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notesSlides/notesSlide7.xml" ContentType="application/vnd.openxmlformats-officedocument.presentationml.notesSlide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notesSlides/notesSlide8.xml" ContentType="application/vnd.openxmlformats-officedocument.presentationml.notesSlide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notesSlides/notesSlide9.xml" ContentType="application/vnd.openxmlformats-officedocument.presentationml.notesSlide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notesSlides/notesSlide10.xml" ContentType="application/vnd.openxmlformats-officedocument.presentationml.notesSlide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671" r:id="rId3"/>
    <p:sldId id="659" r:id="rId4"/>
    <p:sldId id="672" r:id="rId5"/>
    <p:sldId id="673" r:id="rId6"/>
    <p:sldId id="660" r:id="rId7"/>
    <p:sldId id="661" r:id="rId8"/>
    <p:sldId id="674" r:id="rId9"/>
    <p:sldId id="676" r:id="rId10"/>
    <p:sldId id="699" r:id="rId11"/>
    <p:sldId id="678" r:id="rId12"/>
    <p:sldId id="702" r:id="rId13"/>
    <p:sldId id="703" r:id="rId14"/>
    <p:sldId id="704" r:id="rId15"/>
    <p:sldId id="705" r:id="rId16"/>
    <p:sldId id="665" r:id="rId17"/>
    <p:sldId id="670" r:id="rId18"/>
    <p:sldId id="713" r:id="rId19"/>
    <p:sldId id="684" r:id="rId20"/>
    <p:sldId id="687" r:id="rId21"/>
    <p:sldId id="686" r:id="rId22"/>
    <p:sldId id="685" r:id="rId23"/>
    <p:sldId id="688" r:id="rId24"/>
    <p:sldId id="689" r:id="rId25"/>
    <p:sldId id="690" r:id="rId26"/>
    <p:sldId id="691" r:id="rId27"/>
    <p:sldId id="692" r:id="rId28"/>
    <p:sldId id="693" r:id="rId29"/>
    <p:sldId id="694" r:id="rId30"/>
    <p:sldId id="675" r:id="rId31"/>
    <p:sldId id="710" r:id="rId32"/>
    <p:sldId id="697" r:id="rId33"/>
    <p:sldId id="711" r:id="rId34"/>
    <p:sldId id="712" r:id="rId35"/>
    <p:sldId id="701" r:id="rId36"/>
    <p:sldId id="700" r:id="rId37"/>
    <p:sldId id="629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5E2CA7A-634F-43C9-846F-ADEE4C6D8DA7}">
          <p14:sldIdLst>
            <p14:sldId id="256"/>
            <p14:sldId id="671"/>
            <p14:sldId id="659"/>
            <p14:sldId id="672"/>
            <p14:sldId id="673"/>
            <p14:sldId id="660"/>
            <p14:sldId id="661"/>
            <p14:sldId id="674"/>
            <p14:sldId id="676"/>
            <p14:sldId id="699"/>
            <p14:sldId id="678"/>
            <p14:sldId id="702"/>
            <p14:sldId id="703"/>
            <p14:sldId id="704"/>
            <p14:sldId id="705"/>
            <p14:sldId id="665"/>
            <p14:sldId id="670"/>
            <p14:sldId id="713"/>
            <p14:sldId id="684"/>
            <p14:sldId id="687"/>
            <p14:sldId id="686"/>
            <p14:sldId id="685"/>
            <p14:sldId id="688"/>
            <p14:sldId id="689"/>
            <p14:sldId id="690"/>
            <p14:sldId id="691"/>
            <p14:sldId id="692"/>
            <p14:sldId id="693"/>
            <p14:sldId id="694"/>
            <p14:sldId id="675"/>
            <p14:sldId id="710"/>
            <p14:sldId id="697"/>
            <p14:sldId id="711"/>
            <p14:sldId id="712"/>
          </p14:sldIdLst>
        </p14:section>
        <p14:section name="supplementary" id="{8EA8C813-F7AF-4089-9573-F9BFD6C8BC1D}">
          <p14:sldIdLst>
            <p14:sldId id="701"/>
            <p14:sldId id="700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pos="338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liang" initials="xl" lastIdx="3" clrIdx="0">
    <p:extLst>
      <p:ext uri="{19B8F6BF-5375-455C-9EA6-DF929625EA0E}">
        <p15:presenceInfo xmlns:p15="http://schemas.microsoft.com/office/powerpoint/2012/main" userId="e89f18502dff8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46D"/>
    <a:srgbClr val="00CC00"/>
    <a:srgbClr val="DDA300"/>
    <a:srgbClr val="F4DFB0"/>
    <a:srgbClr val="FFFFFF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85625" autoAdjust="0"/>
  </p:normalViewPr>
  <p:slideViewPr>
    <p:cSldViewPr snapToGrid="0">
      <p:cViewPr varScale="1">
        <p:scale>
          <a:sx n="68" d="100"/>
          <a:sy n="68" d="100"/>
        </p:scale>
        <p:origin x="969" y="24"/>
      </p:cViewPr>
      <p:guideLst>
        <p:guide pos="338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 Liang (CSD)" userId="17ac237b-a419-4ae3-afd2-1add11ec7e8a" providerId="ADAL" clId="{CBF3C392-DA4D-4452-B5DD-8A9C71EF93D2}"/>
    <pc:docChg chg="modSld">
      <pc:chgData name="Xiao Liang (CSD)" userId="17ac237b-a419-4ae3-afd2-1add11ec7e8a" providerId="ADAL" clId="{CBF3C392-DA4D-4452-B5DD-8A9C71EF93D2}" dt="2026-05-22T11:11:23.751" v="2"/>
      <pc:docMkLst>
        <pc:docMk/>
      </pc:docMkLst>
      <pc:sldChg chg="modSp mod">
        <pc:chgData name="Xiao Liang (CSD)" userId="17ac237b-a419-4ae3-afd2-1add11ec7e8a" providerId="ADAL" clId="{CBF3C392-DA4D-4452-B5DD-8A9C71EF93D2}" dt="2026-05-22T11:11:23.751" v="2"/>
        <pc:sldMkLst>
          <pc:docMk/>
          <pc:sldMk cId="3607882182" sldId="671"/>
        </pc:sldMkLst>
        <pc:spChg chg="mod">
          <ac:chgData name="Xiao Liang (CSD)" userId="17ac237b-a419-4ae3-afd2-1add11ec7e8a" providerId="ADAL" clId="{CBF3C392-DA4D-4452-B5DD-8A9C71EF93D2}" dt="2026-05-22T11:11:23.751" v="2"/>
          <ac:spMkLst>
            <pc:docMk/>
            <pc:sldMk cId="3607882182" sldId="671"/>
            <ac:spMk id="2" creationId="{7DAB3960-D56A-4C61-894B-271DDC908A23}"/>
          </ac:spMkLst>
        </pc:spChg>
      </pc:sldChg>
    </pc:docChg>
  </pc:docChgLst>
  <pc:docChgLst>
    <pc:chgData name="Xiao Liang (CSD)" userId="17ac237b-a419-4ae3-afd2-1add11ec7e8a" providerId="ADAL" clId="{B5ACC417-0CD0-4BE7-BAAC-F648C2844152}"/>
    <pc:docChg chg="modSld">
      <pc:chgData name="Xiao Liang (CSD)" userId="17ac237b-a419-4ae3-afd2-1add11ec7e8a" providerId="ADAL" clId="{B5ACC417-0CD0-4BE7-BAAC-F648C2844152}" dt="2026-04-22T09:31:04.849" v="3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0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Warn: intuition and technical proof are very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[BarLin02] vs [CCLY21]: ruling out expected QPT </a:t>
            </a:r>
          </a:p>
          <a:p>
            <a:r>
              <a:rPr lang="en-US" dirty="0"/>
              <a:t>[CCLY21] vs [CCLL26]: a native quantum language dealing with the randomized nature of V*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2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[Yao82] proposed the Millionaire problem and solve it using a customized solution.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[Yao86] proposed the idea of garbled circuits and solved the general-purpose 2PC problem.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[CGS02] is IT MPQC with &lt; 1/6 fraction of malicious parties.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3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Didn’t include IT MPC results. They need to satisfy certain conditions like honest majority etc.</a:t>
            </a:r>
          </a:p>
          <a:p>
            <a:pPr marL="171450" indent="-171450">
              <a:buFontTx/>
              <a:buChar char="-"/>
            </a:pPr>
            <a:r>
              <a:rPr lang="en-US" dirty="0"/>
              <a:t>[ABGKM21] is the first work to study PQ-MPC without trusted setup. No previous results for PQ-2PC (even with poly rounds) in the plain model. Despite the progress of MPQC.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8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17F57-4C42-619F-E456-18B8AA694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1CA82-A9C3-3570-D4E5-855F5BE19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32555-69EB-A9F4-4B06-5BF6335C7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7AB9A-3274-BDC5-8440-BA57CAA1C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[Wat06]: the most important technique in quantum ZK/MPC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dirty="0"/>
                  <a:t>Remark: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1 &amp; 2 are related by the same Sim, and the extracted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200" dirty="0"/>
                  <a:t> during simulation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dirty="0"/>
                  <a:t>Remark: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1 &amp; 2 are related by the same Sim, and the extracted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pos_1^∗</a:t>
                </a:r>
                <a:r>
                  <a:rPr lang="en-US" sz="1200" dirty="0"/>
                  <a:t> during simulation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/>
              <a:t>Hope: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Sparked your interests; attracted you to this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suggested some interesting directions or topics for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497D9-011F-6605-75E0-F2D2FA454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D6E12-8384-73F3-6970-8144DDF91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8C9DCF-0741-5893-65FF-0D0457A12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Warn: intuition and technical proof are very different.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FB886-072B-62D7-416E-82B61BBF3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AB4C5E4-08AB-750D-3378-B658E0F0A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95894"/>
            <a:ext cx="12192000" cy="684871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endParaRPr lang="en-US" sz="3600" dirty="0">
              <a:solidFill>
                <a:srgbClr val="5F246D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59720E73-58C3-C778-0E54-7D3D509E8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7" y="363186"/>
            <a:ext cx="4648541" cy="8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1" y="106434"/>
            <a:ext cx="10253134" cy="6672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1" cap="none" spc="0">
                <a:ln>
                  <a:noFill/>
                </a:ln>
                <a:solidFill>
                  <a:srgbClr val="5F246D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8E74-7599-7383-99CB-3E01C0B2BF6B}"/>
              </a:ext>
            </a:extLst>
          </p:cNvPr>
          <p:cNvSpPr txBox="1"/>
          <p:nvPr userDrawn="1"/>
        </p:nvSpPr>
        <p:spPr>
          <a:xfrm>
            <a:off x="11480795" y="6467503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955A63E-BC58-4154-B921-078A72F30217}" type="slidenum">
              <a:rPr lang="en-US" smtClean="0">
                <a:solidFill>
                  <a:srgbClr val="5F246D"/>
                </a:solidFill>
              </a:rPr>
              <a:pPr/>
              <a:t>‹#›</a:t>
            </a:fld>
            <a:r>
              <a:rPr lang="en-US" dirty="0">
                <a:solidFill>
                  <a:srgbClr val="5F246D"/>
                </a:solidFill>
              </a:rPr>
              <a:t>/30</a:t>
            </a:r>
          </a:p>
        </p:txBody>
      </p:sp>
      <p:sp>
        <p:nvSpPr>
          <p:cNvPr id="13" name="燕尾形 3">
            <a:extLst>
              <a:ext uri="{FF2B5EF4-FFF2-40B4-BE49-F238E27FC236}">
                <a16:creationId xmlns:a16="http://schemas.microsoft.com/office/drawing/2014/main" id="{6936D883-7F77-3804-5756-A238146CA662}"/>
              </a:ext>
            </a:extLst>
          </p:cNvPr>
          <p:cNvSpPr/>
          <p:nvPr userDrawn="1"/>
        </p:nvSpPr>
        <p:spPr>
          <a:xfrm>
            <a:off x="205025" y="286493"/>
            <a:ext cx="342314" cy="306176"/>
          </a:xfrm>
          <a:prstGeom prst="chevron">
            <a:avLst>
              <a:gd name="adj" fmla="val 44881"/>
            </a:avLst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3">
            <a:extLst>
              <a:ext uri="{FF2B5EF4-FFF2-40B4-BE49-F238E27FC236}">
                <a16:creationId xmlns:a16="http://schemas.microsoft.com/office/drawing/2014/main" id="{8A18BA0A-EFA0-7A30-03FB-4F1D9BFB982D}"/>
              </a:ext>
            </a:extLst>
          </p:cNvPr>
          <p:cNvSpPr/>
          <p:nvPr userDrawn="1"/>
        </p:nvSpPr>
        <p:spPr>
          <a:xfrm>
            <a:off x="453058" y="286492"/>
            <a:ext cx="385013" cy="306176"/>
          </a:xfrm>
          <a:prstGeom prst="chevron">
            <a:avLst>
              <a:gd name="adj" fmla="val 44881"/>
            </a:avLst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5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91591-9AA9-40F5-9852-6A802878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BB57-072F-4633-BB94-A675245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146-D7A9-40B2-90AE-28986D23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DEDC-51BD-4171-AB2B-199323232E05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37EF-81D4-4215-BFD0-41E63A9C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2CA-8062-46E2-8084-6BBAFE1A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A63E-BC58-4154-B921-078A72F302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34CE7-5934-8032-A30D-C2C5645158FD}"/>
              </a:ext>
            </a:extLst>
          </p:cNvPr>
          <p:cNvSpPr/>
          <p:nvPr userDrawn="1"/>
        </p:nvSpPr>
        <p:spPr>
          <a:xfrm>
            <a:off x="0" y="6757988"/>
            <a:ext cx="3792139" cy="100012"/>
          </a:xfrm>
          <a:prstGeom prst="rect">
            <a:avLst/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B3996-8334-9141-527D-FAD1E37B566D}"/>
              </a:ext>
            </a:extLst>
          </p:cNvPr>
          <p:cNvSpPr/>
          <p:nvPr userDrawn="1"/>
        </p:nvSpPr>
        <p:spPr>
          <a:xfrm flipV="1">
            <a:off x="3792140" y="6757988"/>
            <a:ext cx="4607719" cy="100012"/>
          </a:xfrm>
          <a:prstGeom prst="rect">
            <a:avLst/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5521988-99CD-45B0-EF67-9D690E4F64BA}"/>
              </a:ext>
            </a:extLst>
          </p:cNvPr>
          <p:cNvSpPr/>
          <p:nvPr userDrawn="1"/>
        </p:nvSpPr>
        <p:spPr>
          <a:xfrm>
            <a:off x="8399860" y="6757988"/>
            <a:ext cx="3792140" cy="100012"/>
          </a:xfrm>
          <a:prstGeom prst="rect">
            <a:avLst/>
          </a:prstGeom>
          <a:solidFill>
            <a:srgbClr val="F4D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0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2" Type="http://schemas.openxmlformats.org/officeDocument/2006/relationships/tags" Target="../tags/tag13.xml"/><Relationship Id="rId33" Type="http://schemas.openxmlformats.org/officeDocument/2006/relationships/tags" Target="../tags/tag34.xml"/><Relationship Id="rId108" Type="http://schemas.openxmlformats.org/officeDocument/2006/relationships/tags" Target="../tags/tag109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5" Type="http://schemas.openxmlformats.org/officeDocument/2006/relationships/tags" Target="../tags/tag76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61" Type="http://schemas.openxmlformats.org/officeDocument/2006/relationships/tags" Target="../tags/tag162.xml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51" Type="http://schemas.openxmlformats.org/officeDocument/2006/relationships/tags" Target="../tags/tag152.xml"/><Relationship Id="rId156" Type="http://schemas.openxmlformats.org/officeDocument/2006/relationships/tags" Target="../tags/tag157.xml"/><Relationship Id="rId177" Type="http://schemas.openxmlformats.org/officeDocument/2006/relationships/image" Target="../media/image11.svg"/><Relationship Id="rId172" Type="http://schemas.openxmlformats.org/officeDocument/2006/relationships/tags" Target="../tags/tag173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image" Target="../media/image24.png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slideLayout" Target="../slideLayouts/slideLayout2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notesSlide" Target="../notesSlides/notesSlide6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26" Type="http://schemas.openxmlformats.org/officeDocument/2006/relationships/tags" Target="../tags/tag27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image" Target="../media/image14.png"/><Relationship Id="rId16" Type="http://schemas.openxmlformats.org/officeDocument/2006/relationships/tags" Target="../tags/tag17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image" Target="../media/image10.png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99.xml"/><Relationship Id="rId21" Type="http://schemas.openxmlformats.org/officeDocument/2006/relationships/tags" Target="../tags/tag194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63" Type="http://schemas.openxmlformats.org/officeDocument/2006/relationships/tags" Target="../tags/tag236.xml"/><Relationship Id="rId68" Type="http://schemas.openxmlformats.org/officeDocument/2006/relationships/tags" Target="../tags/tag241.xml"/><Relationship Id="rId84" Type="http://schemas.openxmlformats.org/officeDocument/2006/relationships/tags" Target="../tags/tag257.xml"/><Relationship Id="rId89" Type="http://schemas.openxmlformats.org/officeDocument/2006/relationships/tags" Target="../tags/tag262.xml"/><Relationship Id="rId16" Type="http://schemas.openxmlformats.org/officeDocument/2006/relationships/tags" Target="../tags/tag189.xml"/><Relationship Id="rId11" Type="http://schemas.openxmlformats.org/officeDocument/2006/relationships/tags" Target="../tags/tag184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53" Type="http://schemas.openxmlformats.org/officeDocument/2006/relationships/tags" Target="../tags/tag226.xml"/><Relationship Id="rId58" Type="http://schemas.openxmlformats.org/officeDocument/2006/relationships/tags" Target="../tags/tag231.xml"/><Relationship Id="rId74" Type="http://schemas.openxmlformats.org/officeDocument/2006/relationships/tags" Target="../tags/tag247.xml"/><Relationship Id="rId79" Type="http://schemas.openxmlformats.org/officeDocument/2006/relationships/tags" Target="../tags/tag252.xml"/><Relationship Id="rId5" Type="http://schemas.openxmlformats.org/officeDocument/2006/relationships/tags" Target="../tags/tag178.xml"/><Relationship Id="rId90" Type="http://schemas.openxmlformats.org/officeDocument/2006/relationships/tags" Target="../tags/tag263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43" Type="http://schemas.openxmlformats.org/officeDocument/2006/relationships/tags" Target="../tags/tag216.xml"/><Relationship Id="rId48" Type="http://schemas.openxmlformats.org/officeDocument/2006/relationships/tags" Target="../tags/tag221.xml"/><Relationship Id="rId64" Type="http://schemas.openxmlformats.org/officeDocument/2006/relationships/tags" Target="../tags/tag237.xml"/><Relationship Id="rId69" Type="http://schemas.openxmlformats.org/officeDocument/2006/relationships/tags" Target="../tags/tag242.xml"/><Relationship Id="rId80" Type="http://schemas.openxmlformats.org/officeDocument/2006/relationships/tags" Target="../tags/tag253.xml"/><Relationship Id="rId85" Type="http://schemas.openxmlformats.org/officeDocument/2006/relationships/tags" Target="../tags/tag258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59" Type="http://schemas.openxmlformats.org/officeDocument/2006/relationships/tags" Target="../tags/tag232.xml"/><Relationship Id="rId67" Type="http://schemas.openxmlformats.org/officeDocument/2006/relationships/tags" Target="../tags/tag240.xml"/><Relationship Id="rId20" Type="http://schemas.openxmlformats.org/officeDocument/2006/relationships/tags" Target="../tags/tag193.xml"/><Relationship Id="rId41" Type="http://schemas.openxmlformats.org/officeDocument/2006/relationships/tags" Target="../tags/tag214.xml"/><Relationship Id="rId54" Type="http://schemas.openxmlformats.org/officeDocument/2006/relationships/tags" Target="../tags/tag227.xml"/><Relationship Id="rId62" Type="http://schemas.openxmlformats.org/officeDocument/2006/relationships/tags" Target="../tags/tag235.xml"/><Relationship Id="rId70" Type="http://schemas.openxmlformats.org/officeDocument/2006/relationships/tags" Target="../tags/tag243.xml"/><Relationship Id="rId75" Type="http://schemas.openxmlformats.org/officeDocument/2006/relationships/tags" Target="../tags/tag248.xml"/><Relationship Id="rId83" Type="http://schemas.openxmlformats.org/officeDocument/2006/relationships/tags" Target="../tags/tag256.xml"/><Relationship Id="rId88" Type="http://schemas.openxmlformats.org/officeDocument/2006/relationships/tags" Target="../tags/tag261.xml"/><Relationship Id="rId91" Type="http://schemas.openxmlformats.org/officeDocument/2006/relationships/tags" Target="../tags/tag264.xml"/><Relationship Id="rId96" Type="http://schemas.openxmlformats.org/officeDocument/2006/relationships/image" Target="../media/image25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tags" Target="../tags/tag222.xml"/><Relationship Id="rId57" Type="http://schemas.openxmlformats.org/officeDocument/2006/relationships/tags" Target="../tags/tag230.xml"/><Relationship Id="rId10" Type="http://schemas.openxmlformats.org/officeDocument/2006/relationships/tags" Target="../tags/tag183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tags" Target="../tags/tag225.xml"/><Relationship Id="rId60" Type="http://schemas.openxmlformats.org/officeDocument/2006/relationships/tags" Target="../tags/tag233.xml"/><Relationship Id="rId65" Type="http://schemas.openxmlformats.org/officeDocument/2006/relationships/tags" Target="../tags/tag238.xml"/><Relationship Id="rId73" Type="http://schemas.openxmlformats.org/officeDocument/2006/relationships/tags" Target="../tags/tag246.xml"/><Relationship Id="rId78" Type="http://schemas.openxmlformats.org/officeDocument/2006/relationships/tags" Target="../tags/tag251.xml"/><Relationship Id="rId81" Type="http://schemas.openxmlformats.org/officeDocument/2006/relationships/tags" Target="../tags/tag254.xml"/><Relationship Id="rId86" Type="http://schemas.openxmlformats.org/officeDocument/2006/relationships/tags" Target="../tags/tag259.xml"/><Relationship Id="rId94" Type="http://schemas.openxmlformats.org/officeDocument/2006/relationships/tags" Target="../tags/tag267.xml"/><Relationship Id="rId99" Type="http://schemas.openxmlformats.org/officeDocument/2006/relationships/image" Target="../media/image11.svg"/><Relationship Id="rId101" Type="http://schemas.openxmlformats.org/officeDocument/2006/relationships/image" Target="../media/image27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39" Type="http://schemas.openxmlformats.org/officeDocument/2006/relationships/tags" Target="../tags/tag212.xml"/><Relationship Id="rId34" Type="http://schemas.openxmlformats.org/officeDocument/2006/relationships/tags" Target="../tags/tag207.xml"/><Relationship Id="rId50" Type="http://schemas.openxmlformats.org/officeDocument/2006/relationships/tags" Target="../tags/tag223.xml"/><Relationship Id="rId55" Type="http://schemas.openxmlformats.org/officeDocument/2006/relationships/tags" Target="../tags/tag228.xml"/><Relationship Id="rId76" Type="http://schemas.openxmlformats.org/officeDocument/2006/relationships/tags" Target="../tags/tag249.xml"/><Relationship Id="rId97" Type="http://schemas.openxmlformats.org/officeDocument/2006/relationships/image" Target="../media/image14.png"/><Relationship Id="rId7" Type="http://schemas.openxmlformats.org/officeDocument/2006/relationships/tags" Target="../tags/tag180.xml"/><Relationship Id="rId71" Type="http://schemas.openxmlformats.org/officeDocument/2006/relationships/tags" Target="../tags/tag244.xml"/><Relationship Id="rId92" Type="http://schemas.openxmlformats.org/officeDocument/2006/relationships/tags" Target="../tags/tag265.xml"/><Relationship Id="rId2" Type="http://schemas.openxmlformats.org/officeDocument/2006/relationships/tags" Target="../tags/tag175.xml"/><Relationship Id="rId29" Type="http://schemas.openxmlformats.org/officeDocument/2006/relationships/tags" Target="../tags/tag202.xml"/><Relationship Id="rId24" Type="http://schemas.openxmlformats.org/officeDocument/2006/relationships/tags" Target="../tags/tag197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66" Type="http://schemas.openxmlformats.org/officeDocument/2006/relationships/tags" Target="../tags/tag239.xml"/><Relationship Id="rId87" Type="http://schemas.openxmlformats.org/officeDocument/2006/relationships/tags" Target="../tags/tag260.xml"/><Relationship Id="rId61" Type="http://schemas.openxmlformats.org/officeDocument/2006/relationships/tags" Target="../tags/tag234.xml"/><Relationship Id="rId82" Type="http://schemas.openxmlformats.org/officeDocument/2006/relationships/tags" Target="../tags/tag255.xml"/><Relationship Id="rId19" Type="http://schemas.openxmlformats.org/officeDocument/2006/relationships/tags" Target="../tags/tag192.xml"/><Relationship Id="rId14" Type="http://schemas.openxmlformats.org/officeDocument/2006/relationships/tags" Target="../tags/tag187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56" Type="http://schemas.openxmlformats.org/officeDocument/2006/relationships/tags" Target="../tags/tag229.xml"/><Relationship Id="rId77" Type="http://schemas.openxmlformats.org/officeDocument/2006/relationships/tags" Target="../tags/tag250.xml"/><Relationship Id="rId100" Type="http://schemas.openxmlformats.org/officeDocument/2006/relationships/image" Target="../media/image26.png"/><Relationship Id="rId8" Type="http://schemas.openxmlformats.org/officeDocument/2006/relationships/tags" Target="../tags/tag181.xml"/><Relationship Id="rId51" Type="http://schemas.openxmlformats.org/officeDocument/2006/relationships/tags" Target="../tags/tag224.xml"/><Relationship Id="rId72" Type="http://schemas.openxmlformats.org/officeDocument/2006/relationships/tags" Target="../tags/tag245.xml"/><Relationship Id="rId93" Type="http://schemas.openxmlformats.org/officeDocument/2006/relationships/tags" Target="../tags/tag266.xml"/><Relationship Id="rId98" Type="http://schemas.openxmlformats.org/officeDocument/2006/relationships/image" Target="../media/image10.png"/><Relationship Id="rId3" Type="http://schemas.openxmlformats.org/officeDocument/2006/relationships/tags" Target="../tags/tag176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93.xml"/><Relationship Id="rId117" Type="http://schemas.openxmlformats.org/officeDocument/2006/relationships/tags" Target="../tags/tag384.xml"/><Relationship Id="rId21" Type="http://schemas.openxmlformats.org/officeDocument/2006/relationships/tags" Target="../tags/tag288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63" Type="http://schemas.openxmlformats.org/officeDocument/2006/relationships/tags" Target="../tags/tag330.xml"/><Relationship Id="rId68" Type="http://schemas.openxmlformats.org/officeDocument/2006/relationships/tags" Target="../tags/tag335.xml"/><Relationship Id="rId84" Type="http://schemas.openxmlformats.org/officeDocument/2006/relationships/tags" Target="../tags/tag351.xml"/><Relationship Id="rId89" Type="http://schemas.openxmlformats.org/officeDocument/2006/relationships/tags" Target="../tags/tag356.xml"/><Relationship Id="rId112" Type="http://schemas.openxmlformats.org/officeDocument/2006/relationships/tags" Target="../tags/tag379.xml"/><Relationship Id="rId16" Type="http://schemas.openxmlformats.org/officeDocument/2006/relationships/tags" Target="../tags/tag283.xml"/><Relationship Id="rId107" Type="http://schemas.openxmlformats.org/officeDocument/2006/relationships/tags" Target="../tags/tag374.xml"/><Relationship Id="rId11" Type="http://schemas.openxmlformats.org/officeDocument/2006/relationships/tags" Target="../tags/tag278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53" Type="http://schemas.openxmlformats.org/officeDocument/2006/relationships/tags" Target="../tags/tag320.xml"/><Relationship Id="rId58" Type="http://schemas.openxmlformats.org/officeDocument/2006/relationships/tags" Target="../tags/tag325.xml"/><Relationship Id="rId74" Type="http://schemas.openxmlformats.org/officeDocument/2006/relationships/tags" Target="../tags/tag341.xml"/><Relationship Id="rId79" Type="http://schemas.openxmlformats.org/officeDocument/2006/relationships/tags" Target="../tags/tag346.xml"/><Relationship Id="rId102" Type="http://schemas.openxmlformats.org/officeDocument/2006/relationships/tags" Target="../tags/tag369.xml"/><Relationship Id="rId123" Type="http://schemas.openxmlformats.org/officeDocument/2006/relationships/slideLayout" Target="../slideLayouts/slideLayout2.xml"/><Relationship Id="rId128" Type="http://schemas.openxmlformats.org/officeDocument/2006/relationships/image" Target="../media/image15.png"/><Relationship Id="rId5" Type="http://schemas.openxmlformats.org/officeDocument/2006/relationships/tags" Target="../tags/tag272.xml"/><Relationship Id="rId90" Type="http://schemas.openxmlformats.org/officeDocument/2006/relationships/tags" Target="../tags/tag357.xml"/><Relationship Id="rId95" Type="http://schemas.openxmlformats.org/officeDocument/2006/relationships/tags" Target="../tags/tag362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43" Type="http://schemas.openxmlformats.org/officeDocument/2006/relationships/tags" Target="../tags/tag310.xml"/><Relationship Id="rId48" Type="http://schemas.openxmlformats.org/officeDocument/2006/relationships/tags" Target="../tags/tag315.xml"/><Relationship Id="rId64" Type="http://schemas.openxmlformats.org/officeDocument/2006/relationships/tags" Target="../tags/tag331.xml"/><Relationship Id="rId69" Type="http://schemas.openxmlformats.org/officeDocument/2006/relationships/tags" Target="../tags/tag336.xml"/><Relationship Id="rId113" Type="http://schemas.openxmlformats.org/officeDocument/2006/relationships/tags" Target="../tags/tag380.xml"/><Relationship Id="rId118" Type="http://schemas.openxmlformats.org/officeDocument/2006/relationships/tags" Target="../tags/tag385.xml"/><Relationship Id="rId80" Type="http://schemas.openxmlformats.org/officeDocument/2006/relationships/tags" Target="../tags/tag347.xml"/><Relationship Id="rId85" Type="http://schemas.openxmlformats.org/officeDocument/2006/relationships/tags" Target="../tags/tag352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59" Type="http://schemas.openxmlformats.org/officeDocument/2006/relationships/tags" Target="../tags/tag326.xml"/><Relationship Id="rId103" Type="http://schemas.openxmlformats.org/officeDocument/2006/relationships/tags" Target="../tags/tag370.xml"/><Relationship Id="rId108" Type="http://schemas.openxmlformats.org/officeDocument/2006/relationships/tags" Target="../tags/tag375.xml"/><Relationship Id="rId124" Type="http://schemas.openxmlformats.org/officeDocument/2006/relationships/image" Target="../media/image14.png"/><Relationship Id="rId54" Type="http://schemas.openxmlformats.org/officeDocument/2006/relationships/tags" Target="../tags/tag321.xml"/><Relationship Id="rId70" Type="http://schemas.openxmlformats.org/officeDocument/2006/relationships/tags" Target="../tags/tag337.xml"/><Relationship Id="rId75" Type="http://schemas.openxmlformats.org/officeDocument/2006/relationships/tags" Target="../tags/tag342.xml"/><Relationship Id="rId91" Type="http://schemas.openxmlformats.org/officeDocument/2006/relationships/tags" Target="../tags/tag358.xml"/><Relationship Id="rId96" Type="http://schemas.openxmlformats.org/officeDocument/2006/relationships/tags" Target="../tags/tag363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49" Type="http://schemas.openxmlformats.org/officeDocument/2006/relationships/tags" Target="../tags/tag316.xml"/><Relationship Id="rId114" Type="http://schemas.openxmlformats.org/officeDocument/2006/relationships/tags" Target="../tags/tag381.xml"/><Relationship Id="rId119" Type="http://schemas.openxmlformats.org/officeDocument/2006/relationships/tags" Target="../tags/tag386.xml"/><Relationship Id="rId44" Type="http://schemas.openxmlformats.org/officeDocument/2006/relationships/tags" Target="../tags/tag311.xml"/><Relationship Id="rId60" Type="http://schemas.openxmlformats.org/officeDocument/2006/relationships/tags" Target="../tags/tag327.xml"/><Relationship Id="rId65" Type="http://schemas.openxmlformats.org/officeDocument/2006/relationships/tags" Target="../tags/tag332.xml"/><Relationship Id="rId81" Type="http://schemas.openxmlformats.org/officeDocument/2006/relationships/tags" Target="../tags/tag348.xml"/><Relationship Id="rId86" Type="http://schemas.openxmlformats.org/officeDocument/2006/relationships/tags" Target="../tags/tag353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39" Type="http://schemas.openxmlformats.org/officeDocument/2006/relationships/tags" Target="../tags/tag306.xml"/><Relationship Id="rId109" Type="http://schemas.openxmlformats.org/officeDocument/2006/relationships/tags" Target="../tags/tag376.xml"/><Relationship Id="rId34" Type="http://schemas.openxmlformats.org/officeDocument/2006/relationships/tags" Target="../tags/tag301.xml"/><Relationship Id="rId50" Type="http://schemas.openxmlformats.org/officeDocument/2006/relationships/tags" Target="../tags/tag317.xml"/><Relationship Id="rId55" Type="http://schemas.openxmlformats.org/officeDocument/2006/relationships/tags" Target="../tags/tag322.xml"/><Relationship Id="rId76" Type="http://schemas.openxmlformats.org/officeDocument/2006/relationships/tags" Target="../tags/tag343.xml"/><Relationship Id="rId97" Type="http://schemas.openxmlformats.org/officeDocument/2006/relationships/tags" Target="../tags/tag364.xml"/><Relationship Id="rId104" Type="http://schemas.openxmlformats.org/officeDocument/2006/relationships/tags" Target="../tags/tag371.xml"/><Relationship Id="rId120" Type="http://schemas.openxmlformats.org/officeDocument/2006/relationships/tags" Target="../tags/tag387.xml"/><Relationship Id="rId125" Type="http://schemas.openxmlformats.org/officeDocument/2006/relationships/image" Target="../media/image10.png"/><Relationship Id="rId7" Type="http://schemas.openxmlformats.org/officeDocument/2006/relationships/tags" Target="../tags/tag274.xml"/><Relationship Id="rId71" Type="http://schemas.openxmlformats.org/officeDocument/2006/relationships/tags" Target="../tags/tag338.xml"/><Relationship Id="rId92" Type="http://schemas.openxmlformats.org/officeDocument/2006/relationships/tags" Target="../tags/tag359.xml"/><Relationship Id="rId2" Type="http://schemas.openxmlformats.org/officeDocument/2006/relationships/tags" Target="../tags/tag269.xml"/><Relationship Id="rId29" Type="http://schemas.openxmlformats.org/officeDocument/2006/relationships/tags" Target="../tags/tag296.xml"/><Relationship Id="rId24" Type="http://schemas.openxmlformats.org/officeDocument/2006/relationships/tags" Target="../tags/tag291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66" Type="http://schemas.openxmlformats.org/officeDocument/2006/relationships/tags" Target="../tags/tag333.xml"/><Relationship Id="rId87" Type="http://schemas.openxmlformats.org/officeDocument/2006/relationships/tags" Target="../tags/tag354.xml"/><Relationship Id="rId110" Type="http://schemas.openxmlformats.org/officeDocument/2006/relationships/tags" Target="../tags/tag377.xml"/><Relationship Id="rId115" Type="http://schemas.openxmlformats.org/officeDocument/2006/relationships/tags" Target="../tags/tag382.xml"/><Relationship Id="rId61" Type="http://schemas.openxmlformats.org/officeDocument/2006/relationships/tags" Target="../tags/tag328.xml"/><Relationship Id="rId82" Type="http://schemas.openxmlformats.org/officeDocument/2006/relationships/tags" Target="../tags/tag349.xml"/><Relationship Id="rId19" Type="http://schemas.openxmlformats.org/officeDocument/2006/relationships/tags" Target="../tags/tag286.xml"/><Relationship Id="rId14" Type="http://schemas.openxmlformats.org/officeDocument/2006/relationships/tags" Target="../tags/tag281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56" Type="http://schemas.openxmlformats.org/officeDocument/2006/relationships/tags" Target="../tags/tag323.xml"/><Relationship Id="rId77" Type="http://schemas.openxmlformats.org/officeDocument/2006/relationships/tags" Target="../tags/tag344.xml"/><Relationship Id="rId100" Type="http://schemas.openxmlformats.org/officeDocument/2006/relationships/tags" Target="../tags/tag367.xml"/><Relationship Id="rId105" Type="http://schemas.openxmlformats.org/officeDocument/2006/relationships/tags" Target="../tags/tag372.xml"/><Relationship Id="rId126" Type="http://schemas.openxmlformats.org/officeDocument/2006/relationships/image" Target="../media/image11.svg"/><Relationship Id="rId8" Type="http://schemas.openxmlformats.org/officeDocument/2006/relationships/tags" Target="../tags/tag275.xml"/><Relationship Id="rId51" Type="http://schemas.openxmlformats.org/officeDocument/2006/relationships/tags" Target="../tags/tag318.xml"/><Relationship Id="rId72" Type="http://schemas.openxmlformats.org/officeDocument/2006/relationships/tags" Target="../tags/tag339.xml"/><Relationship Id="rId93" Type="http://schemas.openxmlformats.org/officeDocument/2006/relationships/tags" Target="../tags/tag360.xml"/><Relationship Id="rId98" Type="http://schemas.openxmlformats.org/officeDocument/2006/relationships/tags" Target="../tags/tag365.xml"/><Relationship Id="rId121" Type="http://schemas.openxmlformats.org/officeDocument/2006/relationships/tags" Target="../tags/tag388.xml"/><Relationship Id="rId3" Type="http://schemas.openxmlformats.org/officeDocument/2006/relationships/tags" Target="../tags/tag270.xml"/><Relationship Id="rId25" Type="http://schemas.openxmlformats.org/officeDocument/2006/relationships/tags" Target="../tags/tag292.xml"/><Relationship Id="rId46" Type="http://schemas.openxmlformats.org/officeDocument/2006/relationships/tags" Target="../tags/tag313.xml"/><Relationship Id="rId67" Type="http://schemas.openxmlformats.org/officeDocument/2006/relationships/tags" Target="../tags/tag334.xml"/><Relationship Id="rId116" Type="http://schemas.openxmlformats.org/officeDocument/2006/relationships/tags" Target="../tags/tag383.xml"/><Relationship Id="rId20" Type="http://schemas.openxmlformats.org/officeDocument/2006/relationships/tags" Target="../tags/tag287.xml"/><Relationship Id="rId41" Type="http://schemas.openxmlformats.org/officeDocument/2006/relationships/tags" Target="../tags/tag308.xml"/><Relationship Id="rId62" Type="http://schemas.openxmlformats.org/officeDocument/2006/relationships/tags" Target="../tags/tag329.xml"/><Relationship Id="rId83" Type="http://schemas.openxmlformats.org/officeDocument/2006/relationships/tags" Target="../tags/tag350.xml"/><Relationship Id="rId88" Type="http://schemas.openxmlformats.org/officeDocument/2006/relationships/tags" Target="../tags/tag355.xml"/><Relationship Id="rId111" Type="http://schemas.openxmlformats.org/officeDocument/2006/relationships/tags" Target="../tags/tag378.xml"/><Relationship Id="rId15" Type="http://schemas.openxmlformats.org/officeDocument/2006/relationships/tags" Target="../tags/tag282.xml"/><Relationship Id="rId36" Type="http://schemas.openxmlformats.org/officeDocument/2006/relationships/tags" Target="../tags/tag303.xml"/><Relationship Id="rId57" Type="http://schemas.openxmlformats.org/officeDocument/2006/relationships/tags" Target="../tags/tag324.xml"/><Relationship Id="rId106" Type="http://schemas.openxmlformats.org/officeDocument/2006/relationships/tags" Target="../tags/tag373.xml"/><Relationship Id="rId127" Type="http://schemas.openxmlformats.org/officeDocument/2006/relationships/image" Target="../media/image28.png"/><Relationship Id="rId10" Type="http://schemas.openxmlformats.org/officeDocument/2006/relationships/tags" Target="../tags/tag277.xml"/><Relationship Id="rId31" Type="http://schemas.openxmlformats.org/officeDocument/2006/relationships/tags" Target="../tags/tag298.xml"/><Relationship Id="rId52" Type="http://schemas.openxmlformats.org/officeDocument/2006/relationships/tags" Target="../tags/tag319.xml"/><Relationship Id="rId73" Type="http://schemas.openxmlformats.org/officeDocument/2006/relationships/tags" Target="../tags/tag340.xml"/><Relationship Id="rId78" Type="http://schemas.openxmlformats.org/officeDocument/2006/relationships/tags" Target="../tags/tag345.xml"/><Relationship Id="rId94" Type="http://schemas.openxmlformats.org/officeDocument/2006/relationships/tags" Target="../tags/tag361.xml"/><Relationship Id="rId99" Type="http://schemas.openxmlformats.org/officeDocument/2006/relationships/tags" Target="../tags/tag366.xml"/><Relationship Id="rId101" Type="http://schemas.openxmlformats.org/officeDocument/2006/relationships/tags" Target="../tags/tag368.xml"/><Relationship Id="rId122" Type="http://schemas.openxmlformats.org/officeDocument/2006/relationships/tags" Target="../tags/tag389.xml"/><Relationship Id="rId4" Type="http://schemas.openxmlformats.org/officeDocument/2006/relationships/tags" Target="../tags/tag271.xml"/><Relationship Id="rId9" Type="http://schemas.openxmlformats.org/officeDocument/2006/relationships/tags" Target="../tags/tag27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3" Type="http://schemas.openxmlformats.org/officeDocument/2006/relationships/tags" Target="../tags/tag392.xml"/><Relationship Id="rId21" Type="http://schemas.openxmlformats.org/officeDocument/2006/relationships/image" Target="../media/image14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32" Type="http://schemas.openxmlformats.org/officeDocument/2006/relationships/image" Target="../media/image16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11.svg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image" Target="../media/image29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34.xml"/><Relationship Id="rId21" Type="http://schemas.openxmlformats.org/officeDocument/2006/relationships/tags" Target="../tags/tag429.xml"/><Relationship Id="rId42" Type="http://schemas.openxmlformats.org/officeDocument/2006/relationships/tags" Target="../tags/tag450.xml"/><Relationship Id="rId47" Type="http://schemas.openxmlformats.org/officeDocument/2006/relationships/tags" Target="../tags/tag455.xml"/><Relationship Id="rId63" Type="http://schemas.openxmlformats.org/officeDocument/2006/relationships/tags" Target="../tags/tag471.xml"/><Relationship Id="rId68" Type="http://schemas.openxmlformats.org/officeDocument/2006/relationships/tags" Target="../tags/tag476.xml"/><Relationship Id="rId16" Type="http://schemas.openxmlformats.org/officeDocument/2006/relationships/tags" Target="../tags/tag424.xml"/><Relationship Id="rId11" Type="http://schemas.openxmlformats.org/officeDocument/2006/relationships/tags" Target="../tags/tag419.xml"/><Relationship Id="rId32" Type="http://schemas.openxmlformats.org/officeDocument/2006/relationships/tags" Target="../tags/tag440.xml"/><Relationship Id="rId37" Type="http://schemas.openxmlformats.org/officeDocument/2006/relationships/tags" Target="../tags/tag445.xml"/><Relationship Id="rId53" Type="http://schemas.openxmlformats.org/officeDocument/2006/relationships/tags" Target="../tags/tag461.xml"/><Relationship Id="rId58" Type="http://schemas.openxmlformats.org/officeDocument/2006/relationships/tags" Target="../tags/tag466.xml"/><Relationship Id="rId74" Type="http://schemas.openxmlformats.org/officeDocument/2006/relationships/tags" Target="../tags/tag482.xml"/><Relationship Id="rId79" Type="http://schemas.openxmlformats.org/officeDocument/2006/relationships/image" Target="../media/image14.png"/><Relationship Id="rId5" Type="http://schemas.openxmlformats.org/officeDocument/2006/relationships/tags" Target="../tags/tag413.xml"/><Relationship Id="rId61" Type="http://schemas.openxmlformats.org/officeDocument/2006/relationships/tags" Target="../tags/tag469.xml"/><Relationship Id="rId82" Type="http://schemas.openxmlformats.org/officeDocument/2006/relationships/image" Target="../media/image190.png"/><Relationship Id="rId19" Type="http://schemas.openxmlformats.org/officeDocument/2006/relationships/tags" Target="../tags/tag427.xml"/><Relationship Id="rId14" Type="http://schemas.openxmlformats.org/officeDocument/2006/relationships/tags" Target="../tags/tag422.xml"/><Relationship Id="rId22" Type="http://schemas.openxmlformats.org/officeDocument/2006/relationships/tags" Target="../tags/tag430.xml"/><Relationship Id="rId27" Type="http://schemas.openxmlformats.org/officeDocument/2006/relationships/tags" Target="../tags/tag435.xml"/><Relationship Id="rId30" Type="http://schemas.openxmlformats.org/officeDocument/2006/relationships/tags" Target="../tags/tag438.xml"/><Relationship Id="rId35" Type="http://schemas.openxmlformats.org/officeDocument/2006/relationships/tags" Target="../tags/tag443.xml"/><Relationship Id="rId43" Type="http://schemas.openxmlformats.org/officeDocument/2006/relationships/tags" Target="../tags/tag451.xml"/><Relationship Id="rId48" Type="http://schemas.openxmlformats.org/officeDocument/2006/relationships/tags" Target="../tags/tag456.xml"/><Relationship Id="rId56" Type="http://schemas.openxmlformats.org/officeDocument/2006/relationships/tags" Target="../tags/tag464.xml"/><Relationship Id="rId64" Type="http://schemas.openxmlformats.org/officeDocument/2006/relationships/tags" Target="../tags/tag472.xml"/><Relationship Id="rId69" Type="http://schemas.openxmlformats.org/officeDocument/2006/relationships/tags" Target="../tags/tag477.xml"/><Relationship Id="rId77" Type="http://schemas.openxmlformats.org/officeDocument/2006/relationships/tags" Target="../tags/tag485.xml"/><Relationship Id="rId8" Type="http://schemas.openxmlformats.org/officeDocument/2006/relationships/tags" Target="../tags/tag416.xml"/><Relationship Id="rId51" Type="http://schemas.openxmlformats.org/officeDocument/2006/relationships/tags" Target="../tags/tag459.xml"/><Relationship Id="rId72" Type="http://schemas.openxmlformats.org/officeDocument/2006/relationships/tags" Target="../tags/tag480.xml"/><Relationship Id="rId80" Type="http://schemas.openxmlformats.org/officeDocument/2006/relationships/image" Target="../media/image21.png"/><Relationship Id="rId3" Type="http://schemas.openxmlformats.org/officeDocument/2006/relationships/tags" Target="../tags/tag411.xml"/><Relationship Id="rId12" Type="http://schemas.openxmlformats.org/officeDocument/2006/relationships/tags" Target="../tags/tag420.xml"/><Relationship Id="rId17" Type="http://schemas.openxmlformats.org/officeDocument/2006/relationships/tags" Target="../tags/tag425.xml"/><Relationship Id="rId25" Type="http://schemas.openxmlformats.org/officeDocument/2006/relationships/tags" Target="../tags/tag433.xml"/><Relationship Id="rId33" Type="http://schemas.openxmlformats.org/officeDocument/2006/relationships/tags" Target="../tags/tag441.xml"/><Relationship Id="rId38" Type="http://schemas.openxmlformats.org/officeDocument/2006/relationships/tags" Target="../tags/tag446.xml"/><Relationship Id="rId46" Type="http://schemas.openxmlformats.org/officeDocument/2006/relationships/tags" Target="../tags/tag454.xml"/><Relationship Id="rId59" Type="http://schemas.openxmlformats.org/officeDocument/2006/relationships/tags" Target="../tags/tag467.xml"/><Relationship Id="rId67" Type="http://schemas.openxmlformats.org/officeDocument/2006/relationships/tags" Target="../tags/tag475.xml"/><Relationship Id="rId20" Type="http://schemas.openxmlformats.org/officeDocument/2006/relationships/tags" Target="../tags/tag428.xml"/><Relationship Id="rId41" Type="http://schemas.openxmlformats.org/officeDocument/2006/relationships/tags" Target="../tags/tag449.xml"/><Relationship Id="rId54" Type="http://schemas.openxmlformats.org/officeDocument/2006/relationships/tags" Target="../tags/tag462.xml"/><Relationship Id="rId62" Type="http://schemas.openxmlformats.org/officeDocument/2006/relationships/tags" Target="../tags/tag470.xml"/><Relationship Id="rId70" Type="http://schemas.openxmlformats.org/officeDocument/2006/relationships/tags" Target="../tags/tag478.xml"/><Relationship Id="rId75" Type="http://schemas.openxmlformats.org/officeDocument/2006/relationships/tags" Target="../tags/tag483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5" Type="http://schemas.openxmlformats.org/officeDocument/2006/relationships/tags" Target="../tags/tag423.xml"/><Relationship Id="rId23" Type="http://schemas.openxmlformats.org/officeDocument/2006/relationships/tags" Target="../tags/tag431.xml"/><Relationship Id="rId28" Type="http://schemas.openxmlformats.org/officeDocument/2006/relationships/tags" Target="../tags/tag436.xml"/><Relationship Id="rId36" Type="http://schemas.openxmlformats.org/officeDocument/2006/relationships/tags" Target="../tags/tag444.xml"/><Relationship Id="rId49" Type="http://schemas.openxmlformats.org/officeDocument/2006/relationships/tags" Target="../tags/tag457.xml"/><Relationship Id="rId57" Type="http://schemas.openxmlformats.org/officeDocument/2006/relationships/tags" Target="../tags/tag465.xml"/><Relationship Id="rId10" Type="http://schemas.openxmlformats.org/officeDocument/2006/relationships/tags" Target="../tags/tag418.xml"/><Relationship Id="rId31" Type="http://schemas.openxmlformats.org/officeDocument/2006/relationships/tags" Target="../tags/tag439.xml"/><Relationship Id="rId44" Type="http://schemas.openxmlformats.org/officeDocument/2006/relationships/tags" Target="../tags/tag452.xml"/><Relationship Id="rId52" Type="http://schemas.openxmlformats.org/officeDocument/2006/relationships/tags" Target="../tags/tag460.xml"/><Relationship Id="rId60" Type="http://schemas.openxmlformats.org/officeDocument/2006/relationships/tags" Target="../tags/tag468.xml"/><Relationship Id="rId65" Type="http://schemas.openxmlformats.org/officeDocument/2006/relationships/tags" Target="../tags/tag473.xml"/><Relationship Id="rId73" Type="http://schemas.openxmlformats.org/officeDocument/2006/relationships/tags" Target="../tags/tag481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22.jpeg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3" Type="http://schemas.openxmlformats.org/officeDocument/2006/relationships/tags" Target="../tags/tag421.xml"/><Relationship Id="rId18" Type="http://schemas.openxmlformats.org/officeDocument/2006/relationships/tags" Target="../tags/tag426.xml"/><Relationship Id="rId39" Type="http://schemas.openxmlformats.org/officeDocument/2006/relationships/tags" Target="../tags/tag447.xml"/><Relationship Id="rId34" Type="http://schemas.openxmlformats.org/officeDocument/2006/relationships/tags" Target="../tags/tag442.xml"/><Relationship Id="rId50" Type="http://schemas.openxmlformats.org/officeDocument/2006/relationships/tags" Target="../tags/tag458.xml"/><Relationship Id="rId55" Type="http://schemas.openxmlformats.org/officeDocument/2006/relationships/tags" Target="../tags/tag463.xml"/><Relationship Id="rId76" Type="http://schemas.openxmlformats.org/officeDocument/2006/relationships/tags" Target="../tags/tag484.xml"/><Relationship Id="rId7" Type="http://schemas.openxmlformats.org/officeDocument/2006/relationships/tags" Target="../tags/tag415.xml"/><Relationship Id="rId71" Type="http://schemas.openxmlformats.org/officeDocument/2006/relationships/tags" Target="../tags/tag479.xml"/><Relationship Id="rId2" Type="http://schemas.openxmlformats.org/officeDocument/2006/relationships/tags" Target="../tags/tag410.xml"/><Relationship Id="rId29" Type="http://schemas.openxmlformats.org/officeDocument/2006/relationships/tags" Target="../tags/tag437.xml"/><Relationship Id="rId24" Type="http://schemas.openxmlformats.org/officeDocument/2006/relationships/tags" Target="../tags/tag432.xml"/><Relationship Id="rId40" Type="http://schemas.openxmlformats.org/officeDocument/2006/relationships/tags" Target="../tags/tag448.xml"/><Relationship Id="rId45" Type="http://schemas.openxmlformats.org/officeDocument/2006/relationships/tags" Target="../tags/tag453.xml"/><Relationship Id="rId66" Type="http://schemas.openxmlformats.org/officeDocument/2006/relationships/tags" Target="../tags/tag474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511.xml"/><Relationship Id="rId117" Type="http://schemas.openxmlformats.org/officeDocument/2006/relationships/slideLayout" Target="../slideLayouts/slideLayout2.xml"/><Relationship Id="rId21" Type="http://schemas.openxmlformats.org/officeDocument/2006/relationships/tags" Target="../tags/tag506.xml"/><Relationship Id="rId42" Type="http://schemas.openxmlformats.org/officeDocument/2006/relationships/tags" Target="../tags/tag527.xml"/><Relationship Id="rId47" Type="http://schemas.openxmlformats.org/officeDocument/2006/relationships/tags" Target="../tags/tag532.xml"/><Relationship Id="rId63" Type="http://schemas.openxmlformats.org/officeDocument/2006/relationships/tags" Target="../tags/tag548.xml"/><Relationship Id="rId68" Type="http://schemas.openxmlformats.org/officeDocument/2006/relationships/tags" Target="../tags/tag553.xml"/><Relationship Id="rId84" Type="http://schemas.openxmlformats.org/officeDocument/2006/relationships/tags" Target="../tags/tag569.xml"/><Relationship Id="rId89" Type="http://schemas.openxmlformats.org/officeDocument/2006/relationships/tags" Target="../tags/tag574.xml"/><Relationship Id="rId112" Type="http://schemas.openxmlformats.org/officeDocument/2006/relationships/tags" Target="../tags/tag597.xml"/><Relationship Id="rId16" Type="http://schemas.openxmlformats.org/officeDocument/2006/relationships/tags" Target="../tags/tag501.xml"/><Relationship Id="rId107" Type="http://schemas.openxmlformats.org/officeDocument/2006/relationships/tags" Target="../tags/tag592.xml"/><Relationship Id="rId11" Type="http://schemas.openxmlformats.org/officeDocument/2006/relationships/tags" Target="../tags/tag496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53" Type="http://schemas.openxmlformats.org/officeDocument/2006/relationships/tags" Target="../tags/tag538.xml"/><Relationship Id="rId58" Type="http://schemas.openxmlformats.org/officeDocument/2006/relationships/tags" Target="../tags/tag543.xml"/><Relationship Id="rId74" Type="http://schemas.openxmlformats.org/officeDocument/2006/relationships/tags" Target="../tags/tag559.xml"/><Relationship Id="rId79" Type="http://schemas.openxmlformats.org/officeDocument/2006/relationships/tags" Target="../tags/tag564.xml"/><Relationship Id="rId102" Type="http://schemas.openxmlformats.org/officeDocument/2006/relationships/tags" Target="../tags/tag587.xml"/><Relationship Id="rId123" Type="http://schemas.openxmlformats.org/officeDocument/2006/relationships/image" Target="../media/image13.svg"/><Relationship Id="rId5" Type="http://schemas.openxmlformats.org/officeDocument/2006/relationships/tags" Target="../tags/tag490.xml"/><Relationship Id="rId90" Type="http://schemas.openxmlformats.org/officeDocument/2006/relationships/tags" Target="../tags/tag575.xml"/><Relationship Id="rId95" Type="http://schemas.openxmlformats.org/officeDocument/2006/relationships/tags" Target="../tags/tag580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43" Type="http://schemas.openxmlformats.org/officeDocument/2006/relationships/tags" Target="../tags/tag528.xml"/><Relationship Id="rId48" Type="http://schemas.openxmlformats.org/officeDocument/2006/relationships/tags" Target="../tags/tag533.xml"/><Relationship Id="rId64" Type="http://schemas.openxmlformats.org/officeDocument/2006/relationships/tags" Target="../tags/tag549.xml"/><Relationship Id="rId69" Type="http://schemas.openxmlformats.org/officeDocument/2006/relationships/tags" Target="../tags/tag554.xml"/><Relationship Id="rId113" Type="http://schemas.openxmlformats.org/officeDocument/2006/relationships/tags" Target="../tags/tag598.xml"/><Relationship Id="rId118" Type="http://schemas.openxmlformats.org/officeDocument/2006/relationships/image" Target="../media/image21.png"/><Relationship Id="rId80" Type="http://schemas.openxmlformats.org/officeDocument/2006/relationships/tags" Target="../tags/tag565.xml"/><Relationship Id="rId85" Type="http://schemas.openxmlformats.org/officeDocument/2006/relationships/tags" Target="../tags/tag570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33" Type="http://schemas.openxmlformats.org/officeDocument/2006/relationships/tags" Target="../tags/tag518.xml"/><Relationship Id="rId38" Type="http://schemas.openxmlformats.org/officeDocument/2006/relationships/tags" Target="../tags/tag523.xml"/><Relationship Id="rId59" Type="http://schemas.openxmlformats.org/officeDocument/2006/relationships/tags" Target="../tags/tag544.xml"/><Relationship Id="rId103" Type="http://schemas.openxmlformats.org/officeDocument/2006/relationships/tags" Target="../tags/tag588.xml"/><Relationship Id="rId108" Type="http://schemas.openxmlformats.org/officeDocument/2006/relationships/tags" Target="../tags/tag593.xml"/><Relationship Id="rId124" Type="http://schemas.openxmlformats.org/officeDocument/2006/relationships/image" Target="../media/image31.png"/><Relationship Id="rId54" Type="http://schemas.openxmlformats.org/officeDocument/2006/relationships/tags" Target="../tags/tag539.xml"/><Relationship Id="rId70" Type="http://schemas.openxmlformats.org/officeDocument/2006/relationships/tags" Target="../tags/tag555.xml"/><Relationship Id="rId75" Type="http://schemas.openxmlformats.org/officeDocument/2006/relationships/tags" Target="../tags/tag560.xml"/><Relationship Id="rId91" Type="http://schemas.openxmlformats.org/officeDocument/2006/relationships/tags" Target="../tags/tag576.xml"/><Relationship Id="rId96" Type="http://schemas.openxmlformats.org/officeDocument/2006/relationships/tags" Target="../tags/tag581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49" Type="http://schemas.openxmlformats.org/officeDocument/2006/relationships/tags" Target="../tags/tag534.xml"/><Relationship Id="rId114" Type="http://schemas.openxmlformats.org/officeDocument/2006/relationships/tags" Target="../tags/tag599.xml"/><Relationship Id="rId119" Type="http://schemas.openxmlformats.org/officeDocument/2006/relationships/image" Target="../media/image22.jpeg"/><Relationship Id="rId44" Type="http://schemas.openxmlformats.org/officeDocument/2006/relationships/tags" Target="../tags/tag529.xml"/><Relationship Id="rId60" Type="http://schemas.openxmlformats.org/officeDocument/2006/relationships/tags" Target="../tags/tag545.xml"/><Relationship Id="rId65" Type="http://schemas.openxmlformats.org/officeDocument/2006/relationships/tags" Target="../tags/tag550.xml"/><Relationship Id="rId81" Type="http://schemas.openxmlformats.org/officeDocument/2006/relationships/tags" Target="../tags/tag566.xml"/><Relationship Id="rId86" Type="http://schemas.openxmlformats.org/officeDocument/2006/relationships/tags" Target="../tags/tag571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39" Type="http://schemas.openxmlformats.org/officeDocument/2006/relationships/tags" Target="../tags/tag524.xml"/><Relationship Id="rId109" Type="http://schemas.openxmlformats.org/officeDocument/2006/relationships/tags" Target="../tags/tag594.xml"/><Relationship Id="rId34" Type="http://schemas.openxmlformats.org/officeDocument/2006/relationships/tags" Target="../tags/tag519.xml"/><Relationship Id="rId50" Type="http://schemas.openxmlformats.org/officeDocument/2006/relationships/tags" Target="../tags/tag535.xml"/><Relationship Id="rId55" Type="http://schemas.openxmlformats.org/officeDocument/2006/relationships/tags" Target="../tags/tag540.xml"/><Relationship Id="rId76" Type="http://schemas.openxmlformats.org/officeDocument/2006/relationships/tags" Target="../tags/tag561.xml"/><Relationship Id="rId97" Type="http://schemas.openxmlformats.org/officeDocument/2006/relationships/tags" Target="../tags/tag582.xml"/><Relationship Id="rId104" Type="http://schemas.openxmlformats.org/officeDocument/2006/relationships/tags" Target="../tags/tag589.xml"/><Relationship Id="rId120" Type="http://schemas.openxmlformats.org/officeDocument/2006/relationships/image" Target="../media/image190.png"/><Relationship Id="rId125" Type="http://schemas.openxmlformats.org/officeDocument/2006/relationships/image" Target="../media/image32.png"/><Relationship Id="rId7" Type="http://schemas.openxmlformats.org/officeDocument/2006/relationships/tags" Target="../tags/tag492.xml"/><Relationship Id="rId71" Type="http://schemas.openxmlformats.org/officeDocument/2006/relationships/tags" Target="../tags/tag556.xml"/><Relationship Id="rId92" Type="http://schemas.openxmlformats.org/officeDocument/2006/relationships/tags" Target="../tags/tag577.xml"/><Relationship Id="rId2" Type="http://schemas.openxmlformats.org/officeDocument/2006/relationships/tags" Target="../tags/tag487.xml"/><Relationship Id="rId29" Type="http://schemas.openxmlformats.org/officeDocument/2006/relationships/tags" Target="../tags/tag514.xml"/><Relationship Id="rId24" Type="http://schemas.openxmlformats.org/officeDocument/2006/relationships/tags" Target="../tags/tag509.xml"/><Relationship Id="rId40" Type="http://schemas.openxmlformats.org/officeDocument/2006/relationships/tags" Target="../tags/tag525.xml"/><Relationship Id="rId45" Type="http://schemas.openxmlformats.org/officeDocument/2006/relationships/tags" Target="../tags/tag530.xml"/><Relationship Id="rId66" Type="http://schemas.openxmlformats.org/officeDocument/2006/relationships/tags" Target="../tags/tag551.xml"/><Relationship Id="rId87" Type="http://schemas.openxmlformats.org/officeDocument/2006/relationships/tags" Target="../tags/tag572.xml"/><Relationship Id="rId110" Type="http://schemas.openxmlformats.org/officeDocument/2006/relationships/tags" Target="../tags/tag595.xml"/><Relationship Id="rId115" Type="http://schemas.openxmlformats.org/officeDocument/2006/relationships/tags" Target="../tags/tag600.xml"/><Relationship Id="rId61" Type="http://schemas.openxmlformats.org/officeDocument/2006/relationships/tags" Target="../tags/tag546.xml"/><Relationship Id="rId82" Type="http://schemas.openxmlformats.org/officeDocument/2006/relationships/tags" Target="../tags/tag567.xml"/><Relationship Id="rId19" Type="http://schemas.openxmlformats.org/officeDocument/2006/relationships/tags" Target="../tags/tag504.xml"/><Relationship Id="rId14" Type="http://schemas.openxmlformats.org/officeDocument/2006/relationships/tags" Target="../tags/tag499.xml"/><Relationship Id="rId30" Type="http://schemas.openxmlformats.org/officeDocument/2006/relationships/tags" Target="../tags/tag515.xml"/><Relationship Id="rId35" Type="http://schemas.openxmlformats.org/officeDocument/2006/relationships/tags" Target="../tags/tag520.xml"/><Relationship Id="rId56" Type="http://schemas.openxmlformats.org/officeDocument/2006/relationships/tags" Target="../tags/tag541.xml"/><Relationship Id="rId77" Type="http://schemas.openxmlformats.org/officeDocument/2006/relationships/tags" Target="../tags/tag562.xml"/><Relationship Id="rId100" Type="http://schemas.openxmlformats.org/officeDocument/2006/relationships/tags" Target="../tags/tag585.xml"/><Relationship Id="rId105" Type="http://schemas.openxmlformats.org/officeDocument/2006/relationships/tags" Target="../tags/tag590.xml"/><Relationship Id="rId8" Type="http://schemas.openxmlformats.org/officeDocument/2006/relationships/tags" Target="../tags/tag493.xml"/><Relationship Id="rId51" Type="http://schemas.openxmlformats.org/officeDocument/2006/relationships/tags" Target="../tags/tag536.xml"/><Relationship Id="rId72" Type="http://schemas.openxmlformats.org/officeDocument/2006/relationships/tags" Target="../tags/tag557.xml"/><Relationship Id="rId93" Type="http://schemas.openxmlformats.org/officeDocument/2006/relationships/tags" Target="../tags/tag578.xml"/><Relationship Id="rId98" Type="http://schemas.openxmlformats.org/officeDocument/2006/relationships/tags" Target="../tags/tag583.xml"/><Relationship Id="rId121" Type="http://schemas.openxmlformats.org/officeDocument/2006/relationships/image" Target="../media/image30.png"/><Relationship Id="rId3" Type="http://schemas.openxmlformats.org/officeDocument/2006/relationships/tags" Target="../tags/tag488.xml"/><Relationship Id="rId25" Type="http://schemas.openxmlformats.org/officeDocument/2006/relationships/tags" Target="../tags/tag510.xml"/><Relationship Id="rId46" Type="http://schemas.openxmlformats.org/officeDocument/2006/relationships/tags" Target="../tags/tag531.xml"/><Relationship Id="rId67" Type="http://schemas.openxmlformats.org/officeDocument/2006/relationships/tags" Target="../tags/tag552.xml"/><Relationship Id="rId116" Type="http://schemas.openxmlformats.org/officeDocument/2006/relationships/tags" Target="../tags/tag601.xml"/><Relationship Id="rId20" Type="http://schemas.openxmlformats.org/officeDocument/2006/relationships/tags" Target="../tags/tag505.xml"/><Relationship Id="rId41" Type="http://schemas.openxmlformats.org/officeDocument/2006/relationships/tags" Target="../tags/tag526.xml"/><Relationship Id="rId62" Type="http://schemas.openxmlformats.org/officeDocument/2006/relationships/tags" Target="../tags/tag547.xml"/><Relationship Id="rId83" Type="http://schemas.openxmlformats.org/officeDocument/2006/relationships/tags" Target="../tags/tag568.xml"/><Relationship Id="rId88" Type="http://schemas.openxmlformats.org/officeDocument/2006/relationships/tags" Target="../tags/tag573.xml"/><Relationship Id="rId111" Type="http://schemas.openxmlformats.org/officeDocument/2006/relationships/tags" Target="../tags/tag596.xml"/><Relationship Id="rId15" Type="http://schemas.openxmlformats.org/officeDocument/2006/relationships/tags" Target="../tags/tag500.xml"/><Relationship Id="rId36" Type="http://schemas.openxmlformats.org/officeDocument/2006/relationships/tags" Target="../tags/tag521.xml"/><Relationship Id="rId57" Type="http://schemas.openxmlformats.org/officeDocument/2006/relationships/tags" Target="../tags/tag542.xml"/><Relationship Id="rId106" Type="http://schemas.openxmlformats.org/officeDocument/2006/relationships/tags" Target="../tags/tag591.xml"/><Relationship Id="rId10" Type="http://schemas.openxmlformats.org/officeDocument/2006/relationships/tags" Target="../tags/tag495.xml"/><Relationship Id="rId31" Type="http://schemas.openxmlformats.org/officeDocument/2006/relationships/tags" Target="../tags/tag516.xml"/><Relationship Id="rId52" Type="http://schemas.openxmlformats.org/officeDocument/2006/relationships/tags" Target="../tags/tag537.xml"/><Relationship Id="rId73" Type="http://schemas.openxmlformats.org/officeDocument/2006/relationships/tags" Target="../tags/tag558.xml"/><Relationship Id="rId78" Type="http://schemas.openxmlformats.org/officeDocument/2006/relationships/tags" Target="../tags/tag563.xml"/><Relationship Id="rId94" Type="http://schemas.openxmlformats.org/officeDocument/2006/relationships/tags" Target="../tags/tag579.xml"/><Relationship Id="rId99" Type="http://schemas.openxmlformats.org/officeDocument/2006/relationships/tags" Target="../tags/tag584.xml"/><Relationship Id="rId101" Type="http://schemas.openxmlformats.org/officeDocument/2006/relationships/tags" Target="../tags/tag586.xml"/><Relationship Id="rId122" Type="http://schemas.openxmlformats.org/officeDocument/2006/relationships/image" Target="../media/image12.png"/><Relationship Id="rId4" Type="http://schemas.openxmlformats.org/officeDocument/2006/relationships/tags" Target="../tags/tag489.xml"/><Relationship Id="rId9" Type="http://schemas.openxmlformats.org/officeDocument/2006/relationships/tags" Target="../tags/tag49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14.xml"/><Relationship Id="rId18" Type="http://schemas.openxmlformats.org/officeDocument/2006/relationships/tags" Target="../tags/tag619.xml"/><Relationship Id="rId26" Type="http://schemas.openxmlformats.org/officeDocument/2006/relationships/tags" Target="../tags/tag627.xml"/><Relationship Id="rId39" Type="http://schemas.openxmlformats.org/officeDocument/2006/relationships/tags" Target="../tags/tag640.xml"/><Relationship Id="rId21" Type="http://schemas.openxmlformats.org/officeDocument/2006/relationships/tags" Target="../tags/tag622.xml"/><Relationship Id="rId34" Type="http://schemas.openxmlformats.org/officeDocument/2006/relationships/tags" Target="../tags/tag635.xml"/><Relationship Id="rId42" Type="http://schemas.openxmlformats.org/officeDocument/2006/relationships/tags" Target="../tags/tag643.xml"/><Relationship Id="rId47" Type="http://schemas.openxmlformats.org/officeDocument/2006/relationships/tags" Target="../tags/tag648.xml"/><Relationship Id="rId50" Type="http://schemas.openxmlformats.org/officeDocument/2006/relationships/tags" Target="../tags/tag651.xml"/><Relationship Id="rId55" Type="http://schemas.openxmlformats.org/officeDocument/2006/relationships/tags" Target="../tags/tag656.xml"/><Relationship Id="rId63" Type="http://schemas.openxmlformats.org/officeDocument/2006/relationships/image" Target="../media/image30.png"/><Relationship Id="rId7" Type="http://schemas.openxmlformats.org/officeDocument/2006/relationships/tags" Target="../tags/tag608.xml"/><Relationship Id="rId2" Type="http://schemas.openxmlformats.org/officeDocument/2006/relationships/tags" Target="../tags/tag603.xml"/><Relationship Id="rId16" Type="http://schemas.openxmlformats.org/officeDocument/2006/relationships/tags" Target="../tags/tag617.xml"/><Relationship Id="rId29" Type="http://schemas.openxmlformats.org/officeDocument/2006/relationships/tags" Target="../tags/tag630.xml"/><Relationship Id="rId11" Type="http://schemas.openxmlformats.org/officeDocument/2006/relationships/tags" Target="../tags/tag612.xml"/><Relationship Id="rId24" Type="http://schemas.openxmlformats.org/officeDocument/2006/relationships/tags" Target="../tags/tag625.xml"/><Relationship Id="rId32" Type="http://schemas.openxmlformats.org/officeDocument/2006/relationships/tags" Target="../tags/tag633.xml"/><Relationship Id="rId37" Type="http://schemas.openxmlformats.org/officeDocument/2006/relationships/tags" Target="../tags/tag638.xml"/><Relationship Id="rId40" Type="http://schemas.openxmlformats.org/officeDocument/2006/relationships/tags" Target="../tags/tag641.xml"/><Relationship Id="rId45" Type="http://schemas.openxmlformats.org/officeDocument/2006/relationships/tags" Target="../tags/tag646.xml"/><Relationship Id="rId53" Type="http://schemas.openxmlformats.org/officeDocument/2006/relationships/tags" Target="../tags/tag654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606.xml"/><Relationship Id="rId61" Type="http://schemas.openxmlformats.org/officeDocument/2006/relationships/image" Target="../media/image12.png"/><Relationship Id="rId19" Type="http://schemas.openxmlformats.org/officeDocument/2006/relationships/tags" Target="../tags/tag620.xml"/><Relationship Id="rId14" Type="http://schemas.openxmlformats.org/officeDocument/2006/relationships/tags" Target="../tags/tag615.xml"/><Relationship Id="rId22" Type="http://schemas.openxmlformats.org/officeDocument/2006/relationships/tags" Target="../tags/tag623.xml"/><Relationship Id="rId27" Type="http://schemas.openxmlformats.org/officeDocument/2006/relationships/tags" Target="../tags/tag628.xml"/><Relationship Id="rId30" Type="http://schemas.openxmlformats.org/officeDocument/2006/relationships/tags" Target="../tags/tag631.xml"/><Relationship Id="rId35" Type="http://schemas.openxmlformats.org/officeDocument/2006/relationships/tags" Target="../tags/tag636.xml"/><Relationship Id="rId43" Type="http://schemas.openxmlformats.org/officeDocument/2006/relationships/tags" Target="../tags/tag644.xml"/><Relationship Id="rId48" Type="http://schemas.openxmlformats.org/officeDocument/2006/relationships/tags" Target="../tags/tag649.xml"/><Relationship Id="rId56" Type="http://schemas.openxmlformats.org/officeDocument/2006/relationships/tags" Target="../tags/tag657.xml"/><Relationship Id="rId64" Type="http://schemas.openxmlformats.org/officeDocument/2006/relationships/image" Target="../media/image38.png"/><Relationship Id="rId8" Type="http://schemas.openxmlformats.org/officeDocument/2006/relationships/tags" Target="../tags/tag609.xml"/><Relationship Id="rId51" Type="http://schemas.openxmlformats.org/officeDocument/2006/relationships/tags" Target="../tags/tag652.xml"/><Relationship Id="rId3" Type="http://schemas.openxmlformats.org/officeDocument/2006/relationships/tags" Target="../tags/tag604.xml"/><Relationship Id="rId12" Type="http://schemas.openxmlformats.org/officeDocument/2006/relationships/tags" Target="../tags/tag613.xml"/><Relationship Id="rId17" Type="http://schemas.openxmlformats.org/officeDocument/2006/relationships/tags" Target="../tags/tag618.xml"/><Relationship Id="rId25" Type="http://schemas.openxmlformats.org/officeDocument/2006/relationships/tags" Target="../tags/tag626.xml"/><Relationship Id="rId33" Type="http://schemas.openxmlformats.org/officeDocument/2006/relationships/tags" Target="../tags/tag634.xml"/><Relationship Id="rId38" Type="http://schemas.openxmlformats.org/officeDocument/2006/relationships/tags" Target="../tags/tag639.xml"/><Relationship Id="rId46" Type="http://schemas.openxmlformats.org/officeDocument/2006/relationships/tags" Target="../tags/tag647.xml"/><Relationship Id="rId59" Type="http://schemas.openxmlformats.org/officeDocument/2006/relationships/image" Target="../media/image22.jpeg"/><Relationship Id="rId20" Type="http://schemas.openxmlformats.org/officeDocument/2006/relationships/tags" Target="../tags/tag621.xml"/><Relationship Id="rId41" Type="http://schemas.openxmlformats.org/officeDocument/2006/relationships/tags" Target="../tags/tag642.xml"/><Relationship Id="rId54" Type="http://schemas.openxmlformats.org/officeDocument/2006/relationships/tags" Target="../tags/tag655.xml"/><Relationship Id="rId62" Type="http://schemas.openxmlformats.org/officeDocument/2006/relationships/image" Target="../media/image13.svg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5" Type="http://schemas.openxmlformats.org/officeDocument/2006/relationships/tags" Target="../tags/tag616.xml"/><Relationship Id="rId23" Type="http://schemas.openxmlformats.org/officeDocument/2006/relationships/tags" Target="../tags/tag624.xml"/><Relationship Id="rId28" Type="http://schemas.openxmlformats.org/officeDocument/2006/relationships/tags" Target="../tags/tag629.xml"/><Relationship Id="rId36" Type="http://schemas.openxmlformats.org/officeDocument/2006/relationships/tags" Target="../tags/tag637.xml"/><Relationship Id="rId49" Type="http://schemas.openxmlformats.org/officeDocument/2006/relationships/tags" Target="../tags/tag650.xml"/><Relationship Id="rId57" Type="http://schemas.openxmlformats.org/officeDocument/2006/relationships/tags" Target="../tags/tag658.xml"/><Relationship Id="rId10" Type="http://schemas.openxmlformats.org/officeDocument/2006/relationships/tags" Target="../tags/tag611.xml"/><Relationship Id="rId31" Type="http://schemas.openxmlformats.org/officeDocument/2006/relationships/tags" Target="../tags/tag632.xml"/><Relationship Id="rId44" Type="http://schemas.openxmlformats.org/officeDocument/2006/relationships/tags" Target="../tags/tag645.xml"/><Relationship Id="rId52" Type="http://schemas.openxmlformats.org/officeDocument/2006/relationships/tags" Target="../tags/tag653.xml"/><Relationship Id="rId60" Type="http://schemas.openxmlformats.org/officeDocument/2006/relationships/image" Target="../media/image21.png"/><Relationship Id="rId4" Type="http://schemas.openxmlformats.org/officeDocument/2006/relationships/tags" Target="../tags/tag605.xml"/><Relationship Id="rId9" Type="http://schemas.openxmlformats.org/officeDocument/2006/relationships/tags" Target="../tags/tag6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tags" Target="../tags/tag775.xml"/><Relationship Id="rId21" Type="http://schemas.openxmlformats.org/officeDocument/2006/relationships/tags" Target="../tags/tag679.xml"/><Relationship Id="rId42" Type="http://schemas.openxmlformats.org/officeDocument/2006/relationships/tags" Target="../tags/tag700.xml"/><Relationship Id="rId63" Type="http://schemas.openxmlformats.org/officeDocument/2006/relationships/tags" Target="../tags/tag721.xml"/><Relationship Id="rId84" Type="http://schemas.openxmlformats.org/officeDocument/2006/relationships/tags" Target="../tags/tag742.xml"/><Relationship Id="rId138" Type="http://schemas.openxmlformats.org/officeDocument/2006/relationships/tags" Target="../tags/tag796.xml"/><Relationship Id="rId159" Type="http://schemas.openxmlformats.org/officeDocument/2006/relationships/tags" Target="../tags/tag817.xml"/><Relationship Id="rId170" Type="http://schemas.openxmlformats.org/officeDocument/2006/relationships/tags" Target="../tags/tag828.xml"/><Relationship Id="rId191" Type="http://schemas.openxmlformats.org/officeDocument/2006/relationships/tags" Target="../tags/tag849.xml"/><Relationship Id="rId205" Type="http://schemas.openxmlformats.org/officeDocument/2006/relationships/tags" Target="../tags/tag863.xml"/><Relationship Id="rId226" Type="http://schemas.openxmlformats.org/officeDocument/2006/relationships/tags" Target="../tags/tag884.xml"/><Relationship Id="rId107" Type="http://schemas.openxmlformats.org/officeDocument/2006/relationships/tags" Target="../tags/tag765.xml"/><Relationship Id="rId11" Type="http://schemas.openxmlformats.org/officeDocument/2006/relationships/tags" Target="../tags/tag669.xml"/><Relationship Id="rId32" Type="http://schemas.openxmlformats.org/officeDocument/2006/relationships/tags" Target="../tags/tag690.xml"/><Relationship Id="rId53" Type="http://schemas.openxmlformats.org/officeDocument/2006/relationships/tags" Target="../tags/tag711.xml"/><Relationship Id="rId74" Type="http://schemas.openxmlformats.org/officeDocument/2006/relationships/tags" Target="../tags/tag732.xml"/><Relationship Id="rId128" Type="http://schemas.openxmlformats.org/officeDocument/2006/relationships/tags" Target="../tags/tag786.xml"/><Relationship Id="rId149" Type="http://schemas.openxmlformats.org/officeDocument/2006/relationships/tags" Target="../tags/tag807.xml"/><Relationship Id="rId5" Type="http://schemas.openxmlformats.org/officeDocument/2006/relationships/tags" Target="../tags/tag663.xml"/><Relationship Id="rId95" Type="http://schemas.openxmlformats.org/officeDocument/2006/relationships/tags" Target="../tags/tag753.xml"/><Relationship Id="rId160" Type="http://schemas.openxmlformats.org/officeDocument/2006/relationships/tags" Target="../tags/tag818.xml"/><Relationship Id="rId181" Type="http://schemas.openxmlformats.org/officeDocument/2006/relationships/tags" Target="../tags/tag839.xml"/><Relationship Id="rId216" Type="http://schemas.openxmlformats.org/officeDocument/2006/relationships/tags" Target="../tags/tag874.xml"/><Relationship Id="rId237" Type="http://schemas.openxmlformats.org/officeDocument/2006/relationships/image" Target="../media/image34.svg"/><Relationship Id="rId22" Type="http://schemas.openxmlformats.org/officeDocument/2006/relationships/tags" Target="../tags/tag680.xml"/><Relationship Id="rId43" Type="http://schemas.openxmlformats.org/officeDocument/2006/relationships/tags" Target="../tags/tag701.xml"/><Relationship Id="rId64" Type="http://schemas.openxmlformats.org/officeDocument/2006/relationships/tags" Target="../tags/tag722.xml"/><Relationship Id="rId118" Type="http://schemas.openxmlformats.org/officeDocument/2006/relationships/tags" Target="../tags/tag776.xml"/><Relationship Id="rId139" Type="http://schemas.openxmlformats.org/officeDocument/2006/relationships/tags" Target="../tags/tag797.xml"/><Relationship Id="rId85" Type="http://schemas.openxmlformats.org/officeDocument/2006/relationships/tags" Target="../tags/tag743.xml"/><Relationship Id="rId150" Type="http://schemas.openxmlformats.org/officeDocument/2006/relationships/tags" Target="../tags/tag808.xml"/><Relationship Id="rId171" Type="http://schemas.openxmlformats.org/officeDocument/2006/relationships/tags" Target="../tags/tag829.xml"/><Relationship Id="rId192" Type="http://schemas.openxmlformats.org/officeDocument/2006/relationships/tags" Target="../tags/tag850.xml"/><Relationship Id="rId206" Type="http://schemas.openxmlformats.org/officeDocument/2006/relationships/tags" Target="../tags/tag864.xml"/><Relationship Id="rId227" Type="http://schemas.openxmlformats.org/officeDocument/2006/relationships/tags" Target="../tags/tag885.xml"/><Relationship Id="rId12" Type="http://schemas.openxmlformats.org/officeDocument/2006/relationships/tags" Target="../tags/tag670.xml"/><Relationship Id="rId33" Type="http://schemas.openxmlformats.org/officeDocument/2006/relationships/tags" Target="../tags/tag691.xml"/><Relationship Id="rId108" Type="http://schemas.openxmlformats.org/officeDocument/2006/relationships/tags" Target="../tags/tag766.xml"/><Relationship Id="rId129" Type="http://schemas.openxmlformats.org/officeDocument/2006/relationships/tags" Target="../tags/tag787.xml"/><Relationship Id="rId54" Type="http://schemas.openxmlformats.org/officeDocument/2006/relationships/tags" Target="../tags/tag712.xml"/><Relationship Id="rId75" Type="http://schemas.openxmlformats.org/officeDocument/2006/relationships/tags" Target="../tags/tag733.xml"/><Relationship Id="rId96" Type="http://schemas.openxmlformats.org/officeDocument/2006/relationships/tags" Target="../tags/tag754.xml"/><Relationship Id="rId140" Type="http://schemas.openxmlformats.org/officeDocument/2006/relationships/tags" Target="../tags/tag798.xml"/><Relationship Id="rId161" Type="http://schemas.openxmlformats.org/officeDocument/2006/relationships/tags" Target="../tags/tag819.xml"/><Relationship Id="rId182" Type="http://schemas.openxmlformats.org/officeDocument/2006/relationships/tags" Target="../tags/tag840.xml"/><Relationship Id="rId217" Type="http://schemas.openxmlformats.org/officeDocument/2006/relationships/tags" Target="../tags/tag875.xml"/><Relationship Id="rId6" Type="http://schemas.openxmlformats.org/officeDocument/2006/relationships/tags" Target="../tags/tag664.xml"/><Relationship Id="rId23" Type="http://schemas.openxmlformats.org/officeDocument/2006/relationships/tags" Target="../tags/tag681.xml"/><Relationship Id="rId119" Type="http://schemas.openxmlformats.org/officeDocument/2006/relationships/tags" Target="../tags/tag777.xml"/><Relationship Id="rId44" Type="http://schemas.openxmlformats.org/officeDocument/2006/relationships/tags" Target="../tags/tag702.xml"/><Relationship Id="rId65" Type="http://schemas.openxmlformats.org/officeDocument/2006/relationships/tags" Target="../tags/tag723.xml"/><Relationship Id="rId86" Type="http://schemas.openxmlformats.org/officeDocument/2006/relationships/tags" Target="../tags/tag744.xml"/><Relationship Id="rId130" Type="http://schemas.openxmlformats.org/officeDocument/2006/relationships/tags" Target="../tags/tag788.xml"/><Relationship Id="rId151" Type="http://schemas.openxmlformats.org/officeDocument/2006/relationships/tags" Target="../tags/tag809.xml"/><Relationship Id="rId172" Type="http://schemas.openxmlformats.org/officeDocument/2006/relationships/tags" Target="../tags/tag830.xml"/><Relationship Id="rId193" Type="http://schemas.openxmlformats.org/officeDocument/2006/relationships/tags" Target="../tags/tag851.xml"/><Relationship Id="rId207" Type="http://schemas.openxmlformats.org/officeDocument/2006/relationships/tags" Target="../tags/tag865.xml"/><Relationship Id="rId228" Type="http://schemas.openxmlformats.org/officeDocument/2006/relationships/tags" Target="../tags/tag886.xml"/><Relationship Id="rId13" Type="http://schemas.openxmlformats.org/officeDocument/2006/relationships/tags" Target="../tags/tag671.xml"/><Relationship Id="rId109" Type="http://schemas.openxmlformats.org/officeDocument/2006/relationships/tags" Target="../tags/tag767.xml"/><Relationship Id="rId34" Type="http://schemas.openxmlformats.org/officeDocument/2006/relationships/tags" Target="../tags/tag692.xml"/><Relationship Id="rId55" Type="http://schemas.openxmlformats.org/officeDocument/2006/relationships/tags" Target="../tags/tag713.xml"/><Relationship Id="rId76" Type="http://schemas.openxmlformats.org/officeDocument/2006/relationships/tags" Target="../tags/tag734.xml"/><Relationship Id="rId97" Type="http://schemas.openxmlformats.org/officeDocument/2006/relationships/tags" Target="../tags/tag755.xml"/><Relationship Id="rId120" Type="http://schemas.openxmlformats.org/officeDocument/2006/relationships/tags" Target="../tags/tag778.xml"/><Relationship Id="rId141" Type="http://schemas.openxmlformats.org/officeDocument/2006/relationships/tags" Target="../tags/tag799.xml"/><Relationship Id="rId7" Type="http://schemas.openxmlformats.org/officeDocument/2006/relationships/tags" Target="../tags/tag665.xml"/><Relationship Id="rId162" Type="http://schemas.openxmlformats.org/officeDocument/2006/relationships/tags" Target="../tags/tag820.xml"/><Relationship Id="rId183" Type="http://schemas.openxmlformats.org/officeDocument/2006/relationships/tags" Target="../tags/tag841.xml"/><Relationship Id="rId218" Type="http://schemas.openxmlformats.org/officeDocument/2006/relationships/tags" Target="../tags/tag876.xml"/><Relationship Id="rId24" Type="http://schemas.openxmlformats.org/officeDocument/2006/relationships/tags" Target="../tags/tag682.xml"/><Relationship Id="rId45" Type="http://schemas.openxmlformats.org/officeDocument/2006/relationships/tags" Target="../tags/tag703.xml"/><Relationship Id="rId66" Type="http://schemas.openxmlformats.org/officeDocument/2006/relationships/tags" Target="../tags/tag724.xml"/><Relationship Id="rId87" Type="http://schemas.openxmlformats.org/officeDocument/2006/relationships/tags" Target="../tags/tag745.xml"/><Relationship Id="rId110" Type="http://schemas.openxmlformats.org/officeDocument/2006/relationships/tags" Target="../tags/tag768.xml"/><Relationship Id="rId131" Type="http://schemas.openxmlformats.org/officeDocument/2006/relationships/tags" Target="../tags/tag789.xml"/><Relationship Id="rId152" Type="http://schemas.openxmlformats.org/officeDocument/2006/relationships/tags" Target="../tags/tag810.xml"/><Relationship Id="rId173" Type="http://schemas.openxmlformats.org/officeDocument/2006/relationships/tags" Target="../tags/tag831.xml"/><Relationship Id="rId194" Type="http://schemas.openxmlformats.org/officeDocument/2006/relationships/tags" Target="../tags/tag852.xml"/><Relationship Id="rId208" Type="http://schemas.openxmlformats.org/officeDocument/2006/relationships/tags" Target="../tags/tag866.xml"/><Relationship Id="rId229" Type="http://schemas.openxmlformats.org/officeDocument/2006/relationships/tags" Target="../tags/tag887.xml"/><Relationship Id="rId14" Type="http://schemas.openxmlformats.org/officeDocument/2006/relationships/tags" Target="../tags/tag672.xml"/><Relationship Id="rId35" Type="http://schemas.openxmlformats.org/officeDocument/2006/relationships/tags" Target="../tags/tag693.xml"/><Relationship Id="rId56" Type="http://schemas.openxmlformats.org/officeDocument/2006/relationships/tags" Target="../tags/tag714.xml"/><Relationship Id="rId77" Type="http://schemas.openxmlformats.org/officeDocument/2006/relationships/tags" Target="../tags/tag735.xml"/><Relationship Id="rId100" Type="http://schemas.openxmlformats.org/officeDocument/2006/relationships/tags" Target="../tags/tag758.xml"/><Relationship Id="rId8" Type="http://schemas.openxmlformats.org/officeDocument/2006/relationships/tags" Target="../tags/tag666.xml"/><Relationship Id="rId98" Type="http://schemas.openxmlformats.org/officeDocument/2006/relationships/tags" Target="../tags/tag756.xml"/><Relationship Id="rId121" Type="http://schemas.openxmlformats.org/officeDocument/2006/relationships/tags" Target="../tags/tag779.xml"/><Relationship Id="rId142" Type="http://schemas.openxmlformats.org/officeDocument/2006/relationships/tags" Target="../tags/tag800.xml"/><Relationship Id="rId163" Type="http://schemas.openxmlformats.org/officeDocument/2006/relationships/tags" Target="../tags/tag821.xml"/><Relationship Id="rId184" Type="http://schemas.openxmlformats.org/officeDocument/2006/relationships/tags" Target="../tags/tag842.xml"/><Relationship Id="rId219" Type="http://schemas.openxmlformats.org/officeDocument/2006/relationships/tags" Target="../tags/tag877.xml"/><Relationship Id="rId230" Type="http://schemas.openxmlformats.org/officeDocument/2006/relationships/tags" Target="../tags/tag888.xml"/><Relationship Id="rId25" Type="http://schemas.openxmlformats.org/officeDocument/2006/relationships/tags" Target="../tags/tag683.xml"/><Relationship Id="rId46" Type="http://schemas.openxmlformats.org/officeDocument/2006/relationships/tags" Target="../tags/tag704.xml"/><Relationship Id="rId67" Type="http://schemas.openxmlformats.org/officeDocument/2006/relationships/tags" Target="../tags/tag725.xml"/><Relationship Id="rId88" Type="http://schemas.openxmlformats.org/officeDocument/2006/relationships/tags" Target="../tags/tag746.xml"/><Relationship Id="rId111" Type="http://schemas.openxmlformats.org/officeDocument/2006/relationships/tags" Target="../tags/tag769.xml"/><Relationship Id="rId132" Type="http://schemas.openxmlformats.org/officeDocument/2006/relationships/tags" Target="../tags/tag790.xml"/><Relationship Id="rId153" Type="http://schemas.openxmlformats.org/officeDocument/2006/relationships/tags" Target="../tags/tag811.xml"/><Relationship Id="rId174" Type="http://schemas.openxmlformats.org/officeDocument/2006/relationships/tags" Target="../tags/tag832.xml"/><Relationship Id="rId195" Type="http://schemas.openxmlformats.org/officeDocument/2006/relationships/tags" Target="../tags/tag853.xml"/><Relationship Id="rId209" Type="http://schemas.openxmlformats.org/officeDocument/2006/relationships/tags" Target="../tags/tag867.xml"/><Relationship Id="rId190" Type="http://schemas.openxmlformats.org/officeDocument/2006/relationships/tags" Target="../tags/tag848.xml"/><Relationship Id="rId204" Type="http://schemas.openxmlformats.org/officeDocument/2006/relationships/tags" Target="../tags/tag862.xml"/><Relationship Id="rId220" Type="http://schemas.openxmlformats.org/officeDocument/2006/relationships/tags" Target="../tags/tag878.xml"/><Relationship Id="rId225" Type="http://schemas.openxmlformats.org/officeDocument/2006/relationships/tags" Target="../tags/tag883.xml"/><Relationship Id="rId15" Type="http://schemas.openxmlformats.org/officeDocument/2006/relationships/tags" Target="../tags/tag673.xml"/><Relationship Id="rId36" Type="http://schemas.openxmlformats.org/officeDocument/2006/relationships/tags" Target="../tags/tag694.xml"/><Relationship Id="rId57" Type="http://schemas.openxmlformats.org/officeDocument/2006/relationships/tags" Target="../tags/tag715.xml"/><Relationship Id="rId106" Type="http://schemas.openxmlformats.org/officeDocument/2006/relationships/tags" Target="../tags/tag764.xml"/><Relationship Id="rId127" Type="http://schemas.openxmlformats.org/officeDocument/2006/relationships/tags" Target="../tags/tag785.xml"/><Relationship Id="rId10" Type="http://schemas.openxmlformats.org/officeDocument/2006/relationships/tags" Target="../tags/tag668.xml"/><Relationship Id="rId31" Type="http://schemas.openxmlformats.org/officeDocument/2006/relationships/tags" Target="../tags/tag689.xml"/><Relationship Id="rId52" Type="http://schemas.openxmlformats.org/officeDocument/2006/relationships/tags" Target="../tags/tag710.xml"/><Relationship Id="rId73" Type="http://schemas.openxmlformats.org/officeDocument/2006/relationships/tags" Target="../tags/tag731.xml"/><Relationship Id="rId78" Type="http://schemas.openxmlformats.org/officeDocument/2006/relationships/tags" Target="../tags/tag736.xml"/><Relationship Id="rId94" Type="http://schemas.openxmlformats.org/officeDocument/2006/relationships/tags" Target="../tags/tag752.xml"/><Relationship Id="rId99" Type="http://schemas.openxmlformats.org/officeDocument/2006/relationships/tags" Target="../tags/tag757.xml"/><Relationship Id="rId101" Type="http://schemas.openxmlformats.org/officeDocument/2006/relationships/tags" Target="../tags/tag759.xml"/><Relationship Id="rId122" Type="http://schemas.openxmlformats.org/officeDocument/2006/relationships/tags" Target="../tags/tag780.xml"/><Relationship Id="rId143" Type="http://schemas.openxmlformats.org/officeDocument/2006/relationships/tags" Target="../tags/tag801.xml"/><Relationship Id="rId148" Type="http://schemas.openxmlformats.org/officeDocument/2006/relationships/tags" Target="../tags/tag806.xml"/><Relationship Id="rId164" Type="http://schemas.openxmlformats.org/officeDocument/2006/relationships/tags" Target="../tags/tag822.xml"/><Relationship Id="rId169" Type="http://schemas.openxmlformats.org/officeDocument/2006/relationships/tags" Target="../tags/tag827.xml"/><Relationship Id="rId185" Type="http://schemas.openxmlformats.org/officeDocument/2006/relationships/tags" Target="../tags/tag843.xml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80" Type="http://schemas.openxmlformats.org/officeDocument/2006/relationships/tags" Target="../tags/tag838.xml"/><Relationship Id="rId210" Type="http://schemas.openxmlformats.org/officeDocument/2006/relationships/tags" Target="../tags/tag868.xml"/><Relationship Id="rId215" Type="http://schemas.openxmlformats.org/officeDocument/2006/relationships/tags" Target="../tags/tag873.xml"/><Relationship Id="rId236" Type="http://schemas.openxmlformats.org/officeDocument/2006/relationships/image" Target="../media/image33.png"/><Relationship Id="rId26" Type="http://schemas.openxmlformats.org/officeDocument/2006/relationships/tags" Target="../tags/tag684.xml"/><Relationship Id="rId231" Type="http://schemas.openxmlformats.org/officeDocument/2006/relationships/tags" Target="../tags/tag889.xml"/><Relationship Id="rId47" Type="http://schemas.openxmlformats.org/officeDocument/2006/relationships/tags" Target="../tags/tag705.xml"/><Relationship Id="rId68" Type="http://schemas.openxmlformats.org/officeDocument/2006/relationships/tags" Target="../tags/tag726.xml"/><Relationship Id="rId89" Type="http://schemas.openxmlformats.org/officeDocument/2006/relationships/tags" Target="../tags/tag747.xml"/><Relationship Id="rId112" Type="http://schemas.openxmlformats.org/officeDocument/2006/relationships/tags" Target="../tags/tag770.xml"/><Relationship Id="rId133" Type="http://schemas.openxmlformats.org/officeDocument/2006/relationships/tags" Target="../tags/tag791.xml"/><Relationship Id="rId154" Type="http://schemas.openxmlformats.org/officeDocument/2006/relationships/tags" Target="../tags/tag812.xml"/><Relationship Id="rId175" Type="http://schemas.openxmlformats.org/officeDocument/2006/relationships/tags" Target="../tags/tag833.xml"/><Relationship Id="rId196" Type="http://schemas.openxmlformats.org/officeDocument/2006/relationships/tags" Target="../tags/tag854.xml"/><Relationship Id="rId200" Type="http://schemas.openxmlformats.org/officeDocument/2006/relationships/tags" Target="../tags/tag858.xml"/><Relationship Id="rId16" Type="http://schemas.openxmlformats.org/officeDocument/2006/relationships/tags" Target="../tags/tag674.xml"/><Relationship Id="rId221" Type="http://schemas.openxmlformats.org/officeDocument/2006/relationships/tags" Target="../tags/tag879.xml"/><Relationship Id="rId37" Type="http://schemas.openxmlformats.org/officeDocument/2006/relationships/tags" Target="../tags/tag695.xml"/><Relationship Id="rId58" Type="http://schemas.openxmlformats.org/officeDocument/2006/relationships/tags" Target="../tags/tag716.xml"/><Relationship Id="rId79" Type="http://schemas.openxmlformats.org/officeDocument/2006/relationships/tags" Target="../tags/tag737.xml"/><Relationship Id="rId102" Type="http://schemas.openxmlformats.org/officeDocument/2006/relationships/tags" Target="../tags/tag760.xml"/><Relationship Id="rId123" Type="http://schemas.openxmlformats.org/officeDocument/2006/relationships/tags" Target="../tags/tag781.xml"/><Relationship Id="rId144" Type="http://schemas.openxmlformats.org/officeDocument/2006/relationships/tags" Target="../tags/tag802.xml"/><Relationship Id="rId90" Type="http://schemas.openxmlformats.org/officeDocument/2006/relationships/tags" Target="../tags/tag748.xml"/><Relationship Id="rId165" Type="http://schemas.openxmlformats.org/officeDocument/2006/relationships/tags" Target="../tags/tag823.xml"/><Relationship Id="rId186" Type="http://schemas.openxmlformats.org/officeDocument/2006/relationships/tags" Target="../tags/tag844.xml"/><Relationship Id="rId211" Type="http://schemas.openxmlformats.org/officeDocument/2006/relationships/tags" Target="../tags/tag869.xml"/><Relationship Id="rId232" Type="http://schemas.openxmlformats.org/officeDocument/2006/relationships/tags" Target="../tags/tag890.xml"/><Relationship Id="rId27" Type="http://schemas.openxmlformats.org/officeDocument/2006/relationships/tags" Target="../tags/tag685.xml"/><Relationship Id="rId48" Type="http://schemas.openxmlformats.org/officeDocument/2006/relationships/tags" Target="../tags/tag706.xml"/><Relationship Id="rId69" Type="http://schemas.openxmlformats.org/officeDocument/2006/relationships/tags" Target="../tags/tag727.xml"/><Relationship Id="rId113" Type="http://schemas.openxmlformats.org/officeDocument/2006/relationships/tags" Target="../tags/tag771.xml"/><Relationship Id="rId134" Type="http://schemas.openxmlformats.org/officeDocument/2006/relationships/tags" Target="../tags/tag792.xml"/><Relationship Id="rId80" Type="http://schemas.openxmlformats.org/officeDocument/2006/relationships/tags" Target="../tags/tag738.xml"/><Relationship Id="rId155" Type="http://schemas.openxmlformats.org/officeDocument/2006/relationships/tags" Target="../tags/tag813.xml"/><Relationship Id="rId176" Type="http://schemas.openxmlformats.org/officeDocument/2006/relationships/tags" Target="../tags/tag834.xml"/><Relationship Id="rId197" Type="http://schemas.openxmlformats.org/officeDocument/2006/relationships/tags" Target="../tags/tag855.xml"/><Relationship Id="rId201" Type="http://schemas.openxmlformats.org/officeDocument/2006/relationships/tags" Target="../tags/tag859.xml"/><Relationship Id="rId222" Type="http://schemas.openxmlformats.org/officeDocument/2006/relationships/tags" Target="../tags/tag880.xml"/><Relationship Id="rId17" Type="http://schemas.openxmlformats.org/officeDocument/2006/relationships/tags" Target="../tags/tag675.xml"/><Relationship Id="rId38" Type="http://schemas.openxmlformats.org/officeDocument/2006/relationships/tags" Target="../tags/tag696.xml"/><Relationship Id="rId59" Type="http://schemas.openxmlformats.org/officeDocument/2006/relationships/tags" Target="../tags/tag717.xml"/><Relationship Id="rId103" Type="http://schemas.openxmlformats.org/officeDocument/2006/relationships/tags" Target="../tags/tag761.xml"/><Relationship Id="rId124" Type="http://schemas.openxmlformats.org/officeDocument/2006/relationships/tags" Target="../tags/tag782.xml"/><Relationship Id="rId70" Type="http://schemas.openxmlformats.org/officeDocument/2006/relationships/tags" Target="../tags/tag728.xml"/><Relationship Id="rId91" Type="http://schemas.openxmlformats.org/officeDocument/2006/relationships/tags" Target="../tags/tag749.xml"/><Relationship Id="rId145" Type="http://schemas.openxmlformats.org/officeDocument/2006/relationships/tags" Target="../tags/tag803.xml"/><Relationship Id="rId166" Type="http://schemas.openxmlformats.org/officeDocument/2006/relationships/tags" Target="../tags/tag824.xml"/><Relationship Id="rId187" Type="http://schemas.openxmlformats.org/officeDocument/2006/relationships/tags" Target="../tags/tag845.xml"/><Relationship Id="rId1" Type="http://schemas.openxmlformats.org/officeDocument/2006/relationships/tags" Target="../tags/tag659.xml"/><Relationship Id="rId212" Type="http://schemas.openxmlformats.org/officeDocument/2006/relationships/tags" Target="../tags/tag870.xml"/><Relationship Id="rId233" Type="http://schemas.openxmlformats.org/officeDocument/2006/relationships/slideLayout" Target="../slideLayouts/slideLayout2.xml"/><Relationship Id="rId28" Type="http://schemas.openxmlformats.org/officeDocument/2006/relationships/tags" Target="../tags/tag686.xml"/><Relationship Id="rId49" Type="http://schemas.openxmlformats.org/officeDocument/2006/relationships/tags" Target="../tags/tag707.xml"/><Relationship Id="rId114" Type="http://schemas.openxmlformats.org/officeDocument/2006/relationships/tags" Target="../tags/tag772.xml"/><Relationship Id="rId60" Type="http://schemas.openxmlformats.org/officeDocument/2006/relationships/tags" Target="../tags/tag718.xml"/><Relationship Id="rId81" Type="http://schemas.openxmlformats.org/officeDocument/2006/relationships/tags" Target="../tags/tag739.xml"/><Relationship Id="rId135" Type="http://schemas.openxmlformats.org/officeDocument/2006/relationships/tags" Target="../tags/tag793.xml"/><Relationship Id="rId156" Type="http://schemas.openxmlformats.org/officeDocument/2006/relationships/tags" Target="../tags/tag814.xml"/><Relationship Id="rId177" Type="http://schemas.openxmlformats.org/officeDocument/2006/relationships/tags" Target="../tags/tag835.xml"/><Relationship Id="rId198" Type="http://schemas.openxmlformats.org/officeDocument/2006/relationships/tags" Target="../tags/tag856.xml"/><Relationship Id="rId202" Type="http://schemas.openxmlformats.org/officeDocument/2006/relationships/tags" Target="../tags/tag860.xml"/><Relationship Id="rId223" Type="http://schemas.openxmlformats.org/officeDocument/2006/relationships/tags" Target="../tags/tag881.xml"/><Relationship Id="rId18" Type="http://schemas.openxmlformats.org/officeDocument/2006/relationships/tags" Target="../tags/tag676.xml"/><Relationship Id="rId39" Type="http://schemas.openxmlformats.org/officeDocument/2006/relationships/tags" Target="../tags/tag697.xml"/><Relationship Id="rId50" Type="http://schemas.openxmlformats.org/officeDocument/2006/relationships/tags" Target="../tags/tag708.xml"/><Relationship Id="rId104" Type="http://schemas.openxmlformats.org/officeDocument/2006/relationships/tags" Target="../tags/tag762.xml"/><Relationship Id="rId125" Type="http://schemas.openxmlformats.org/officeDocument/2006/relationships/tags" Target="../tags/tag783.xml"/><Relationship Id="rId146" Type="http://schemas.openxmlformats.org/officeDocument/2006/relationships/tags" Target="../tags/tag804.xml"/><Relationship Id="rId167" Type="http://schemas.openxmlformats.org/officeDocument/2006/relationships/tags" Target="../tags/tag825.xml"/><Relationship Id="rId188" Type="http://schemas.openxmlformats.org/officeDocument/2006/relationships/tags" Target="../tags/tag846.xml"/><Relationship Id="rId71" Type="http://schemas.openxmlformats.org/officeDocument/2006/relationships/tags" Target="../tags/tag729.xml"/><Relationship Id="rId92" Type="http://schemas.openxmlformats.org/officeDocument/2006/relationships/tags" Target="../tags/tag750.xml"/><Relationship Id="rId213" Type="http://schemas.openxmlformats.org/officeDocument/2006/relationships/tags" Target="../tags/tag871.xml"/><Relationship Id="rId234" Type="http://schemas.openxmlformats.org/officeDocument/2006/relationships/image" Target="../media/image8.png"/><Relationship Id="rId2" Type="http://schemas.openxmlformats.org/officeDocument/2006/relationships/tags" Target="../tags/tag660.xml"/><Relationship Id="rId29" Type="http://schemas.openxmlformats.org/officeDocument/2006/relationships/tags" Target="../tags/tag687.xml"/><Relationship Id="rId40" Type="http://schemas.openxmlformats.org/officeDocument/2006/relationships/tags" Target="../tags/tag698.xml"/><Relationship Id="rId115" Type="http://schemas.openxmlformats.org/officeDocument/2006/relationships/tags" Target="../tags/tag773.xml"/><Relationship Id="rId136" Type="http://schemas.openxmlformats.org/officeDocument/2006/relationships/tags" Target="../tags/tag794.xml"/><Relationship Id="rId157" Type="http://schemas.openxmlformats.org/officeDocument/2006/relationships/tags" Target="../tags/tag815.xml"/><Relationship Id="rId178" Type="http://schemas.openxmlformats.org/officeDocument/2006/relationships/tags" Target="../tags/tag836.xml"/><Relationship Id="rId61" Type="http://schemas.openxmlformats.org/officeDocument/2006/relationships/tags" Target="../tags/tag719.xml"/><Relationship Id="rId82" Type="http://schemas.openxmlformats.org/officeDocument/2006/relationships/tags" Target="../tags/tag740.xml"/><Relationship Id="rId199" Type="http://schemas.openxmlformats.org/officeDocument/2006/relationships/tags" Target="../tags/tag857.xml"/><Relationship Id="rId203" Type="http://schemas.openxmlformats.org/officeDocument/2006/relationships/tags" Target="../tags/tag861.xml"/><Relationship Id="rId19" Type="http://schemas.openxmlformats.org/officeDocument/2006/relationships/tags" Target="../tags/tag677.xml"/><Relationship Id="rId224" Type="http://schemas.openxmlformats.org/officeDocument/2006/relationships/tags" Target="../tags/tag882.xml"/><Relationship Id="rId30" Type="http://schemas.openxmlformats.org/officeDocument/2006/relationships/tags" Target="../tags/tag688.xml"/><Relationship Id="rId105" Type="http://schemas.openxmlformats.org/officeDocument/2006/relationships/tags" Target="../tags/tag763.xml"/><Relationship Id="rId126" Type="http://schemas.openxmlformats.org/officeDocument/2006/relationships/tags" Target="../tags/tag784.xml"/><Relationship Id="rId147" Type="http://schemas.openxmlformats.org/officeDocument/2006/relationships/tags" Target="../tags/tag805.xml"/><Relationship Id="rId168" Type="http://schemas.openxmlformats.org/officeDocument/2006/relationships/tags" Target="../tags/tag826.xml"/><Relationship Id="rId51" Type="http://schemas.openxmlformats.org/officeDocument/2006/relationships/tags" Target="../tags/tag709.xml"/><Relationship Id="rId72" Type="http://schemas.openxmlformats.org/officeDocument/2006/relationships/tags" Target="../tags/tag730.xml"/><Relationship Id="rId93" Type="http://schemas.openxmlformats.org/officeDocument/2006/relationships/tags" Target="../tags/tag751.xml"/><Relationship Id="rId189" Type="http://schemas.openxmlformats.org/officeDocument/2006/relationships/tags" Target="../tags/tag847.xml"/><Relationship Id="rId3" Type="http://schemas.openxmlformats.org/officeDocument/2006/relationships/tags" Target="../tags/tag661.xml"/><Relationship Id="rId214" Type="http://schemas.openxmlformats.org/officeDocument/2006/relationships/tags" Target="../tags/tag872.xml"/><Relationship Id="rId235" Type="http://schemas.openxmlformats.org/officeDocument/2006/relationships/image" Target="../media/image9.svg"/><Relationship Id="rId116" Type="http://schemas.openxmlformats.org/officeDocument/2006/relationships/tags" Target="../tags/tag774.xml"/><Relationship Id="rId137" Type="http://schemas.openxmlformats.org/officeDocument/2006/relationships/tags" Target="../tags/tag795.xml"/><Relationship Id="rId158" Type="http://schemas.openxmlformats.org/officeDocument/2006/relationships/tags" Target="../tags/tag816.xml"/><Relationship Id="rId20" Type="http://schemas.openxmlformats.org/officeDocument/2006/relationships/tags" Target="../tags/tag678.xml"/><Relationship Id="rId41" Type="http://schemas.openxmlformats.org/officeDocument/2006/relationships/tags" Target="../tags/tag699.xml"/><Relationship Id="rId62" Type="http://schemas.openxmlformats.org/officeDocument/2006/relationships/tags" Target="../tags/tag720.xml"/><Relationship Id="rId83" Type="http://schemas.openxmlformats.org/officeDocument/2006/relationships/tags" Target="../tags/tag741.xml"/><Relationship Id="rId179" Type="http://schemas.openxmlformats.org/officeDocument/2006/relationships/tags" Target="../tags/tag83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903.xml"/><Relationship Id="rId18" Type="http://schemas.openxmlformats.org/officeDocument/2006/relationships/tags" Target="../tags/tag908.xml"/><Relationship Id="rId26" Type="http://schemas.openxmlformats.org/officeDocument/2006/relationships/tags" Target="../tags/tag916.xml"/><Relationship Id="rId39" Type="http://schemas.openxmlformats.org/officeDocument/2006/relationships/tags" Target="../tags/tag929.xml"/><Relationship Id="rId21" Type="http://schemas.openxmlformats.org/officeDocument/2006/relationships/tags" Target="../tags/tag911.xml"/><Relationship Id="rId34" Type="http://schemas.openxmlformats.org/officeDocument/2006/relationships/tags" Target="../tags/tag924.xml"/><Relationship Id="rId42" Type="http://schemas.openxmlformats.org/officeDocument/2006/relationships/tags" Target="../tags/tag932.xml"/><Relationship Id="rId47" Type="http://schemas.openxmlformats.org/officeDocument/2006/relationships/tags" Target="../tags/tag937.xml"/><Relationship Id="rId50" Type="http://schemas.openxmlformats.org/officeDocument/2006/relationships/tags" Target="../tags/tag940.xml"/><Relationship Id="rId7" Type="http://schemas.openxmlformats.org/officeDocument/2006/relationships/tags" Target="../tags/tag897.xml"/><Relationship Id="rId2" Type="http://schemas.openxmlformats.org/officeDocument/2006/relationships/tags" Target="../tags/tag892.xml"/><Relationship Id="rId16" Type="http://schemas.openxmlformats.org/officeDocument/2006/relationships/tags" Target="../tags/tag906.xml"/><Relationship Id="rId29" Type="http://schemas.openxmlformats.org/officeDocument/2006/relationships/tags" Target="../tags/tag919.xml"/><Relationship Id="rId11" Type="http://schemas.openxmlformats.org/officeDocument/2006/relationships/tags" Target="../tags/tag901.xml"/><Relationship Id="rId24" Type="http://schemas.openxmlformats.org/officeDocument/2006/relationships/tags" Target="../tags/tag914.xml"/><Relationship Id="rId32" Type="http://schemas.openxmlformats.org/officeDocument/2006/relationships/tags" Target="../tags/tag922.xml"/><Relationship Id="rId37" Type="http://schemas.openxmlformats.org/officeDocument/2006/relationships/tags" Target="../tags/tag927.xml"/><Relationship Id="rId40" Type="http://schemas.openxmlformats.org/officeDocument/2006/relationships/tags" Target="../tags/tag930.xml"/><Relationship Id="rId45" Type="http://schemas.openxmlformats.org/officeDocument/2006/relationships/tags" Target="../tags/tag935.xml"/><Relationship Id="rId53" Type="http://schemas.openxmlformats.org/officeDocument/2006/relationships/image" Target="../media/image34.svg"/><Relationship Id="rId5" Type="http://schemas.openxmlformats.org/officeDocument/2006/relationships/tags" Target="../tags/tag895.xml"/><Relationship Id="rId10" Type="http://schemas.openxmlformats.org/officeDocument/2006/relationships/tags" Target="../tags/tag900.xml"/><Relationship Id="rId19" Type="http://schemas.openxmlformats.org/officeDocument/2006/relationships/tags" Target="../tags/tag909.xml"/><Relationship Id="rId31" Type="http://schemas.openxmlformats.org/officeDocument/2006/relationships/tags" Target="../tags/tag921.xml"/><Relationship Id="rId44" Type="http://schemas.openxmlformats.org/officeDocument/2006/relationships/tags" Target="../tags/tag934.xml"/><Relationship Id="rId52" Type="http://schemas.openxmlformats.org/officeDocument/2006/relationships/image" Target="../media/image33.png"/><Relationship Id="rId4" Type="http://schemas.openxmlformats.org/officeDocument/2006/relationships/tags" Target="../tags/tag894.xml"/><Relationship Id="rId9" Type="http://schemas.openxmlformats.org/officeDocument/2006/relationships/tags" Target="../tags/tag899.xml"/><Relationship Id="rId14" Type="http://schemas.openxmlformats.org/officeDocument/2006/relationships/tags" Target="../tags/tag904.xml"/><Relationship Id="rId22" Type="http://schemas.openxmlformats.org/officeDocument/2006/relationships/tags" Target="../tags/tag912.xml"/><Relationship Id="rId27" Type="http://schemas.openxmlformats.org/officeDocument/2006/relationships/tags" Target="../tags/tag917.xml"/><Relationship Id="rId30" Type="http://schemas.openxmlformats.org/officeDocument/2006/relationships/tags" Target="../tags/tag920.xml"/><Relationship Id="rId35" Type="http://schemas.openxmlformats.org/officeDocument/2006/relationships/tags" Target="../tags/tag925.xml"/><Relationship Id="rId43" Type="http://schemas.openxmlformats.org/officeDocument/2006/relationships/tags" Target="../tags/tag933.xml"/><Relationship Id="rId48" Type="http://schemas.openxmlformats.org/officeDocument/2006/relationships/tags" Target="../tags/tag938.xml"/><Relationship Id="rId8" Type="http://schemas.openxmlformats.org/officeDocument/2006/relationships/tags" Target="../tags/tag898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893.xml"/><Relationship Id="rId12" Type="http://schemas.openxmlformats.org/officeDocument/2006/relationships/tags" Target="../tags/tag902.xml"/><Relationship Id="rId17" Type="http://schemas.openxmlformats.org/officeDocument/2006/relationships/tags" Target="../tags/tag907.xml"/><Relationship Id="rId25" Type="http://schemas.openxmlformats.org/officeDocument/2006/relationships/tags" Target="../tags/tag915.xml"/><Relationship Id="rId33" Type="http://schemas.openxmlformats.org/officeDocument/2006/relationships/tags" Target="../tags/tag923.xml"/><Relationship Id="rId38" Type="http://schemas.openxmlformats.org/officeDocument/2006/relationships/tags" Target="../tags/tag928.xml"/><Relationship Id="rId46" Type="http://schemas.openxmlformats.org/officeDocument/2006/relationships/tags" Target="../tags/tag936.xml"/><Relationship Id="rId20" Type="http://schemas.openxmlformats.org/officeDocument/2006/relationships/tags" Target="../tags/tag910.xml"/><Relationship Id="rId41" Type="http://schemas.openxmlformats.org/officeDocument/2006/relationships/tags" Target="../tags/tag931.xml"/><Relationship Id="rId54" Type="http://schemas.openxmlformats.org/officeDocument/2006/relationships/image" Target="../media/image30.png"/><Relationship Id="rId1" Type="http://schemas.openxmlformats.org/officeDocument/2006/relationships/tags" Target="../tags/tag891.xml"/><Relationship Id="rId6" Type="http://schemas.openxmlformats.org/officeDocument/2006/relationships/tags" Target="../tags/tag896.xml"/><Relationship Id="rId15" Type="http://schemas.openxmlformats.org/officeDocument/2006/relationships/tags" Target="../tags/tag905.xml"/><Relationship Id="rId23" Type="http://schemas.openxmlformats.org/officeDocument/2006/relationships/tags" Target="../tags/tag913.xml"/><Relationship Id="rId28" Type="http://schemas.openxmlformats.org/officeDocument/2006/relationships/tags" Target="../tags/tag918.xml"/><Relationship Id="rId36" Type="http://schemas.openxmlformats.org/officeDocument/2006/relationships/tags" Target="../tags/tag926.xml"/><Relationship Id="rId49" Type="http://schemas.openxmlformats.org/officeDocument/2006/relationships/tags" Target="../tags/tag93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953.xml"/><Relationship Id="rId18" Type="http://schemas.openxmlformats.org/officeDocument/2006/relationships/tags" Target="../tags/tag958.xml"/><Relationship Id="rId26" Type="http://schemas.openxmlformats.org/officeDocument/2006/relationships/tags" Target="../tags/tag966.xml"/><Relationship Id="rId39" Type="http://schemas.openxmlformats.org/officeDocument/2006/relationships/tags" Target="../tags/tag979.xml"/><Relationship Id="rId21" Type="http://schemas.openxmlformats.org/officeDocument/2006/relationships/tags" Target="../tags/tag961.xml"/><Relationship Id="rId34" Type="http://schemas.openxmlformats.org/officeDocument/2006/relationships/tags" Target="../tags/tag974.xml"/><Relationship Id="rId42" Type="http://schemas.openxmlformats.org/officeDocument/2006/relationships/tags" Target="../tags/tag982.xml"/><Relationship Id="rId47" Type="http://schemas.openxmlformats.org/officeDocument/2006/relationships/tags" Target="../tags/tag987.xml"/><Relationship Id="rId50" Type="http://schemas.openxmlformats.org/officeDocument/2006/relationships/tags" Target="../tags/tag990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947.xml"/><Relationship Id="rId2" Type="http://schemas.openxmlformats.org/officeDocument/2006/relationships/tags" Target="../tags/tag942.xml"/><Relationship Id="rId16" Type="http://schemas.openxmlformats.org/officeDocument/2006/relationships/tags" Target="../tags/tag956.xml"/><Relationship Id="rId29" Type="http://schemas.openxmlformats.org/officeDocument/2006/relationships/tags" Target="../tags/tag969.xml"/><Relationship Id="rId11" Type="http://schemas.openxmlformats.org/officeDocument/2006/relationships/tags" Target="../tags/tag951.xml"/><Relationship Id="rId24" Type="http://schemas.openxmlformats.org/officeDocument/2006/relationships/tags" Target="../tags/tag964.xml"/><Relationship Id="rId32" Type="http://schemas.openxmlformats.org/officeDocument/2006/relationships/tags" Target="../tags/tag972.xml"/><Relationship Id="rId37" Type="http://schemas.openxmlformats.org/officeDocument/2006/relationships/tags" Target="../tags/tag977.xml"/><Relationship Id="rId40" Type="http://schemas.openxmlformats.org/officeDocument/2006/relationships/tags" Target="../tags/tag980.xml"/><Relationship Id="rId45" Type="http://schemas.openxmlformats.org/officeDocument/2006/relationships/tags" Target="../tags/tag985.xml"/><Relationship Id="rId53" Type="http://schemas.openxmlformats.org/officeDocument/2006/relationships/tags" Target="../tags/tag993.xml"/><Relationship Id="rId58" Type="http://schemas.openxmlformats.org/officeDocument/2006/relationships/image" Target="../media/image30.png"/><Relationship Id="rId5" Type="http://schemas.openxmlformats.org/officeDocument/2006/relationships/tags" Target="../tags/tag945.xml"/><Relationship Id="rId19" Type="http://schemas.openxmlformats.org/officeDocument/2006/relationships/tags" Target="../tags/tag959.xml"/><Relationship Id="rId4" Type="http://schemas.openxmlformats.org/officeDocument/2006/relationships/tags" Target="../tags/tag944.xml"/><Relationship Id="rId9" Type="http://schemas.openxmlformats.org/officeDocument/2006/relationships/tags" Target="../tags/tag949.xml"/><Relationship Id="rId14" Type="http://schemas.openxmlformats.org/officeDocument/2006/relationships/tags" Target="../tags/tag954.xml"/><Relationship Id="rId22" Type="http://schemas.openxmlformats.org/officeDocument/2006/relationships/tags" Target="../tags/tag962.xml"/><Relationship Id="rId27" Type="http://schemas.openxmlformats.org/officeDocument/2006/relationships/tags" Target="../tags/tag967.xml"/><Relationship Id="rId30" Type="http://schemas.openxmlformats.org/officeDocument/2006/relationships/tags" Target="../tags/tag970.xml"/><Relationship Id="rId35" Type="http://schemas.openxmlformats.org/officeDocument/2006/relationships/tags" Target="../tags/tag975.xml"/><Relationship Id="rId43" Type="http://schemas.openxmlformats.org/officeDocument/2006/relationships/tags" Target="../tags/tag983.xml"/><Relationship Id="rId48" Type="http://schemas.openxmlformats.org/officeDocument/2006/relationships/tags" Target="../tags/tag988.xml"/><Relationship Id="rId56" Type="http://schemas.openxmlformats.org/officeDocument/2006/relationships/image" Target="../media/image33.png"/><Relationship Id="rId8" Type="http://schemas.openxmlformats.org/officeDocument/2006/relationships/tags" Target="../tags/tag948.xml"/><Relationship Id="rId51" Type="http://schemas.openxmlformats.org/officeDocument/2006/relationships/tags" Target="../tags/tag991.xml"/><Relationship Id="rId3" Type="http://schemas.openxmlformats.org/officeDocument/2006/relationships/tags" Target="../tags/tag943.xml"/><Relationship Id="rId12" Type="http://schemas.openxmlformats.org/officeDocument/2006/relationships/tags" Target="../tags/tag952.xml"/><Relationship Id="rId17" Type="http://schemas.openxmlformats.org/officeDocument/2006/relationships/tags" Target="../tags/tag957.xml"/><Relationship Id="rId25" Type="http://schemas.openxmlformats.org/officeDocument/2006/relationships/tags" Target="../tags/tag965.xml"/><Relationship Id="rId33" Type="http://schemas.openxmlformats.org/officeDocument/2006/relationships/tags" Target="../tags/tag973.xml"/><Relationship Id="rId38" Type="http://schemas.openxmlformats.org/officeDocument/2006/relationships/tags" Target="../tags/tag978.xml"/><Relationship Id="rId46" Type="http://schemas.openxmlformats.org/officeDocument/2006/relationships/tags" Target="../tags/tag986.xml"/><Relationship Id="rId20" Type="http://schemas.openxmlformats.org/officeDocument/2006/relationships/tags" Target="../tags/tag960.xml"/><Relationship Id="rId41" Type="http://schemas.openxmlformats.org/officeDocument/2006/relationships/tags" Target="../tags/tag981.xml"/><Relationship Id="rId54" Type="http://schemas.openxmlformats.org/officeDocument/2006/relationships/tags" Target="../tags/tag994.xml"/><Relationship Id="rId1" Type="http://schemas.openxmlformats.org/officeDocument/2006/relationships/tags" Target="../tags/tag941.xml"/><Relationship Id="rId6" Type="http://schemas.openxmlformats.org/officeDocument/2006/relationships/tags" Target="../tags/tag946.xml"/><Relationship Id="rId15" Type="http://schemas.openxmlformats.org/officeDocument/2006/relationships/tags" Target="../tags/tag955.xml"/><Relationship Id="rId23" Type="http://schemas.openxmlformats.org/officeDocument/2006/relationships/tags" Target="../tags/tag963.xml"/><Relationship Id="rId28" Type="http://schemas.openxmlformats.org/officeDocument/2006/relationships/tags" Target="../tags/tag968.xml"/><Relationship Id="rId36" Type="http://schemas.openxmlformats.org/officeDocument/2006/relationships/tags" Target="../tags/tag976.xml"/><Relationship Id="rId49" Type="http://schemas.openxmlformats.org/officeDocument/2006/relationships/tags" Target="../tags/tag989.xml"/><Relationship Id="rId57" Type="http://schemas.openxmlformats.org/officeDocument/2006/relationships/image" Target="../media/image34.svg"/><Relationship Id="rId10" Type="http://schemas.openxmlformats.org/officeDocument/2006/relationships/tags" Target="../tags/tag950.xml"/><Relationship Id="rId31" Type="http://schemas.openxmlformats.org/officeDocument/2006/relationships/tags" Target="../tags/tag971.xml"/><Relationship Id="rId44" Type="http://schemas.openxmlformats.org/officeDocument/2006/relationships/tags" Target="../tags/tag984.xml"/><Relationship Id="rId52" Type="http://schemas.openxmlformats.org/officeDocument/2006/relationships/tags" Target="../tags/tag99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020.xml"/><Relationship Id="rId21" Type="http://schemas.openxmlformats.org/officeDocument/2006/relationships/tags" Target="../tags/tag1015.xml"/><Relationship Id="rId42" Type="http://schemas.openxmlformats.org/officeDocument/2006/relationships/tags" Target="../tags/tag1036.xml"/><Relationship Id="rId47" Type="http://schemas.openxmlformats.org/officeDocument/2006/relationships/tags" Target="../tags/tag1041.xml"/><Relationship Id="rId63" Type="http://schemas.openxmlformats.org/officeDocument/2006/relationships/tags" Target="../tags/tag1057.xml"/><Relationship Id="rId68" Type="http://schemas.openxmlformats.org/officeDocument/2006/relationships/tags" Target="../tags/tag1062.xml"/><Relationship Id="rId84" Type="http://schemas.openxmlformats.org/officeDocument/2006/relationships/tags" Target="../tags/tag1078.xml"/><Relationship Id="rId89" Type="http://schemas.openxmlformats.org/officeDocument/2006/relationships/tags" Target="../tags/tag1083.xml"/><Relationship Id="rId16" Type="http://schemas.openxmlformats.org/officeDocument/2006/relationships/tags" Target="../tags/tag1010.xml"/><Relationship Id="rId11" Type="http://schemas.openxmlformats.org/officeDocument/2006/relationships/tags" Target="../tags/tag1005.xml"/><Relationship Id="rId32" Type="http://schemas.openxmlformats.org/officeDocument/2006/relationships/tags" Target="../tags/tag1026.xml"/><Relationship Id="rId37" Type="http://schemas.openxmlformats.org/officeDocument/2006/relationships/tags" Target="../tags/tag1031.xml"/><Relationship Id="rId53" Type="http://schemas.openxmlformats.org/officeDocument/2006/relationships/tags" Target="../tags/tag1047.xml"/><Relationship Id="rId58" Type="http://schemas.openxmlformats.org/officeDocument/2006/relationships/tags" Target="../tags/tag1052.xml"/><Relationship Id="rId74" Type="http://schemas.openxmlformats.org/officeDocument/2006/relationships/tags" Target="../tags/tag1068.xml"/><Relationship Id="rId79" Type="http://schemas.openxmlformats.org/officeDocument/2006/relationships/tags" Target="../tags/tag1073.xml"/><Relationship Id="rId5" Type="http://schemas.openxmlformats.org/officeDocument/2006/relationships/tags" Target="../tags/tag999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30.png"/><Relationship Id="rId22" Type="http://schemas.openxmlformats.org/officeDocument/2006/relationships/tags" Target="../tags/tag1016.xml"/><Relationship Id="rId27" Type="http://schemas.openxmlformats.org/officeDocument/2006/relationships/tags" Target="../tags/tag1021.xml"/><Relationship Id="rId43" Type="http://schemas.openxmlformats.org/officeDocument/2006/relationships/tags" Target="../tags/tag1037.xml"/><Relationship Id="rId48" Type="http://schemas.openxmlformats.org/officeDocument/2006/relationships/tags" Target="../tags/tag1042.xml"/><Relationship Id="rId64" Type="http://schemas.openxmlformats.org/officeDocument/2006/relationships/tags" Target="../tags/tag1058.xml"/><Relationship Id="rId69" Type="http://schemas.openxmlformats.org/officeDocument/2006/relationships/tags" Target="../tags/tag1063.xml"/><Relationship Id="rId80" Type="http://schemas.openxmlformats.org/officeDocument/2006/relationships/tags" Target="../tags/tag1074.xml"/><Relationship Id="rId85" Type="http://schemas.openxmlformats.org/officeDocument/2006/relationships/tags" Target="../tags/tag1079.xml"/><Relationship Id="rId3" Type="http://schemas.openxmlformats.org/officeDocument/2006/relationships/tags" Target="../tags/tag997.xml"/><Relationship Id="rId12" Type="http://schemas.openxmlformats.org/officeDocument/2006/relationships/tags" Target="../tags/tag1006.xml"/><Relationship Id="rId17" Type="http://schemas.openxmlformats.org/officeDocument/2006/relationships/tags" Target="../tags/tag1011.xml"/><Relationship Id="rId25" Type="http://schemas.openxmlformats.org/officeDocument/2006/relationships/tags" Target="../tags/tag1019.xml"/><Relationship Id="rId33" Type="http://schemas.openxmlformats.org/officeDocument/2006/relationships/tags" Target="../tags/tag1027.xml"/><Relationship Id="rId38" Type="http://schemas.openxmlformats.org/officeDocument/2006/relationships/tags" Target="../tags/tag1032.xml"/><Relationship Id="rId46" Type="http://schemas.openxmlformats.org/officeDocument/2006/relationships/tags" Target="../tags/tag1040.xml"/><Relationship Id="rId59" Type="http://schemas.openxmlformats.org/officeDocument/2006/relationships/tags" Target="../tags/tag1053.xml"/><Relationship Id="rId67" Type="http://schemas.openxmlformats.org/officeDocument/2006/relationships/tags" Target="../tags/tag1061.xml"/><Relationship Id="rId20" Type="http://schemas.openxmlformats.org/officeDocument/2006/relationships/tags" Target="../tags/tag1014.xml"/><Relationship Id="rId41" Type="http://schemas.openxmlformats.org/officeDocument/2006/relationships/tags" Target="../tags/tag1035.xml"/><Relationship Id="rId54" Type="http://schemas.openxmlformats.org/officeDocument/2006/relationships/tags" Target="../tags/tag1048.xml"/><Relationship Id="rId62" Type="http://schemas.openxmlformats.org/officeDocument/2006/relationships/tags" Target="../tags/tag1056.xml"/><Relationship Id="rId70" Type="http://schemas.openxmlformats.org/officeDocument/2006/relationships/tags" Target="../tags/tag1064.xml"/><Relationship Id="rId75" Type="http://schemas.openxmlformats.org/officeDocument/2006/relationships/tags" Target="../tags/tag1069.xml"/><Relationship Id="rId83" Type="http://schemas.openxmlformats.org/officeDocument/2006/relationships/tags" Target="../tags/tag1077.xml"/><Relationship Id="rId88" Type="http://schemas.openxmlformats.org/officeDocument/2006/relationships/tags" Target="../tags/tag1082.xml"/><Relationship Id="rId91" Type="http://schemas.openxmlformats.org/officeDocument/2006/relationships/notesSlide" Target="../notesSlides/notesSlide7.xml"/><Relationship Id="rId96" Type="http://schemas.openxmlformats.org/officeDocument/2006/relationships/image" Target="../media/image31.png"/><Relationship Id="rId1" Type="http://schemas.openxmlformats.org/officeDocument/2006/relationships/tags" Target="../tags/tag995.xml"/><Relationship Id="rId6" Type="http://schemas.openxmlformats.org/officeDocument/2006/relationships/tags" Target="../tags/tag1000.xml"/><Relationship Id="rId15" Type="http://schemas.openxmlformats.org/officeDocument/2006/relationships/tags" Target="../tags/tag1009.xml"/><Relationship Id="rId23" Type="http://schemas.openxmlformats.org/officeDocument/2006/relationships/tags" Target="../tags/tag1017.xml"/><Relationship Id="rId28" Type="http://schemas.openxmlformats.org/officeDocument/2006/relationships/tags" Target="../tags/tag1022.xml"/><Relationship Id="rId36" Type="http://schemas.openxmlformats.org/officeDocument/2006/relationships/tags" Target="../tags/tag1030.xml"/><Relationship Id="rId49" Type="http://schemas.openxmlformats.org/officeDocument/2006/relationships/tags" Target="../tags/tag1043.xml"/><Relationship Id="rId57" Type="http://schemas.openxmlformats.org/officeDocument/2006/relationships/tags" Target="../tags/tag1051.xml"/><Relationship Id="rId10" Type="http://schemas.openxmlformats.org/officeDocument/2006/relationships/tags" Target="../tags/tag1004.xml"/><Relationship Id="rId31" Type="http://schemas.openxmlformats.org/officeDocument/2006/relationships/tags" Target="../tags/tag1025.xml"/><Relationship Id="rId44" Type="http://schemas.openxmlformats.org/officeDocument/2006/relationships/tags" Target="../tags/tag1038.xml"/><Relationship Id="rId52" Type="http://schemas.openxmlformats.org/officeDocument/2006/relationships/tags" Target="../tags/tag1046.xml"/><Relationship Id="rId60" Type="http://schemas.openxmlformats.org/officeDocument/2006/relationships/tags" Target="../tags/tag1054.xml"/><Relationship Id="rId65" Type="http://schemas.openxmlformats.org/officeDocument/2006/relationships/tags" Target="../tags/tag1059.xml"/><Relationship Id="rId73" Type="http://schemas.openxmlformats.org/officeDocument/2006/relationships/tags" Target="../tags/tag1067.xml"/><Relationship Id="rId78" Type="http://schemas.openxmlformats.org/officeDocument/2006/relationships/tags" Target="../tags/tag1072.xml"/><Relationship Id="rId81" Type="http://schemas.openxmlformats.org/officeDocument/2006/relationships/tags" Target="../tags/tag1075.xml"/><Relationship Id="rId86" Type="http://schemas.openxmlformats.org/officeDocument/2006/relationships/tags" Target="../tags/tag1080.xml"/><Relationship Id="rId94" Type="http://schemas.openxmlformats.org/officeDocument/2006/relationships/image" Target="../media/image13.svg"/><Relationship Id="rId4" Type="http://schemas.openxmlformats.org/officeDocument/2006/relationships/tags" Target="../tags/tag998.xml"/><Relationship Id="rId9" Type="http://schemas.openxmlformats.org/officeDocument/2006/relationships/tags" Target="../tags/tag1003.xml"/><Relationship Id="rId13" Type="http://schemas.openxmlformats.org/officeDocument/2006/relationships/tags" Target="../tags/tag1007.xml"/><Relationship Id="rId18" Type="http://schemas.openxmlformats.org/officeDocument/2006/relationships/tags" Target="../tags/tag1012.xml"/><Relationship Id="rId39" Type="http://schemas.openxmlformats.org/officeDocument/2006/relationships/tags" Target="../tags/tag1033.xml"/><Relationship Id="rId34" Type="http://schemas.openxmlformats.org/officeDocument/2006/relationships/tags" Target="../tags/tag1028.xml"/><Relationship Id="rId50" Type="http://schemas.openxmlformats.org/officeDocument/2006/relationships/tags" Target="../tags/tag1044.xml"/><Relationship Id="rId55" Type="http://schemas.openxmlformats.org/officeDocument/2006/relationships/tags" Target="../tags/tag1049.xml"/><Relationship Id="rId76" Type="http://schemas.openxmlformats.org/officeDocument/2006/relationships/tags" Target="../tags/tag1070.xml"/><Relationship Id="rId97" Type="http://schemas.openxmlformats.org/officeDocument/2006/relationships/image" Target="../media/image40.png"/><Relationship Id="rId7" Type="http://schemas.openxmlformats.org/officeDocument/2006/relationships/tags" Target="../tags/tag1001.xml"/><Relationship Id="rId71" Type="http://schemas.openxmlformats.org/officeDocument/2006/relationships/tags" Target="../tags/tag1065.xml"/><Relationship Id="rId92" Type="http://schemas.openxmlformats.org/officeDocument/2006/relationships/image" Target="../media/image21.png"/><Relationship Id="rId2" Type="http://schemas.openxmlformats.org/officeDocument/2006/relationships/tags" Target="../tags/tag996.xml"/><Relationship Id="rId29" Type="http://schemas.openxmlformats.org/officeDocument/2006/relationships/tags" Target="../tags/tag1023.xml"/><Relationship Id="rId24" Type="http://schemas.openxmlformats.org/officeDocument/2006/relationships/tags" Target="../tags/tag1018.xml"/><Relationship Id="rId40" Type="http://schemas.openxmlformats.org/officeDocument/2006/relationships/tags" Target="../tags/tag1034.xml"/><Relationship Id="rId45" Type="http://schemas.openxmlformats.org/officeDocument/2006/relationships/tags" Target="../tags/tag1039.xml"/><Relationship Id="rId66" Type="http://schemas.openxmlformats.org/officeDocument/2006/relationships/tags" Target="../tags/tag1060.xml"/><Relationship Id="rId87" Type="http://schemas.openxmlformats.org/officeDocument/2006/relationships/tags" Target="../tags/tag1081.xml"/><Relationship Id="rId61" Type="http://schemas.openxmlformats.org/officeDocument/2006/relationships/tags" Target="../tags/tag1055.xml"/><Relationship Id="rId82" Type="http://schemas.openxmlformats.org/officeDocument/2006/relationships/tags" Target="../tags/tag1076.xml"/><Relationship Id="rId19" Type="http://schemas.openxmlformats.org/officeDocument/2006/relationships/tags" Target="../tags/tag1013.xml"/><Relationship Id="rId14" Type="http://schemas.openxmlformats.org/officeDocument/2006/relationships/tags" Target="../tags/tag1008.xml"/><Relationship Id="rId30" Type="http://schemas.openxmlformats.org/officeDocument/2006/relationships/tags" Target="../tags/tag1024.xml"/><Relationship Id="rId35" Type="http://schemas.openxmlformats.org/officeDocument/2006/relationships/tags" Target="../tags/tag1029.xml"/><Relationship Id="rId56" Type="http://schemas.openxmlformats.org/officeDocument/2006/relationships/tags" Target="../tags/tag1050.xml"/><Relationship Id="rId77" Type="http://schemas.openxmlformats.org/officeDocument/2006/relationships/tags" Target="../tags/tag1071.xml"/><Relationship Id="rId8" Type="http://schemas.openxmlformats.org/officeDocument/2006/relationships/tags" Target="../tags/tag1002.xml"/><Relationship Id="rId51" Type="http://schemas.openxmlformats.org/officeDocument/2006/relationships/tags" Target="../tags/tag1045.xml"/><Relationship Id="rId72" Type="http://schemas.openxmlformats.org/officeDocument/2006/relationships/tags" Target="../tags/tag1066.xml"/><Relationship Id="rId93" Type="http://schemas.openxmlformats.org/officeDocument/2006/relationships/image" Target="../media/image12.png"/><Relationship Id="rId98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86.xml"/><Relationship Id="rId2" Type="http://schemas.openxmlformats.org/officeDocument/2006/relationships/tags" Target="../tags/tag1085.xml"/><Relationship Id="rId1" Type="http://schemas.openxmlformats.org/officeDocument/2006/relationships/tags" Target="../tags/tag1084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99.xml"/><Relationship Id="rId18" Type="http://schemas.openxmlformats.org/officeDocument/2006/relationships/tags" Target="../tags/tag1104.xml"/><Relationship Id="rId26" Type="http://schemas.openxmlformats.org/officeDocument/2006/relationships/tags" Target="../tags/tag1112.xml"/><Relationship Id="rId21" Type="http://schemas.openxmlformats.org/officeDocument/2006/relationships/tags" Target="../tags/tag1107.xml"/><Relationship Id="rId34" Type="http://schemas.openxmlformats.org/officeDocument/2006/relationships/image" Target="../media/image10.png"/><Relationship Id="rId7" Type="http://schemas.openxmlformats.org/officeDocument/2006/relationships/tags" Target="../tags/tag1093.xml"/><Relationship Id="rId12" Type="http://schemas.openxmlformats.org/officeDocument/2006/relationships/tags" Target="../tags/tag1098.xml"/><Relationship Id="rId17" Type="http://schemas.openxmlformats.org/officeDocument/2006/relationships/tags" Target="../tags/tag1103.xml"/><Relationship Id="rId25" Type="http://schemas.openxmlformats.org/officeDocument/2006/relationships/tags" Target="../tags/tag1111.xml"/><Relationship Id="rId33" Type="http://schemas.openxmlformats.org/officeDocument/2006/relationships/image" Target="../media/image13.svg"/><Relationship Id="rId2" Type="http://schemas.openxmlformats.org/officeDocument/2006/relationships/tags" Target="../tags/tag1088.xml"/><Relationship Id="rId16" Type="http://schemas.openxmlformats.org/officeDocument/2006/relationships/tags" Target="../tags/tag1102.xml"/><Relationship Id="rId20" Type="http://schemas.openxmlformats.org/officeDocument/2006/relationships/tags" Target="../tags/tag1106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1087.xml"/><Relationship Id="rId6" Type="http://schemas.openxmlformats.org/officeDocument/2006/relationships/tags" Target="../tags/tag1092.xml"/><Relationship Id="rId11" Type="http://schemas.openxmlformats.org/officeDocument/2006/relationships/tags" Target="../tags/tag1097.xml"/><Relationship Id="rId24" Type="http://schemas.openxmlformats.org/officeDocument/2006/relationships/tags" Target="../tags/tag1110.xml"/><Relationship Id="rId32" Type="http://schemas.openxmlformats.org/officeDocument/2006/relationships/image" Target="../media/image12.png"/><Relationship Id="rId37" Type="http://schemas.openxmlformats.org/officeDocument/2006/relationships/image" Target="../media/image180.png"/><Relationship Id="rId5" Type="http://schemas.openxmlformats.org/officeDocument/2006/relationships/tags" Target="../tags/tag1091.xml"/><Relationship Id="rId15" Type="http://schemas.openxmlformats.org/officeDocument/2006/relationships/tags" Target="../tags/tag1101.xml"/><Relationship Id="rId23" Type="http://schemas.openxmlformats.org/officeDocument/2006/relationships/tags" Target="../tags/tag110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70.png"/><Relationship Id="rId10" Type="http://schemas.openxmlformats.org/officeDocument/2006/relationships/tags" Target="../tags/tag1096.xml"/><Relationship Id="rId19" Type="http://schemas.openxmlformats.org/officeDocument/2006/relationships/tags" Target="../tags/tag1105.xml"/><Relationship Id="rId31" Type="http://schemas.openxmlformats.org/officeDocument/2006/relationships/image" Target="../media/image21.png"/><Relationship Id="rId4" Type="http://schemas.openxmlformats.org/officeDocument/2006/relationships/tags" Target="../tags/tag1090.xml"/><Relationship Id="rId9" Type="http://schemas.openxmlformats.org/officeDocument/2006/relationships/tags" Target="../tags/tag1095.xml"/><Relationship Id="rId14" Type="http://schemas.openxmlformats.org/officeDocument/2006/relationships/tags" Target="../tags/tag1100.xml"/><Relationship Id="rId22" Type="http://schemas.openxmlformats.org/officeDocument/2006/relationships/tags" Target="../tags/tag1108.xml"/><Relationship Id="rId27" Type="http://schemas.openxmlformats.org/officeDocument/2006/relationships/tags" Target="../tags/tag1113.xml"/><Relationship Id="rId30" Type="http://schemas.openxmlformats.org/officeDocument/2006/relationships/image" Target="../media/image14.png"/><Relationship Id="rId35" Type="http://schemas.openxmlformats.org/officeDocument/2006/relationships/image" Target="../media/image11.svg"/><Relationship Id="rId8" Type="http://schemas.openxmlformats.org/officeDocument/2006/relationships/tags" Target="../tags/tag1094.xml"/><Relationship Id="rId3" Type="http://schemas.openxmlformats.org/officeDocument/2006/relationships/tags" Target="../tags/tag1089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1139.xml"/><Relationship Id="rId21" Type="http://schemas.openxmlformats.org/officeDocument/2006/relationships/tags" Target="../tags/tag1134.xml"/><Relationship Id="rId42" Type="http://schemas.openxmlformats.org/officeDocument/2006/relationships/tags" Target="../tags/tag1155.xml"/><Relationship Id="rId47" Type="http://schemas.openxmlformats.org/officeDocument/2006/relationships/tags" Target="../tags/tag1160.xml"/><Relationship Id="rId63" Type="http://schemas.openxmlformats.org/officeDocument/2006/relationships/tags" Target="../tags/tag1176.xml"/><Relationship Id="rId68" Type="http://schemas.openxmlformats.org/officeDocument/2006/relationships/tags" Target="../tags/tag1181.xml"/><Relationship Id="rId84" Type="http://schemas.openxmlformats.org/officeDocument/2006/relationships/tags" Target="../tags/tag1197.xml"/><Relationship Id="rId89" Type="http://schemas.openxmlformats.org/officeDocument/2006/relationships/tags" Target="../tags/tag1202.xml"/><Relationship Id="rId16" Type="http://schemas.openxmlformats.org/officeDocument/2006/relationships/tags" Target="../tags/tag1129.xml"/><Relationship Id="rId107" Type="http://schemas.openxmlformats.org/officeDocument/2006/relationships/tags" Target="../tags/tag1220.xml"/><Relationship Id="rId11" Type="http://schemas.openxmlformats.org/officeDocument/2006/relationships/tags" Target="../tags/tag1124.xml"/><Relationship Id="rId32" Type="http://schemas.openxmlformats.org/officeDocument/2006/relationships/tags" Target="../tags/tag1145.xml"/><Relationship Id="rId37" Type="http://schemas.openxmlformats.org/officeDocument/2006/relationships/tags" Target="../tags/tag1150.xml"/><Relationship Id="rId53" Type="http://schemas.openxmlformats.org/officeDocument/2006/relationships/tags" Target="../tags/tag1166.xml"/><Relationship Id="rId58" Type="http://schemas.openxmlformats.org/officeDocument/2006/relationships/tags" Target="../tags/tag1171.xml"/><Relationship Id="rId74" Type="http://schemas.openxmlformats.org/officeDocument/2006/relationships/tags" Target="../tags/tag1187.xml"/><Relationship Id="rId79" Type="http://schemas.openxmlformats.org/officeDocument/2006/relationships/tags" Target="../tags/tag1192.xml"/><Relationship Id="rId102" Type="http://schemas.openxmlformats.org/officeDocument/2006/relationships/tags" Target="../tags/tag1215.xml"/><Relationship Id="rId5" Type="http://schemas.openxmlformats.org/officeDocument/2006/relationships/tags" Target="../tags/tag1118.xml"/><Relationship Id="rId90" Type="http://schemas.openxmlformats.org/officeDocument/2006/relationships/tags" Target="../tags/tag1203.xml"/><Relationship Id="rId95" Type="http://schemas.openxmlformats.org/officeDocument/2006/relationships/tags" Target="../tags/tag1208.xml"/><Relationship Id="rId22" Type="http://schemas.openxmlformats.org/officeDocument/2006/relationships/tags" Target="../tags/tag1135.xml"/><Relationship Id="rId27" Type="http://schemas.openxmlformats.org/officeDocument/2006/relationships/tags" Target="../tags/tag1140.xml"/><Relationship Id="rId43" Type="http://schemas.openxmlformats.org/officeDocument/2006/relationships/tags" Target="../tags/tag1156.xml"/><Relationship Id="rId48" Type="http://schemas.openxmlformats.org/officeDocument/2006/relationships/tags" Target="../tags/tag1161.xml"/><Relationship Id="rId64" Type="http://schemas.openxmlformats.org/officeDocument/2006/relationships/tags" Target="../tags/tag1177.xml"/><Relationship Id="rId69" Type="http://schemas.openxmlformats.org/officeDocument/2006/relationships/tags" Target="../tags/tag1182.xml"/><Relationship Id="rId80" Type="http://schemas.openxmlformats.org/officeDocument/2006/relationships/tags" Target="../tags/tag1193.xml"/><Relationship Id="rId85" Type="http://schemas.openxmlformats.org/officeDocument/2006/relationships/tags" Target="../tags/tag1198.xml"/><Relationship Id="rId12" Type="http://schemas.openxmlformats.org/officeDocument/2006/relationships/tags" Target="../tags/tag1125.xml"/><Relationship Id="rId17" Type="http://schemas.openxmlformats.org/officeDocument/2006/relationships/tags" Target="../tags/tag1130.xml"/><Relationship Id="rId33" Type="http://schemas.openxmlformats.org/officeDocument/2006/relationships/tags" Target="../tags/tag1146.xml"/><Relationship Id="rId38" Type="http://schemas.openxmlformats.org/officeDocument/2006/relationships/tags" Target="../tags/tag1151.xml"/><Relationship Id="rId59" Type="http://schemas.openxmlformats.org/officeDocument/2006/relationships/tags" Target="../tags/tag1172.xml"/><Relationship Id="rId103" Type="http://schemas.openxmlformats.org/officeDocument/2006/relationships/tags" Target="../tags/tag1216.xml"/><Relationship Id="rId108" Type="http://schemas.openxmlformats.org/officeDocument/2006/relationships/slideLayout" Target="../slideLayouts/slideLayout2.xml"/><Relationship Id="rId54" Type="http://schemas.openxmlformats.org/officeDocument/2006/relationships/tags" Target="../tags/tag1167.xml"/><Relationship Id="rId70" Type="http://schemas.openxmlformats.org/officeDocument/2006/relationships/tags" Target="../tags/tag1183.xml"/><Relationship Id="rId75" Type="http://schemas.openxmlformats.org/officeDocument/2006/relationships/tags" Target="../tags/tag1188.xml"/><Relationship Id="rId91" Type="http://schemas.openxmlformats.org/officeDocument/2006/relationships/tags" Target="../tags/tag1204.xml"/><Relationship Id="rId96" Type="http://schemas.openxmlformats.org/officeDocument/2006/relationships/tags" Target="../tags/tag1209.xml"/><Relationship Id="rId1" Type="http://schemas.openxmlformats.org/officeDocument/2006/relationships/tags" Target="../tags/tag1114.xml"/><Relationship Id="rId6" Type="http://schemas.openxmlformats.org/officeDocument/2006/relationships/tags" Target="../tags/tag1119.xml"/><Relationship Id="rId15" Type="http://schemas.openxmlformats.org/officeDocument/2006/relationships/tags" Target="../tags/tag1128.xml"/><Relationship Id="rId23" Type="http://schemas.openxmlformats.org/officeDocument/2006/relationships/tags" Target="../tags/tag1136.xml"/><Relationship Id="rId28" Type="http://schemas.openxmlformats.org/officeDocument/2006/relationships/tags" Target="../tags/tag1141.xml"/><Relationship Id="rId36" Type="http://schemas.openxmlformats.org/officeDocument/2006/relationships/tags" Target="../tags/tag1149.xml"/><Relationship Id="rId49" Type="http://schemas.openxmlformats.org/officeDocument/2006/relationships/tags" Target="../tags/tag1162.xml"/><Relationship Id="rId57" Type="http://schemas.openxmlformats.org/officeDocument/2006/relationships/tags" Target="../tags/tag1170.xml"/><Relationship Id="rId106" Type="http://schemas.openxmlformats.org/officeDocument/2006/relationships/tags" Target="../tags/tag1219.xml"/><Relationship Id="rId10" Type="http://schemas.openxmlformats.org/officeDocument/2006/relationships/tags" Target="../tags/tag1123.xml"/><Relationship Id="rId31" Type="http://schemas.openxmlformats.org/officeDocument/2006/relationships/tags" Target="../tags/tag1144.xml"/><Relationship Id="rId44" Type="http://schemas.openxmlformats.org/officeDocument/2006/relationships/tags" Target="../tags/tag1157.xml"/><Relationship Id="rId52" Type="http://schemas.openxmlformats.org/officeDocument/2006/relationships/tags" Target="../tags/tag1165.xml"/><Relationship Id="rId60" Type="http://schemas.openxmlformats.org/officeDocument/2006/relationships/tags" Target="../tags/tag1173.xml"/><Relationship Id="rId65" Type="http://schemas.openxmlformats.org/officeDocument/2006/relationships/tags" Target="../tags/tag1178.xml"/><Relationship Id="rId73" Type="http://schemas.openxmlformats.org/officeDocument/2006/relationships/tags" Target="../tags/tag1186.xml"/><Relationship Id="rId78" Type="http://schemas.openxmlformats.org/officeDocument/2006/relationships/tags" Target="../tags/tag1191.xml"/><Relationship Id="rId81" Type="http://schemas.openxmlformats.org/officeDocument/2006/relationships/tags" Target="../tags/tag1194.xml"/><Relationship Id="rId86" Type="http://schemas.openxmlformats.org/officeDocument/2006/relationships/tags" Target="../tags/tag1199.xml"/><Relationship Id="rId94" Type="http://schemas.openxmlformats.org/officeDocument/2006/relationships/tags" Target="../tags/tag1207.xml"/><Relationship Id="rId99" Type="http://schemas.openxmlformats.org/officeDocument/2006/relationships/tags" Target="../tags/tag1212.xml"/><Relationship Id="rId101" Type="http://schemas.openxmlformats.org/officeDocument/2006/relationships/tags" Target="../tags/tag1214.xml"/><Relationship Id="rId4" Type="http://schemas.openxmlformats.org/officeDocument/2006/relationships/tags" Target="../tags/tag1117.xml"/><Relationship Id="rId9" Type="http://schemas.openxmlformats.org/officeDocument/2006/relationships/tags" Target="../tags/tag1122.xml"/><Relationship Id="rId13" Type="http://schemas.openxmlformats.org/officeDocument/2006/relationships/tags" Target="../tags/tag1126.xml"/><Relationship Id="rId18" Type="http://schemas.openxmlformats.org/officeDocument/2006/relationships/tags" Target="../tags/tag1131.xml"/><Relationship Id="rId39" Type="http://schemas.openxmlformats.org/officeDocument/2006/relationships/tags" Target="../tags/tag1152.xml"/><Relationship Id="rId109" Type="http://schemas.openxmlformats.org/officeDocument/2006/relationships/notesSlide" Target="../notesSlides/notesSlide10.xml"/><Relationship Id="rId34" Type="http://schemas.openxmlformats.org/officeDocument/2006/relationships/tags" Target="../tags/tag1147.xml"/><Relationship Id="rId50" Type="http://schemas.openxmlformats.org/officeDocument/2006/relationships/tags" Target="../tags/tag1163.xml"/><Relationship Id="rId55" Type="http://schemas.openxmlformats.org/officeDocument/2006/relationships/tags" Target="../tags/tag1168.xml"/><Relationship Id="rId76" Type="http://schemas.openxmlformats.org/officeDocument/2006/relationships/tags" Target="../tags/tag1189.xml"/><Relationship Id="rId97" Type="http://schemas.openxmlformats.org/officeDocument/2006/relationships/tags" Target="../tags/tag1210.xml"/><Relationship Id="rId104" Type="http://schemas.openxmlformats.org/officeDocument/2006/relationships/tags" Target="../tags/tag1217.xml"/><Relationship Id="rId7" Type="http://schemas.openxmlformats.org/officeDocument/2006/relationships/tags" Target="../tags/tag1120.xml"/><Relationship Id="rId71" Type="http://schemas.openxmlformats.org/officeDocument/2006/relationships/tags" Target="../tags/tag1184.xml"/><Relationship Id="rId92" Type="http://schemas.openxmlformats.org/officeDocument/2006/relationships/tags" Target="../tags/tag1205.xml"/><Relationship Id="rId2" Type="http://schemas.openxmlformats.org/officeDocument/2006/relationships/tags" Target="../tags/tag1115.xml"/><Relationship Id="rId29" Type="http://schemas.openxmlformats.org/officeDocument/2006/relationships/tags" Target="../tags/tag1142.xml"/><Relationship Id="rId24" Type="http://schemas.openxmlformats.org/officeDocument/2006/relationships/tags" Target="../tags/tag1137.xml"/><Relationship Id="rId40" Type="http://schemas.openxmlformats.org/officeDocument/2006/relationships/tags" Target="../tags/tag1153.xml"/><Relationship Id="rId45" Type="http://schemas.openxmlformats.org/officeDocument/2006/relationships/tags" Target="../tags/tag1158.xml"/><Relationship Id="rId66" Type="http://schemas.openxmlformats.org/officeDocument/2006/relationships/tags" Target="../tags/tag1179.xml"/><Relationship Id="rId87" Type="http://schemas.openxmlformats.org/officeDocument/2006/relationships/tags" Target="../tags/tag1200.xml"/><Relationship Id="rId110" Type="http://schemas.openxmlformats.org/officeDocument/2006/relationships/image" Target="../media/image191.png"/><Relationship Id="rId61" Type="http://schemas.openxmlformats.org/officeDocument/2006/relationships/tags" Target="../tags/tag1174.xml"/><Relationship Id="rId82" Type="http://schemas.openxmlformats.org/officeDocument/2006/relationships/tags" Target="../tags/tag1195.xml"/><Relationship Id="rId19" Type="http://schemas.openxmlformats.org/officeDocument/2006/relationships/tags" Target="../tags/tag1132.xml"/><Relationship Id="rId14" Type="http://schemas.openxmlformats.org/officeDocument/2006/relationships/tags" Target="../tags/tag1127.xml"/><Relationship Id="rId30" Type="http://schemas.openxmlformats.org/officeDocument/2006/relationships/tags" Target="../tags/tag1143.xml"/><Relationship Id="rId35" Type="http://schemas.openxmlformats.org/officeDocument/2006/relationships/tags" Target="../tags/tag1148.xml"/><Relationship Id="rId56" Type="http://schemas.openxmlformats.org/officeDocument/2006/relationships/tags" Target="../tags/tag1169.xml"/><Relationship Id="rId77" Type="http://schemas.openxmlformats.org/officeDocument/2006/relationships/tags" Target="../tags/tag1190.xml"/><Relationship Id="rId100" Type="http://schemas.openxmlformats.org/officeDocument/2006/relationships/tags" Target="../tags/tag1213.xml"/><Relationship Id="rId105" Type="http://schemas.openxmlformats.org/officeDocument/2006/relationships/tags" Target="../tags/tag1218.xml"/><Relationship Id="rId8" Type="http://schemas.openxmlformats.org/officeDocument/2006/relationships/tags" Target="../tags/tag1121.xml"/><Relationship Id="rId51" Type="http://schemas.openxmlformats.org/officeDocument/2006/relationships/tags" Target="../tags/tag1164.xml"/><Relationship Id="rId72" Type="http://schemas.openxmlformats.org/officeDocument/2006/relationships/tags" Target="../tags/tag1185.xml"/><Relationship Id="rId93" Type="http://schemas.openxmlformats.org/officeDocument/2006/relationships/tags" Target="../tags/tag1206.xml"/><Relationship Id="rId98" Type="http://schemas.openxmlformats.org/officeDocument/2006/relationships/tags" Target="../tags/tag1211.xml"/><Relationship Id="rId3" Type="http://schemas.openxmlformats.org/officeDocument/2006/relationships/tags" Target="../tags/tag1116.xml"/><Relationship Id="rId25" Type="http://schemas.openxmlformats.org/officeDocument/2006/relationships/tags" Target="../tags/tag1138.xml"/><Relationship Id="rId46" Type="http://schemas.openxmlformats.org/officeDocument/2006/relationships/tags" Target="../tags/tag1159.xml"/><Relationship Id="rId67" Type="http://schemas.openxmlformats.org/officeDocument/2006/relationships/tags" Target="../tags/tag1180.xml"/><Relationship Id="rId20" Type="http://schemas.openxmlformats.org/officeDocument/2006/relationships/tags" Target="../tags/tag1133.xml"/><Relationship Id="rId41" Type="http://schemas.openxmlformats.org/officeDocument/2006/relationships/tags" Target="../tags/tag1154.xml"/><Relationship Id="rId62" Type="http://schemas.openxmlformats.org/officeDocument/2006/relationships/tags" Target="../tags/tag1175.xml"/><Relationship Id="rId83" Type="http://schemas.openxmlformats.org/officeDocument/2006/relationships/tags" Target="../tags/tag1196.xml"/><Relationship Id="rId88" Type="http://schemas.openxmlformats.org/officeDocument/2006/relationships/tags" Target="../tags/tag120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228.xml"/><Relationship Id="rId3" Type="http://schemas.openxmlformats.org/officeDocument/2006/relationships/tags" Target="../tags/tag1223.xml"/><Relationship Id="rId7" Type="http://schemas.openxmlformats.org/officeDocument/2006/relationships/tags" Target="../tags/tag1227.xml"/><Relationship Id="rId12" Type="http://schemas.openxmlformats.org/officeDocument/2006/relationships/image" Target="../media/image44.jpeg"/><Relationship Id="rId2" Type="http://schemas.openxmlformats.org/officeDocument/2006/relationships/tags" Target="../tags/tag1222.xml"/><Relationship Id="rId1" Type="http://schemas.openxmlformats.org/officeDocument/2006/relationships/tags" Target="../tags/tag1221.xml"/><Relationship Id="rId6" Type="http://schemas.openxmlformats.org/officeDocument/2006/relationships/tags" Target="../tags/tag1226.xml"/><Relationship Id="rId11" Type="http://schemas.openxmlformats.org/officeDocument/2006/relationships/image" Target="../media/image43.png"/><Relationship Id="rId5" Type="http://schemas.openxmlformats.org/officeDocument/2006/relationships/tags" Target="../tags/tag1225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22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469" y="2388698"/>
            <a:ext cx="11131062" cy="104204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5F246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On the Quantum (</a:t>
            </a:r>
            <a:r>
              <a:rPr lang="en-US" altLang="zh-CN" sz="3600" dirty="0" err="1">
                <a:solidFill>
                  <a:srgbClr val="5F246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Im</a:t>
            </a:r>
            <a:r>
              <a:rPr lang="en-US" altLang="zh-CN" sz="3600" dirty="0">
                <a:solidFill>
                  <a:srgbClr val="5F246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)possibility of MPC</a:t>
            </a:r>
            <a:endParaRPr lang="en-US" sz="3600" dirty="0">
              <a:solidFill>
                <a:srgbClr val="5F246D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ADB0-77BA-CDB4-8785-A0CB1DF689AA}"/>
              </a:ext>
            </a:extLst>
          </p:cNvPr>
          <p:cNvSpPr txBox="1"/>
          <p:nvPr/>
        </p:nvSpPr>
        <p:spPr>
          <a:xfrm>
            <a:off x="5098501" y="4026004"/>
            <a:ext cx="199499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Xiao Liang</a:t>
            </a:r>
            <a:endParaRPr lang="en-US" sz="24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F5603-1611-200A-3FFD-DBACB124FE89}"/>
              </a:ext>
            </a:extLst>
          </p:cNvPr>
          <p:cNvSpPr txBox="1"/>
          <p:nvPr/>
        </p:nvSpPr>
        <p:spPr>
          <a:xfrm>
            <a:off x="3227335" y="4946267"/>
            <a:ext cx="573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Department of Computer Science and 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BD3FE-5B7B-97E6-3C8B-D0BA576F4FD5}"/>
              </a:ext>
            </a:extLst>
          </p:cNvPr>
          <p:cNvSpPr txBox="1"/>
          <p:nvPr/>
        </p:nvSpPr>
        <p:spPr>
          <a:xfrm>
            <a:off x="3227335" y="5506957"/>
            <a:ext cx="573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The Chinese 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56D84-9AE0-B94D-6736-79EC0BF8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C554544-3EDD-CA47-7A6D-B3A4035E209B}"/>
              </a:ext>
            </a:extLst>
          </p:cNvPr>
          <p:cNvSpPr txBox="1"/>
          <p:nvPr/>
        </p:nvSpPr>
        <p:spPr>
          <a:xfrm>
            <a:off x="5353778" y="3778472"/>
            <a:ext cx="60631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l"/>
            <a:r>
              <a:rPr lang="en-US" sz="8000" dirty="0">
                <a:solidFill>
                  <a:schemeClr val="bg2">
                    <a:alpha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ockwell Extra Bold" panose="02060903040505020403" pitchFamily="18" charset="0"/>
              </a:rPr>
              <a:t>Quantum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04B59E-0634-04AB-0D28-53E0E8DFA5E4}"/>
              </a:ext>
            </a:extLst>
          </p:cNvPr>
          <p:cNvSpPr txBox="1"/>
          <p:nvPr/>
        </p:nvSpPr>
        <p:spPr>
          <a:xfrm>
            <a:off x="244312" y="3918072"/>
            <a:ext cx="59216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en-US" sz="8000" dirty="0">
                <a:solidFill>
                  <a:schemeClr val="bg2">
                    <a:alpha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ockwell Extra Bold" panose="02060903040505020403" pitchFamily="18" charset="0"/>
              </a:rPr>
              <a:t>Classical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AACFB-52C6-83E8-E4D6-D177C5FD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7E70F-E097-040B-A4B4-17F7AF7F67EA}"/>
                  </a:ext>
                </a:extLst>
              </p:cNvPr>
              <p:cNvSpPr txBox="1"/>
              <p:nvPr/>
            </p:nvSpPr>
            <p:spPr>
              <a:xfrm>
                <a:off x="482651" y="1451539"/>
                <a:ext cx="4812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rounds from minimal assumptions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LinPas11, Goyal11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7E70F-E097-040B-A4B4-17F7AF7F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51" y="1451539"/>
                <a:ext cx="4812304" cy="707886"/>
              </a:xfrm>
              <a:prstGeom prst="rect">
                <a:avLst/>
              </a:prstGeom>
              <a:blipFill>
                <a:blip r:embed="rId3"/>
                <a:stretch>
                  <a:fillRect l="-1139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C0E3-CBFF-336E-6AB6-8DDAABF10130}"/>
                  </a:ext>
                </a:extLst>
              </p:cNvPr>
              <p:cNvSpPr txBox="1"/>
              <p:nvPr/>
            </p:nvSpPr>
            <p:spPr>
              <a:xfrm>
                <a:off x="6230303" y="2919833"/>
                <a:ext cx="52360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/>
                  <a:t> rounds from minimal assumptions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nBB</a:t>
                </a:r>
                <a:r>
                  <a:rPr lang="en-US" sz="2000" dirty="0"/>
                  <a:t> Sim in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QPT</a:t>
                </a:r>
                <a:r>
                  <a:rPr lang="en-US" sz="2000" dirty="0"/>
                  <a:t> [</a:t>
                </a:r>
                <a:r>
                  <a:rPr lang="en-US" sz="2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PY23</a:t>
                </a:r>
                <a:r>
                  <a:rPr lang="en-US" sz="2000" dirty="0"/>
                  <a:t>] (assuming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LWE)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-simulation </a:t>
                </a:r>
                <a:r>
                  <a:rPr lang="en-US" altLang="zh-CN" sz="2000" dirty="0"/>
                  <a:t>in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QPT</a:t>
                </a:r>
                <a:r>
                  <a:rPr lang="en-US" sz="2000" dirty="0"/>
                  <a:t> 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CC</a:t>
                </a:r>
                <a:r>
                  <a:rPr lang="en-US" sz="2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Y22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PY25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C0E3-CBFF-336E-6AB6-8DDAABF10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03" y="2919833"/>
                <a:ext cx="5236085" cy="1015663"/>
              </a:xfrm>
              <a:prstGeom prst="rect">
                <a:avLst/>
              </a:prstGeom>
              <a:blipFill>
                <a:blip r:embed="rId4"/>
                <a:stretch>
                  <a:fillRect l="-104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97226-B6BE-447B-DE77-749108731AC5}"/>
                  </a:ext>
                </a:extLst>
              </p:cNvPr>
              <p:cNvSpPr txBox="1"/>
              <p:nvPr/>
            </p:nvSpPr>
            <p:spPr>
              <a:xfrm>
                <a:off x="6294127" y="4552490"/>
                <a:ext cx="50736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Main technical obstacle: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>
                    <a:solidFill>
                      <a:srgbClr val="7030A0"/>
                    </a:solidFill>
                  </a:rPr>
                  <a:t>Non-malleability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-round from minimal assumptions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LinPas11, Goyal11</a:t>
                </a:r>
                <a:r>
                  <a:rPr lang="en-US" sz="2000" dirty="0"/>
                  <a:t>]: the classical solutions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PY23</a:t>
                </a:r>
                <a:r>
                  <a:rPr lang="en-US" sz="2000" dirty="0"/>
                  <a:t>]: the post-quantum 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Skip due to time limit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97226-B6BE-447B-DE77-74910873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27" y="4552490"/>
                <a:ext cx="5073660" cy="1938992"/>
              </a:xfrm>
              <a:prstGeom prst="rect">
                <a:avLst/>
              </a:prstGeom>
              <a:blipFill>
                <a:blip r:embed="rId5"/>
                <a:stretch>
                  <a:fillRect l="-1322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0E7F25-860B-BAD6-B013-85702FA82D5B}"/>
                  </a:ext>
                </a:extLst>
              </p:cNvPr>
              <p:cNvSpPr txBox="1"/>
              <p:nvPr/>
            </p:nvSpPr>
            <p:spPr>
              <a:xfrm>
                <a:off x="6230303" y="1439295"/>
                <a:ext cx="51374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/>
                  <a:t> rounds: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BB Sim impossible even in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expected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QPT</a:t>
                </a:r>
                <a:r>
                  <a:rPr lang="en-US" sz="2000" dirty="0"/>
                  <a:t> 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CCLY21, CC</a:t>
                </a:r>
                <a:r>
                  <a:rPr lang="en-US" sz="2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L26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0E7F25-860B-BAD6-B013-85702FA8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03" y="1439295"/>
                <a:ext cx="5137484" cy="1015663"/>
              </a:xfrm>
              <a:prstGeom prst="rect">
                <a:avLst/>
              </a:prstGeom>
              <a:blipFill>
                <a:blip r:embed="rId6"/>
                <a:stretch>
                  <a:fillRect l="-1186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C4168F-BCC1-A2B0-31AC-F2E7DCD250C5}"/>
                  </a:ext>
                </a:extLst>
              </p:cNvPr>
              <p:cNvSpPr txBox="1"/>
              <p:nvPr/>
            </p:nvSpPr>
            <p:spPr>
              <a:xfrm>
                <a:off x="482651" y="3687679"/>
                <a:ext cx="51374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Interesting technicality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/>
                  <a:t> rounds: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Black-box Sim in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expected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PPT</a:t>
                </a:r>
                <a:r>
                  <a:rPr lang="en-US" sz="2000" dirty="0"/>
                  <a:t> 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BarLin02</a:t>
                </a:r>
                <a:r>
                  <a:rPr lang="en-US" sz="2000" dirty="0"/>
                  <a:t>]; or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Non-black-box Sim in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PPT</a:t>
                </a:r>
                <a:r>
                  <a:rPr lang="en-US" sz="2000" dirty="0"/>
                  <a:t>, e.g.,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Barak01, BitPan12, CPS13</a:t>
                </a:r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C4168F-BCC1-A2B0-31AC-F2E7DCD25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51" y="3687679"/>
                <a:ext cx="5137484" cy="1323439"/>
              </a:xfrm>
              <a:prstGeom prst="rect">
                <a:avLst/>
              </a:prstGeom>
              <a:blipFill>
                <a:blip r:embed="rId7"/>
                <a:stretch>
                  <a:fillRect l="-1186" t="-2765" r="-83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601198-F1E9-45FA-B0FC-C930381B5BC8}"/>
              </a:ext>
            </a:extLst>
          </p:cNvPr>
          <p:cNvCxnSpPr>
            <a:cxnSpLocks/>
          </p:cNvCxnSpPr>
          <p:nvPr/>
        </p:nvCxnSpPr>
        <p:spPr>
          <a:xfrm>
            <a:off x="5691151" y="1189158"/>
            <a:ext cx="0" cy="5370610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A3FD95-084E-9A9A-C55D-B64DF40B5FB2}"/>
              </a:ext>
            </a:extLst>
          </p:cNvPr>
          <p:cNvSpPr/>
          <p:nvPr/>
        </p:nvSpPr>
        <p:spPr>
          <a:xfrm>
            <a:off x="419310" y="5458123"/>
            <a:ext cx="8093032" cy="707885"/>
          </a:xfrm>
          <a:prstGeom prst="roundRect">
            <a:avLst/>
          </a:prstGeom>
          <a:solidFill>
            <a:schemeClr val="bg1"/>
          </a:solidFill>
          <a:ln>
            <a:solidFill>
              <a:srgbClr val="5F2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84FC5-144F-800A-13C7-ACC82D94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 Research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1E885-47F7-EC63-A619-FA5D48F33DA1}"/>
              </a:ext>
            </a:extLst>
          </p:cNvPr>
          <p:cNvSpPr txBox="1"/>
          <p:nvPr/>
        </p:nvSpPr>
        <p:spPr>
          <a:xfrm>
            <a:off x="727266" y="1518332"/>
            <a:ext cx="8954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Desirable properties and further optimizations for Quantum MPC: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Black-box constructions from minimal assumptions: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C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PY25</a:t>
            </a:r>
            <a:r>
              <a:rPr lang="en-US" sz="2000" dirty="0"/>
              <a:t>] for</a:t>
            </a:r>
            <a:r>
              <a:rPr lang="en-US" sz="2000" b="1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PQ</a:t>
            </a:r>
            <a:r>
              <a:rPr lang="en-US" sz="2000" dirty="0"/>
              <a:t>-MPC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[</a:t>
            </a:r>
            <a:r>
              <a:rPr lang="en-US" sz="2000" dirty="0">
                <a:solidFill>
                  <a:srgbClr val="00B050"/>
                </a:solidFill>
              </a:rPr>
              <a:t>open problems</a:t>
            </a:r>
            <a:r>
              <a:rPr lang="en-US" sz="2000" dirty="0"/>
              <a:t>] for MP</a:t>
            </a:r>
            <a:r>
              <a:rPr lang="en-US" sz="2000" dirty="0">
                <a:solidFill>
                  <a:schemeClr val="accent2"/>
                </a:solidFill>
              </a:rPr>
              <a:t>Q</a:t>
            </a:r>
            <a:r>
              <a:rPr lang="en-US" sz="2000" dirty="0"/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Concrete efficiency [</a:t>
            </a:r>
            <a:r>
              <a:rPr lang="en-US" sz="2000" dirty="0">
                <a:solidFill>
                  <a:srgbClr val="00B050"/>
                </a:solidFill>
              </a:rPr>
              <a:t>open problems</a:t>
            </a:r>
            <a:r>
              <a:rPr lang="en-US" sz="2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Exact round complexity [</a:t>
            </a:r>
            <a:r>
              <a:rPr lang="en-US" sz="2000" dirty="0">
                <a:solidFill>
                  <a:srgbClr val="00B050"/>
                </a:solidFill>
              </a:rPr>
              <a:t>open problems</a:t>
            </a:r>
            <a:r>
              <a:rPr lang="en-US" sz="2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Composable security in the plain 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Partial results [</a:t>
            </a:r>
            <a:r>
              <a:rPr lang="en-US" sz="2000" dirty="0">
                <a:solidFill>
                  <a:schemeClr val="accent1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M23, G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PTY25</a:t>
            </a:r>
            <a:r>
              <a:rPr lang="en-US" sz="2000" dirty="0"/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[</a:t>
            </a:r>
            <a:r>
              <a:rPr lang="en-US" sz="2000" dirty="0">
                <a:solidFill>
                  <a:srgbClr val="00B050"/>
                </a:solidFill>
              </a:rPr>
              <a:t>open problems</a:t>
            </a:r>
            <a:r>
              <a:rPr lang="en-US" sz="2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EA104-4920-AE84-D3A2-7E3F55132413}"/>
              </a:ext>
            </a:extLst>
          </p:cNvPr>
          <p:cNvSpPr txBox="1"/>
          <p:nvPr/>
        </p:nvSpPr>
        <p:spPr>
          <a:xfrm>
            <a:off x="727266" y="5464407"/>
            <a:ext cx="7785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5F246D"/>
                </a:solidFill>
              </a:rPr>
              <a:t>Why this one?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246D"/>
                </a:solidFill>
              </a:rPr>
              <a:t>It touches upon the difficulty core of quantum rewinding techniques.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12B5C6-61B0-E4F6-97EB-54A0CBB0869C}"/>
              </a:ext>
            </a:extLst>
          </p:cNvPr>
          <p:cNvSpPr/>
          <p:nvPr/>
        </p:nvSpPr>
        <p:spPr>
          <a:xfrm>
            <a:off x="684050" y="3438641"/>
            <a:ext cx="4928846" cy="1076826"/>
          </a:xfrm>
          <a:prstGeom prst="ellipse">
            <a:avLst/>
          </a:prstGeom>
          <a:noFill/>
          <a:ln>
            <a:solidFill>
              <a:srgbClr val="5F246D"/>
            </a:solidFill>
          </a:ln>
          <a:effectLst>
            <a:glow rad="63500">
              <a:srgbClr val="5F246D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C99C8-8CD9-998E-E8DF-85B96A38B778}"/>
              </a:ext>
            </a:extLst>
          </p:cNvPr>
          <p:cNvSpPr/>
          <p:nvPr/>
        </p:nvSpPr>
        <p:spPr>
          <a:xfrm>
            <a:off x="1524210" y="4355627"/>
            <a:ext cx="3248526" cy="565484"/>
          </a:xfrm>
          <a:prstGeom prst="roundRect">
            <a:avLst/>
          </a:prstGeom>
          <a:solidFill>
            <a:schemeClr val="bg1"/>
          </a:solidFill>
          <a:ln>
            <a:solidFill>
              <a:srgbClr val="5F2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F160E-FBAD-6104-3451-1D4E5A584378}"/>
              </a:ext>
            </a:extLst>
          </p:cNvPr>
          <p:cNvSpPr txBox="1"/>
          <p:nvPr/>
        </p:nvSpPr>
        <p:spPr>
          <a:xfrm>
            <a:off x="1458507" y="4411957"/>
            <a:ext cx="3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246D"/>
                </a:solidFill>
              </a:rPr>
              <a:t>take a closer 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175F4-BD07-C0B9-70B5-C0FC95AD8BC6}"/>
              </a:ext>
            </a:extLst>
          </p:cNvPr>
          <p:cNvSpPr txBox="1"/>
          <p:nvPr/>
        </p:nvSpPr>
        <p:spPr>
          <a:xfrm>
            <a:off x="5353778" y="3778472"/>
            <a:ext cx="60631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l"/>
            <a:r>
              <a:rPr lang="en-US" sz="8000" dirty="0">
                <a:solidFill>
                  <a:schemeClr val="bg2">
                    <a:alpha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ockwell Extra Bold" panose="02060903040505020403" pitchFamily="18" charset="0"/>
              </a:rPr>
              <a:t>Quantum</a:t>
            </a:r>
          </a:p>
        </p:txBody>
      </p:sp>
    </p:spTree>
    <p:extLst>
      <p:ext uri="{BB962C8B-B14F-4D97-AF65-F5344CB8AC3E}">
        <p14:creationId xmlns:p14="http://schemas.microsoft.com/office/powerpoint/2010/main" val="21719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6C8B-576F-6DB2-E140-091C4536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Peeking into Technical Challenges (1/4)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58FA1-43E1-F53E-A254-F9023265BD98}"/>
              </a:ext>
            </a:extLst>
          </p:cNvPr>
          <p:cNvPicPr>
            <a:picLocks noChangeAspect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335" y="2750111"/>
            <a:ext cx="505741" cy="912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97A99-D532-8F34-7B20-39E69E718EC5}"/>
              </a:ext>
            </a:extLst>
          </p:cNvPr>
          <p:cNvSpPr txBox="1"/>
          <p:nvPr/>
        </p:nvSpPr>
        <p:spPr>
          <a:xfrm>
            <a:off x="1413508" y="2530483"/>
            <a:ext cx="65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5D46B-CD75-E984-5BFB-C3AF82A208C2}"/>
              </a:ext>
            </a:extLst>
          </p:cNvPr>
          <p:cNvSpPr txBox="1"/>
          <p:nvPr/>
        </p:nvSpPr>
        <p:spPr>
          <a:xfrm>
            <a:off x="1386795" y="3542451"/>
            <a:ext cx="75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resp.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5F49E3-7249-38D4-533D-588CFDC9002D}"/>
              </a:ext>
            </a:extLst>
          </p:cNvPr>
          <p:cNvCxnSpPr>
            <a:cxnSpLocks/>
          </p:cNvCxnSpPr>
          <p:nvPr/>
        </p:nvCxnSpPr>
        <p:spPr>
          <a:xfrm flipH="1">
            <a:off x="1225377" y="3937736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0DDF78-0126-4B25-CA5E-F96CEB4AD50F}"/>
              </a:ext>
            </a:extLst>
          </p:cNvPr>
          <p:cNvCxnSpPr>
            <a:cxnSpLocks/>
          </p:cNvCxnSpPr>
          <p:nvPr/>
        </p:nvCxnSpPr>
        <p:spPr>
          <a:xfrm flipH="1">
            <a:off x="1252306" y="2937800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E7E4DE-7F29-5D50-219F-08C804E923FB}"/>
              </a:ext>
            </a:extLst>
          </p:cNvPr>
          <p:cNvCxnSpPr>
            <a:cxnSpLocks/>
          </p:cNvCxnSpPr>
          <p:nvPr/>
        </p:nvCxnSpPr>
        <p:spPr>
          <a:xfrm>
            <a:off x="1208779" y="3476936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 descr="\documentclass{article}&#10;\input{Macros.tex}&#10;\begin{document}&#10;&#10;$b \in \bits$&#10;\end{document}" title="IguanaTex Shape Display">
            <a:extLst>
              <a:ext uri="{FF2B5EF4-FFF2-40B4-BE49-F238E27FC236}">
                <a16:creationId xmlns:a16="http://schemas.microsoft.com/office/drawing/2014/main" id="{61AF2E89-1A7D-9D82-9F73-D76CBF0C7C7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9128" y="3153715"/>
            <a:ext cx="993817" cy="246724"/>
            <a:chOff x="4476479" y="3909321"/>
            <a:chExt cx="993817" cy="24672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61523B-ABC4-1456-8D7F-892F4ADF075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476479" y="3923138"/>
              <a:ext cx="91987" cy="173940"/>
            </a:xfrm>
            <a:custGeom>
              <a:avLst/>
              <a:gdLst>
                <a:gd name="csX0" fmla="*/ 48070 w 91987"/>
                <a:gd name="csY0" fmla="*/ 2777 h 173940"/>
                <a:gd name="csX1" fmla="*/ 44820 w 91987"/>
                <a:gd name="csY1" fmla="*/ 63 h 173940"/>
                <a:gd name="csX2" fmla="*/ 14325 w 91987"/>
                <a:gd name="csY2" fmla="*/ 2530 h 173940"/>
                <a:gd name="csX3" fmla="*/ 9575 w 91987"/>
                <a:gd name="csY3" fmla="*/ 7465 h 173940"/>
                <a:gd name="csX4" fmla="*/ 15575 w 91987"/>
                <a:gd name="csY4" fmla="*/ 10425 h 173940"/>
                <a:gd name="csX5" fmla="*/ 28073 w 91987"/>
                <a:gd name="csY5" fmla="*/ 14620 h 173940"/>
                <a:gd name="csX6" fmla="*/ 24573 w 91987"/>
                <a:gd name="csY6" fmla="*/ 29916 h 173940"/>
                <a:gd name="csX7" fmla="*/ 4076 w 91987"/>
                <a:gd name="csY7" fmla="*/ 110349 h 173940"/>
                <a:gd name="csX8" fmla="*/ 77 w 91987"/>
                <a:gd name="csY8" fmla="*/ 135268 h 173940"/>
                <a:gd name="csX9" fmla="*/ 31822 w 91987"/>
                <a:gd name="csY9" fmla="*/ 174004 h 173940"/>
                <a:gd name="csX10" fmla="*/ 92064 w 91987"/>
                <a:gd name="csY10" fmla="*/ 101713 h 173940"/>
                <a:gd name="csX11" fmla="*/ 58819 w 91987"/>
                <a:gd name="csY11" fmla="*/ 62237 h 173940"/>
                <a:gd name="csX12" fmla="*/ 29573 w 91987"/>
                <a:gd name="csY12" fmla="*/ 77041 h 173940"/>
                <a:gd name="csX13" fmla="*/ 48070 w 91987"/>
                <a:gd name="csY13" fmla="*/ 2777 h 173940"/>
                <a:gd name="csX14" fmla="*/ 24573 w 91987"/>
                <a:gd name="csY14" fmla="*/ 96039 h 173940"/>
                <a:gd name="csX15" fmla="*/ 28323 w 91987"/>
                <a:gd name="csY15" fmla="*/ 87403 h 173940"/>
                <a:gd name="csX16" fmla="*/ 58319 w 91987"/>
                <a:gd name="csY16" fmla="*/ 67665 h 173940"/>
                <a:gd name="csX17" fmla="*/ 74066 w 91987"/>
                <a:gd name="csY17" fmla="*/ 90857 h 173940"/>
                <a:gd name="csX18" fmla="*/ 61318 w 91987"/>
                <a:gd name="csY18" fmla="*/ 143163 h 173940"/>
                <a:gd name="csX19" fmla="*/ 31822 w 91987"/>
                <a:gd name="csY19" fmla="*/ 168576 h 173940"/>
                <a:gd name="csX20" fmla="*/ 15075 w 91987"/>
                <a:gd name="csY20" fmla="*/ 143657 h 173940"/>
                <a:gd name="csX21" fmla="*/ 19074 w 91987"/>
                <a:gd name="csY21" fmla="*/ 118737 h 173940"/>
                <a:gd name="csX22" fmla="*/ 24573 w 91987"/>
                <a:gd name="csY22" fmla="*/ 96039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1987" h="173940">
                  <a:moveTo>
                    <a:pt x="48070" y="2777"/>
                  </a:moveTo>
                  <a:cubicBezTo>
                    <a:pt x="48070" y="2530"/>
                    <a:pt x="48070" y="63"/>
                    <a:pt x="44820" y="63"/>
                  </a:cubicBezTo>
                  <a:cubicBezTo>
                    <a:pt x="39071" y="63"/>
                    <a:pt x="20824" y="2037"/>
                    <a:pt x="14325" y="2530"/>
                  </a:cubicBezTo>
                  <a:cubicBezTo>
                    <a:pt x="12325" y="2777"/>
                    <a:pt x="9575" y="3023"/>
                    <a:pt x="9575" y="7465"/>
                  </a:cubicBezTo>
                  <a:cubicBezTo>
                    <a:pt x="9575" y="10425"/>
                    <a:pt x="11825" y="10425"/>
                    <a:pt x="15575" y="10425"/>
                  </a:cubicBezTo>
                  <a:cubicBezTo>
                    <a:pt x="27573" y="10425"/>
                    <a:pt x="28073" y="12152"/>
                    <a:pt x="28073" y="14620"/>
                  </a:cubicBezTo>
                  <a:cubicBezTo>
                    <a:pt x="28073" y="16347"/>
                    <a:pt x="25823" y="24735"/>
                    <a:pt x="24573" y="29916"/>
                  </a:cubicBezTo>
                  <a:lnTo>
                    <a:pt x="4076" y="110349"/>
                  </a:lnTo>
                  <a:cubicBezTo>
                    <a:pt x="1077" y="122685"/>
                    <a:pt x="77" y="126633"/>
                    <a:pt x="77" y="135268"/>
                  </a:cubicBezTo>
                  <a:cubicBezTo>
                    <a:pt x="77" y="158707"/>
                    <a:pt x="13325" y="174004"/>
                    <a:pt x="31822" y="174004"/>
                  </a:cubicBezTo>
                  <a:cubicBezTo>
                    <a:pt x="61318" y="174004"/>
                    <a:pt x="92064" y="137242"/>
                    <a:pt x="92064" y="101713"/>
                  </a:cubicBezTo>
                  <a:cubicBezTo>
                    <a:pt x="92064" y="79261"/>
                    <a:pt x="78816" y="62237"/>
                    <a:pt x="58819" y="62237"/>
                  </a:cubicBezTo>
                  <a:cubicBezTo>
                    <a:pt x="47320" y="62237"/>
                    <a:pt x="37072" y="69392"/>
                    <a:pt x="29573" y="77041"/>
                  </a:cubicBezTo>
                  <a:lnTo>
                    <a:pt x="48070" y="2777"/>
                  </a:lnTo>
                  <a:close/>
                  <a:moveTo>
                    <a:pt x="24573" y="96039"/>
                  </a:moveTo>
                  <a:cubicBezTo>
                    <a:pt x="26073" y="90611"/>
                    <a:pt x="26073" y="90117"/>
                    <a:pt x="28323" y="87403"/>
                  </a:cubicBezTo>
                  <a:cubicBezTo>
                    <a:pt x="40571" y="71366"/>
                    <a:pt x="51819" y="67665"/>
                    <a:pt x="58319" y="67665"/>
                  </a:cubicBezTo>
                  <a:cubicBezTo>
                    <a:pt x="67317" y="67665"/>
                    <a:pt x="74066" y="75067"/>
                    <a:pt x="74066" y="90857"/>
                  </a:cubicBezTo>
                  <a:cubicBezTo>
                    <a:pt x="74066" y="105414"/>
                    <a:pt x="65818" y="133788"/>
                    <a:pt x="61318" y="143163"/>
                  </a:cubicBezTo>
                  <a:cubicBezTo>
                    <a:pt x="53069" y="159694"/>
                    <a:pt x="41571" y="168576"/>
                    <a:pt x="31822" y="168576"/>
                  </a:cubicBezTo>
                  <a:cubicBezTo>
                    <a:pt x="23323" y="168576"/>
                    <a:pt x="15075" y="161914"/>
                    <a:pt x="15075" y="143657"/>
                  </a:cubicBezTo>
                  <a:cubicBezTo>
                    <a:pt x="15075" y="138969"/>
                    <a:pt x="15075" y="134281"/>
                    <a:pt x="19074" y="118737"/>
                  </a:cubicBezTo>
                  <a:lnTo>
                    <a:pt x="24573" y="96039"/>
                  </a:lnTo>
                  <a:close/>
                </a:path>
              </a:pathLst>
            </a:custGeom>
            <a:solidFill>
              <a:srgbClr val="000000"/>
            </a:solidFill>
            <a:ln w="25090" cap="flat">
              <a:noFill/>
              <a:prstDash val="solid"/>
              <a:miter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9BAA85-F6A1-03DF-325E-CAF49AD34D6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662187" y="3961133"/>
              <a:ext cx="124982" cy="143100"/>
            </a:xfrm>
            <a:custGeom>
              <a:avLst/>
              <a:gdLst>
                <a:gd name="csX0" fmla="*/ 116318 w 124982"/>
                <a:gd name="csY0" fmla="*/ 76547 h 143100"/>
                <a:gd name="csX1" fmla="*/ 125066 w 124982"/>
                <a:gd name="csY1" fmla="*/ 71613 h 143100"/>
                <a:gd name="csX2" fmla="*/ 116318 w 124982"/>
                <a:gd name="csY2" fmla="*/ 66678 h 143100"/>
                <a:gd name="csX3" fmla="*/ 10332 w 124982"/>
                <a:gd name="csY3" fmla="*/ 66678 h 143100"/>
                <a:gd name="csX4" fmla="*/ 77323 w 124982"/>
                <a:gd name="csY4" fmla="*/ 9932 h 143100"/>
                <a:gd name="csX5" fmla="*/ 116318 w 124982"/>
                <a:gd name="csY5" fmla="*/ 9932 h 143100"/>
                <a:gd name="csX6" fmla="*/ 125066 w 124982"/>
                <a:gd name="csY6" fmla="*/ 4997 h 143100"/>
                <a:gd name="csX7" fmla="*/ 116318 w 124982"/>
                <a:gd name="csY7" fmla="*/ 63 h 143100"/>
                <a:gd name="csX8" fmla="*/ 76823 w 124982"/>
                <a:gd name="csY8" fmla="*/ 63 h 143100"/>
                <a:gd name="csX9" fmla="*/ 84 w 124982"/>
                <a:gd name="csY9" fmla="*/ 71613 h 143100"/>
                <a:gd name="csX10" fmla="*/ 76823 w 124982"/>
                <a:gd name="csY10" fmla="*/ 143163 h 143100"/>
                <a:gd name="csX11" fmla="*/ 116318 w 124982"/>
                <a:gd name="csY11" fmla="*/ 143163 h 143100"/>
                <a:gd name="csX12" fmla="*/ 125066 w 124982"/>
                <a:gd name="csY12" fmla="*/ 138229 h 143100"/>
                <a:gd name="csX13" fmla="*/ 116318 w 124982"/>
                <a:gd name="csY13" fmla="*/ 133294 h 143100"/>
                <a:gd name="csX14" fmla="*/ 77323 w 124982"/>
                <a:gd name="csY14" fmla="*/ 133294 h 143100"/>
                <a:gd name="csX15" fmla="*/ 10332 w 124982"/>
                <a:gd name="csY15" fmla="*/ 76547 h 143100"/>
                <a:gd name="csX16" fmla="*/ 116318 w 124982"/>
                <a:gd name="csY16" fmla="*/ 76547 h 1431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24982" h="143100">
                  <a:moveTo>
                    <a:pt x="116318" y="76547"/>
                  </a:moveTo>
                  <a:cubicBezTo>
                    <a:pt x="120567" y="76547"/>
                    <a:pt x="125066" y="76547"/>
                    <a:pt x="125066" y="71613"/>
                  </a:cubicBezTo>
                  <a:cubicBezTo>
                    <a:pt x="125066" y="66678"/>
                    <a:pt x="120567" y="66678"/>
                    <a:pt x="116318" y="66678"/>
                  </a:cubicBezTo>
                  <a:lnTo>
                    <a:pt x="10332" y="66678"/>
                  </a:lnTo>
                  <a:cubicBezTo>
                    <a:pt x="13332" y="33617"/>
                    <a:pt x="42078" y="9932"/>
                    <a:pt x="77323" y="9932"/>
                  </a:cubicBezTo>
                  <a:lnTo>
                    <a:pt x="116318" y="9932"/>
                  </a:lnTo>
                  <a:cubicBezTo>
                    <a:pt x="120567" y="9932"/>
                    <a:pt x="125066" y="9932"/>
                    <a:pt x="125066" y="4997"/>
                  </a:cubicBezTo>
                  <a:cubicBezTo>
                    <a:pt x="125066" y="63"/>
                    <a:pt x="120567" y="63"/>
                    <a:pt x="116318" y="63"/>
                  </a:cubicBezTo>
                  <a:lnTo>
                    <a:pt x="76823" y="63"/>
                  </a:lnTo>
                  <a:cubicBezTo>
                    <a:pt x="34079" y="63"/>
                    <a:pt x="84" y="32137"/>
                    <a:pt x="84" y="71613"/>
                  </a:cubicBezTo>
                  <a:cubicBezTo>
                    <a:pt x="84" y="111089"/>
                    <a:pt x="34079" y="143163"/>
                    <a:pt x="76823" y="143163"/>
                  </a:cubicBezTo>
                  <a:lnTo>
                    <a:pt x="116318" y="143163"/>
                  </a:lnTo>
                  <a:cubicBezTo>
                    <a:pt x="120567" y="143163"/>
                    <a:pt x="125066" y="143163"/>
                    <a:pt x="125066" y="138229"/>
                  </a:cubicBezTo>
                  <a:cubicBezTo>
                    <a:pt x="125066" y="133294"/>
                    <a:pt x="120567" y="133294"/>
                    <a:pt x="116318" y="133294"/>
                  </a:cubicBezTo>
                  <a:lnTo>
                    <a:pt x="77323" y="133294"/>
                  </a:lnTo>
                  <a:cubicBezTo>
                    <a:pt x="42078" y="133294"/>
                    <a:pt x="13332" y="109609"/>
                    <a:pt x="10332" y="76547"/>
                  </a:cubicBezTo>
                  <a:lnTo>
                    <a:pt x="116318" y="76547"/>
                  </a:lnTo>
                  <a:close/>
                </a:path>
              </a:pathLst>
            </a:custGeom>
            <a:solidFill>
              <a:srgbClr val="000000"/>
            </a:solidFill>
            <a:ln w="25090" cap="flat">
              <a:noFill/>
              <a:prstDash val="solid"/>
              <a:miter/>
            </a:ln>
          </p:spPr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4F42CB-3FBD-4846-4FB6-136B48352EE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895515" y="3909321"/>
              <a:ext cx="88737" cy="246724"/>
            </a:xfrm>
            <a:custGeom>
              <a:avLst/>
              <a:gdLst>
                <a:gd name="csX0" fmla="*/ 52836 w 88737"/>
                <a:gd name="csY0" fmla="*/ 32877 h 246724"/>
                <a:gd name="csX1" fmla="*/ 86581 w 88737"/>
                <a:gd name="csY1" fmla="*/ 5491 h 246724"/>
                <a:gd name="csX2" fmla="*/ 88831 w 88737"/>
                <a:gd name="csY2" fmla="*/ 2777 h 246724"/>
                <a:gd name="csX3" fmla="*/ 84081 w 88737"/>
                <a:gd name="csY3" fmla="*/ 63 h 246724"/>
                <a:gd name="csX4" fmla="*/ 36088 w 88737"/>
                <a:gd name="csY4" fmla="*/ 30903 h 246724"/>
                <a:gd name="csX5" fmla="*/ 36088 w 88737"/>
                <a:gd name="csY5" fmla="*/ 87157 h 246724"/>
                <a:gd name="csX6" fmla="*/ 26090 w 88737"/>
                <a:gd name="csY6" fmla="*/ 112816 h 246724"/>
                <a:gd name="csX7" fmla="*/ 2343 w 88737"/>
                <a:gd name="csY7" fmla="*/ 120711 h 246724"/>
                <a:gd name="csX8" fmla="*/ 93 w 88737"/>
                <a:gd name="csY8" fmla="*/ 123425 h 246724"/>
                <a:gd name="csX9" fmla="*/ 4093 w 88737"/>
                <a:gd name="csY9" fmla="*/ 126139 h 246724"/>
                <a:gd name="csX10" fmla="*/ 35338 w 88737"/>
                <a:gd name="csY10" fmla="*/ 148098 h 246724"/>
                <a:gd name="csX11" fmla="*/ 36088 w 88737"/>
                <a:gd name="csY11" fmla="*/ 160187 h 246724"/>
                <a:gd name="csX12" fmla="*/ 36088 w 88737"/>
                <a:gd name="csY12" fmla="*/ 209039 h 246724"/>
                <a:gd name="csX13" fmla="*/ 48086 w 88737"/>
                <a:gd name="csY13" fmla="*/ 236672 h 246724"/>
                <a:gd name="csX14" fmla="*/ 84081 w 88737"/>
                <a:gd name="csY14" fmla="*/ 246788 h 246724"/>
                <a:gd name="csX15" fmla="*/ 88831 w 88737"/>
                <a:gd name="csY15" fmla="*/ 244074 h 246724"/>
                <a:gd name="csX16" fmla="*/ 84831 w 88737"/>
                <a:gd name="csY16" fmla="*/ 241360 h 246724"/>
                <a:gd name="csX17" fmla="*/ 53586 w 88737"/>
                <a:gd name="csY17" fmla="*/ 219895 h 246724"/>
                <a:gd name="csX18" fmla="*/ 52836 w 88737"/>
                <a:gd name="csY18" fmla="*/ 208298 h 246724"/>
                <a:gd name="csX19" fmla="*/ 52836 w 88737"/>
                <a:gd name="csY19" fmla="*/ 156486 h 246724"/>
                <a:gd name="csX20" fmla="*/ 42837 w 88737"/>
                <a:gd name="csY20" fmla="*/ 133047 h 246724"/>
                <a:gd name="csX21" fmla="*/ 23340 w 88737"/>
                <a:gd name="csY21" fmla="*/ 123425 h 246724"/>
                <a:gd name="csX22" fmla="*/ 52836 w 88737"/>
                <a:gd name="csY22" fmla="*/ 92091 h 246724"/>
                <a:gd name="csX23" fmla="*/ 52836 w 88737"/>
                <a:gd name="csY23" fmla="*/ 32877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88737" h="246724">
                  <a:moveTo>
                    <a:pt x="52836" y="32877"/>
                  </a:moveTo>
                  <a:cubicBezTo>
                    <a:pt x="52836" y="23008"/>
                    <a:pt x="59335" y="7218"/>
                    <a:pt x="86581" y="5491"/>
                  </a:cubicBezTo>
                  <a:cubicBezTo>
                    <a:pt x="87831" y="5244"/>
                    <a:pt x="88831" y="4257"/>
                    <a:pt x="88831" y="2777"/>
                  </a:cubicBezTo>
                  <a:cubicBezTo>
                    <a:pt x="88831" y="63"/>
                    <a:pt x="86831" y="63"/>
                    <a:pt x="84081" y="63"/>
                  </a:cubicBezTo>
                  <a:cubicBezTo>
                    <a:pt x="59085" y="63"/>
                    <a:pt x="36338" y="12646"/>
                    <a:pt x="36088" y="30903"/>
                  </a:cubicBezTo>
                  <a:lnTo>
                    <a:pt x="36088" y="87157"/>
                  </a:lnTo>
                  <a:cubicBezTo>
                    <a:pt x="36088" y="96779"/>
                    <a:pt x="36088" y="104674"/>
                    <a:pt x="26090" y="112816"/>
                  </a:cubicBezTo>
                  <a:cubicBezTo>
                    <a:pt x="17341" y="119971"/>
                    <a:pt x="7842" y="120464"/>
                    <a:pt x="2343" y="120711"/>
                  </a:cubicBezTo>
                  <a:cubicBezTo>
                    <a:pt x="1093" y="120958"/>
                    <a:pt x="93" y="121945"/>
                    <a:pt x="93" y="123425"/>
                  </a:cubicBezTo>
                  <a:cubicBezTo>
                    <a:pt x="93" y="125892"/>
                    <a:pt x="1593" y="125892"/>
                    <a:pt x="4093" y="126139"/>
                  </a:cubicBezTo>
                  <a:cubicBezTo>
                    <a:pt x="20590" y="127126"/>
                    <a:pt x="32589" y="136008"/>
                    <a:pt x="35338" y="148098"/>
                  </a:cubicBezTo>
                  <a:cubicBezTo>
                    <a:pt x="36088" y="150812"/>
                    <a:pt x="36088" y="151305"/>
                    <a:pt x="36088" y="160187"/>
                  </a:cubicBezTo>
                  <a:lnTo>
                    <a:pt x="36088" y="209039"/>
                  </a:lnTo>
                  <a:cubicBezTo>
                    <a:pt x="36088" y="219401"/>
                    <a:pt x="36088" y="227296"/>
                    <a:pt x="48086" y="236672"/>
                  </a:cubicBezTo>
                  <a:cubicBezTo>
                    <a:pt x="57835" y="244074"/>
                    <a:pt x="74333" y="246788"/>
                    <a:pt x="84081" y="246788"/>
                  </a:cubicBezTo>
                  <a:cubicBezTo>
                    <a:pt x="86831" y="246788"/>
                    <a:pt x="88831" y="246788"/>
                    <a:pt x="88831" y="244074"/>
                  </a:cubicBezTo>
                  <a:cubicBezTo>
                    <a:pt x="88831" y="241606"/>
                    <a:pt x="87331" y="241606"/>
                    <a:pt x="84831" y="241360"/>
                  </a:cubicBezTo>
                  <a:cubicBezTo>
                    <a:pt x="69084" y="240373"/>
                    <a:pt x="56835" y="232478"/>
                    <a:pt x="53586" y="219895"/>
                  </a:cubicBezTo>
                  <a:cubicBezTo>
                    <a:pt x="52836" y="217674"/>
                    <a:pt x="52836" y="217181"/>
                    <a:pt x="52836" y="208298"/>
                  </a:cubicBezTo>
                  <a:lnTo>
                    <a:pt x="52836" y="156486"/>
                  </a:lnTo>
                  <a:cubicBezTo>
                    <a:pt x="52836" y="145137"/>
                    <a:pt x="50836" y="140943"/>
                    <a:pt x="42837" y="133047"/>
                  </a:cubicBezTo>
                  <a:cubicBezTo>
                    <a:pt x="37588" y="127866"/>
                    <a:pt x="30339" y="125399"/>
                    <a:pt x="23340" y="123425"/>
                  </a:cubicBezTo>
                  <a:cubicBezTo>
                    <a:pt x="43837" y="117750"/>
                    <a:pt x="52836" y="106401"/>
                    <a:pt x="52836" y="92091"/>
                  </a:cubicBezTo>
                  <a:lnTo>
                    <a:pt x="52836" y="32877"/>
                  </a:lnTo>
                  <a:close/>
                </a:path>
              </a:pathLst>
            </a:custGeom>
            <a:solidFill>
              <a:srgbClr val="000000"/>
            </a:solidFill>
            <a:ln w="25090" cap="flat">
              <a:noFill/>
              <a:prstDash val="solid"/>
              <a:miter/>
            </a:ln>
          </p:spPr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815EDD-1A1B-6988-56B6-B54EBF05859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012249" y="3930046"/>
              <a:ext cx="105235" cy="169746"/>
            </a:xfrm>
            <a:custGeom>
              <a:avLst/>
              <a:gdLst>
                <a:gd name="csX0" fmla="*/ 105333 w 105235"/>
                <a:gd name="csY0" fmla="*/ 85430 h 169746"/>
                <a:gd name="csX1" fmla="*/ 95335 w 105235"/>
                <a:gd name="csY1" fmla="*/ 27696 h 169746"/>
                <a:gd name="csX2" fmla="*/ 52841 w 105235"/>
                <a:gd name="csY2" fmla="*/ 63 h 169746"/>
                <a:gd name="csX3" fmla="*/ 9347 w 105235"/>
                <a:gd name="csY3" fmla="*/ 29423 h 169746"/>
                <a:gd name="csX4" fmla="*/ 98 w 105235"/>
                <a:gd name="csY4" fmla="*/ 85430 h 169746"/>
                <a:gd name="csX5" fmla="*/ 11347 w 105235"/>
                <a:gd name="csY5" fmla="*/ 144890 h 169746"/>
                <a:gd name="csX6" fmla="*/ 52591 w 105235"/>
                <a:gd name="csY6" fmla="*/ 169809 h 169746"/>
                <a:gd name="csX7" fmla="*/ 96085 w 105235"/>
                <a:gd name="csY7" fmla="*/ 141189 h 169746"/>
                <a:gd name="csX8" fmla="*/ 105333 w 105235"/>
                <a:gd name="csY8" fmla="*/ 85430 h 169746"/>
                <a:gd name="csX9" fmla="*/ 52591 w 105235"/>
                <a:gd name="csY9" fmla="*/ 164381 h 169746"/>
                <a:gd name="csX10" fmla="*/ 23595 w 105235"/>
                <a:gd name="csY10" fmla="*/ 134528 h 169746"/>
                <a:gd name="csX11" fmla="*/ 20845 w 105235"/>
                <a:gd name="csY11" fmla="*/ 82469 h 169746"/>
                <a:gd name="csX12" fmla="*/ 22845 w 105235"/>
                <a:gd name="csY12" fmla="*/ 37071 h 169746"/>
                <a:gd name="csX13" fmla="*/ 52591 w 105235"/>
                <a:gd name="csY13" fmla="*/ 5491 h 169746"/>
                <a:gd name="csX14" fmla="*/ 82087 w 105235"/>
                <a:gd name="csY14" fmla="*/ 34358 h 169746"/>
                <a:gd name="csX15" fmla="*/ 84586 w 105235"/>
                <a:gd name="csY15" fmla="*/ 82469 h 169746"/>
                <a:gd name="csX16" fmla="*/ 81837 w 105235"/>
                <a:gd name="csY16" fmla="*/ 133541 h 169746"/>
                <a:gd name="csX17" fmla="*/ 52591 w 105235"/>
                <a:gd name="csY17" fmla="*/ 164381 h 1697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5235" h="169746">
                  <a:moveTo>
                    <a:pt x="105333" y="85430"/>
                  </a:moveTo>
                  <a:cubicBezTo>
                    <a:pt x="105333" y="65692"/>
                    <a:pt x="104084" y="45954"/>
                    <a:pt x="95335" y="27696"/>
                  </a:cubicBezTo>
                  <a:cubicBezTo>
                    <a:pt x="83836" y="4010"/>
                    <a:pt x="63339" y="63"/>
                    <a:pt x="52841" y="63"/>
                  </a:cubicBezTo>
                  <a:cubicBezTo>
                    <a:pt x="37843" y="63"/>
                    <a:pt x="19595" y="6478"/>
                    <a:pt x="9347" y="29423"/>
                  </a:cubicBezTo>
                  <a:cubicBezTo>
                    <a:pt x="1348" y="46447"/>
                    <a:pt x="98" y="65692"/>
                    <a:pt x="98" y="85430"/>
                  </a:cubicBezTo>
                  <a:cubicBezTo>
                    <a:pt x="98" y="103934"/>
                    <a:pt x="1098" y="126139"/>
                    <a:pt x="11347" y="144890"/>
                  </a:cubicBezTo>
                  <a:cubicBezTo>
                    <a:pt x="22095" y="164875"/>
                    <a:pt x="40343" y="169809"/>
                    <a:pt x="52591" y="169809"/>
                  </a:cubicBezTo>
                  <a:cubicBezTo>
                    <a:pt x="66089" y="169809"/>
                    <a:pt x="85086" y="164628"/>
                    <a:pt x="96085" y="141189"/>
                  </a:cubicBezTo>
                  <a:cubicBezTo>
                    <a:pt x="104084" y="124165"/>
                    <a:pt x="105333" y="104921"/>
                    <a:pt x="105333" y="85430"/>
                  </a:cubicBezTo>
                  <a:close/>
                  <a:moveTo>
                    <a:pt x="52591" y="164381"/>
                  </a:moveTo>
                  <a:cubicBezTo>
                    <a:pt x="42842" y="164381"/>
                    <a:pt x="28094" y="158213"/>
                    <a:pt x="23595" y="134528"/>
                  </a:cubicBezTo>
                  <a:cubicBezTo>
                    <a:pt x="20845" y="119724"/>
                    <a:pt x="20845" y="97026"/>
                    <a:pt x="20845" y="82469"/>
                  </a:cubicBezTo>
                  <a:cubicBezTo>
                    <a:pt x="20845" y="66678"/>
                    <a:pt x="20845" y="50395"/>
                    <a:pt x="22845" y="37071"/>
                  </a:cubicBezTo>
                  <a:cubicBezTo>
                    <a:pt x="27594" y="7711"/>
                    <a:pt x="46342" y="5491"/>
                    <a:pt x="52591" y="5491"/>
                  </a:cubicBezTo>
                  <a:cubicBezTo>
                    <a:pt x="60840" y="5491"/>
                    <a:pt x="77337" y="9932"/>
                    <a:pt x="82087" y="34358"/>
                  </a:cubicBezTo>
                  <a:cubicBezTo>
                    <a:pt x="84586" y="48174"/>
                    <a:pt x="84586" y="66925"/>
                    <a:pt x="84586" y="82469"/>
                  </a:cubicBezTo>
                  <a:cubicBezTo>
                    <a:pt x="84586" y="100973"/>
                    <a:pt x="84586" y="117750"/>
                    <a:pt x="81837" y="133541"/>
                  </a:cubicBezTo>
                  <a:cubicBezTo>
                    <a:pt x="78087" y="156980"/>
                    <a:pt x="63839" y="164381"/>
                    <a:pt x="52591" y="164381"/>
                  </a:cubicBezTo>
                  <a:close/>
                </a:path>
              </a:pathLst>
            </a:custGeom>
            <a:solidFill>
              <a:srgbClr val="000000"/>
            </a:solidFill>
            <a:ln w="25090" cap="flat">
              <a:noFill/>
              <a:prstDash val="solid"/>
              <a:miter/>
            </a:ln>
          </p:spPr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D54EF2-6C8E-FC65-3BA1-C1ED82B972F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148980" y="4068212"/>
              <a:ext cx="29245" cy="73770"/>
            </a:xfrm>
            <a:custGeom>
              <a:avLst/>
              <a:gdLst>
                <a:gd name="csX0" fmla="*/ 29349 w 29245"/>
                <a:gd name="csY0" fmla="*/ 25969 h 73770"/>
                <a:gd name="csX1" fmla="*/ 13351 w 29245"/>
                <a:gd name="csY1" fmla="*/ 63 h 73770"/>
                <a:gd name="csX2" fmla="*/ 103 w 29245"/>
                <a:gd name="csY2" fmla="*/ 13139 h 73770"/>
                <a:gd name="csX3" fmla="*/ 13351 w 29245"/>
                <a:gd name="csY3" fmla="*/ 26216 h 73770"/>
                <a:gd name="csX4" fmla="*/ 22100 w 29245"/>
                <a:gd name="csY4" fmla="*/ 23008 h 73770"/>
                <a:gd name="csX5" fmla="*/ 23350 w 29245"/>
                <a:gd name="csY5" fmla="*/ 22268 h 73770"/>
                <a:gd name="csX6" fmla="*/ 23850 w 29245"/>
                <a:gd name="csY6" fmla="*/ 25969 h 73770"/>
                <a:gd name="csX7" fmla="*/ 6852 w 29245"/>
                <a:gd name="csY7" fmla="*/ 67172 h 73770"/>
                <a:gd name="csX8" fmla="*/ 4103 w 29245"/>
                <a:gd name="csY8" fmla="*/ 71119 h 73770"/>
                <a:gd name="csX9" fmla="*/ 6602 w 29245"/>
                <a:gd name="csY9" fmla="*/ 73833 h 73770"/>
                <a:gd name="csX10" fmla="*/ 29349 w 29245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245" h="73770">
                  <a:moveTo>
                    <a:pt x="29349" y="25969"/>
                  </a:moveTo>
                  <a:cubicBezTo>
                    <a:pt x="29349" y="9685"/>
                    <a:pt x="23100" y="63"/>
                    <a:pt x="13351" y="63"/>
                  </a:cubicBezTo>
                  <a:cubicBezTo>
                    <a:pt x="5102" y="63"/>
                    <a:pt x="103" y="6231"/>
                    <a:pt x="103" y="13139"/>
                  </a:cubicBezTo>
                  <a:cubicBezTo>
                    <a:pt x="103" y="19801"/>
                    <a:pt x="5102" y="26216"/>
                    <a:pt x="13351" y="26216"/>
                  </a:cubicBezTo>
                  <a:cubicBezTo>
                    <a:pt x="16351" y="26216"/>
                    <a:pt x="19600" y="25229"/>
                    <a:pt x="22100" y="23008"/>
                  </a:cubicBezTo>
                  <a:cubicBezTo>
                    <a:pt x="22850" y="22515"/>
                    <a:pt x="23100" y="22268"/>
                    <a:pt x="23350" y="22268"/>
                  </a:cubicBezTo>
                  <a:cubicBezTo>
                    <a:pt x="23600" y="22268"/>
                    <a:pt x="23850" y="22515"/>
                    <a:pt x="23850" y="25969"/>
                  </a:cubicBezTo>
                  <a:cubicBezTo>
                    <a:pt x="23850" y="44227"/>
                    <a:pt x="15101" y="59030"/>
                    <a:pt x="6852" y="67172"/>
                  </a:cubicBezTo>
                  <a:cubicBezTo>
                    <a:pt x="4103" y="69886"/>
                    <a:pt x="4103" y="70379"/>
                    <a:pt x="4103" y="71119"/>
                  </a:cubicBezTo>
                  <a:cubicBezTo>
                    <a:pt x="4103" y="72847"/>
                    <a:pt x="5352" y="73833"/>
                    <a:pt x="6602" y="73833"/>
                  </a:cubicBezTo>
                  <a:cubicBezTo>
                    <a:pt x="9352" y="73833"/>
                    <a:pt x="29349" y="54836"/>
                    <a:pt x="29349" y="25969"/>
                  </a:cubicBezTo>
                  <a:close/>
                </a:path>
              </a:pathLst>
            </a:custGeom>
            <a:solidFill>
              <a:srgbClr val="000000"/>
            </a:solidFill>
            <a:ln w="25090" cap="flat">
              <a:noFill/>
              <a:prstDash val="solid"/>
              <a:miter/>
            </a:ln>
          </p:spPr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EBAE00-4FE2-C480-B25F-F25984E5B0C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260825" y="3930046"/>
              <a:ext cx="82488" cy="164318"/>
            </a:xfrm>
            <a:custGeom>
              <a:avLst/>
              <a:gdLst>
                <a:gd name="csX0" fmla="*/ 51350 w 82488"/>
                <a:gd name="csY0" fmla="*/ 6478 h 164318"/>
                <a:gd name="csX1" fmla="*/ 45601 w 82488"/>
                <a:gd name="csY1" fmla="*/ 63 h 164318"/>
                <a:gd name="csX2" fmla="*/ 108 w 82488"/>
                <a:gd name="csY2" fmla="*/ 15853 h 164318"/>
                <a:gd name="csX3" fmla="*/ 108 w 82488"/>
                <a:gd name="csY3" fmla="*/ 23502 h 164318"/>
                <a:gd name="csX4" fmla="*/ 32853 w 82488"/>
                <a:gd name="csY4" fmla="*/ 17087 h 164318"/>
                <a:gd name="csX5" fmla="*/ 32853 w 82488"/>
                <a:gd name="csY5" fmla="*/ 144890 h 164318"/>
                <a:gd name="csX6" fmla="*/ 9606 w 82488"/>
                <a:gd name="csY6" fmla="*/ 156733 h 164318"/>
                <a:gd name="csX7" fmla="*/ 1607 w 82488"/>
                <a:gd name="csY7" fmla="*/ 156733 h 164318"/>
                <a:gd name="csX8" fmla="*/ 1607 w 82488"/>
                <a:gd name="csY8" fmla="*/ 164381 h 164318"/>
                <a:gd name="csX9" fmla="*/ 42102 w 82488"/>
                <a:gd name="csY9" fmla="*/ 163641 h 164318"/>
                <a:gd name="csX10" fmla="*/ 82596 w 82488"/>
                <a:gd name="csY10" fmla="*/ 164381 h 164318"/>
                <a:gd name="csX11" fmla="*/ 82596 w 82488"/>
                <a:gd name="csY11" fmla="*/ 156733 h 164318"/>
                <a:gd name="csX12" fmla="*/ 74597 w 82488"/>
                <a:gd name="csY12" fmla="*/ 156733 h 164318"/>
                <a:gd name="csX13" fmla="*/ 51350 w 82488"/>
                <a:gd name="csY13" fmla="*/ 144890 h 164318"/>
                <a:gd name="csX14" fmla="*/ 51350 w 82488"/>
                <a:gd name="csY14" fmla="*/ 6478 h 1643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488" h="164318">
                  <a:moveTo>
                    <a:pt x="51350" y="6478"/>
                  </a:moveTo>
                  <a:cubicBezTo>
                    <a:pt x="51350" y="556"/>
                    <a:pt x="51350" y="63"/>
                    <a:pt x="45601" y="63"/>
                  </a:cubicBezTo>
                  <a:cubicBezTo>
                    <a:pt x="30103" y="15853"/>
                    <a:pt x="8106" y="15853"/>
                    <a:pt x="108" y="15853"/>
                  </a:cubicBezTo>
                  <a:lnTo>
                    <a:pt x="108" y="23502"/>
                  </a:lnTo>
                  <a:cubicBezTo>
                    <a:pt x="5107" y="23502"/>
                    <a:pt x="19855" y="23502"/>
                    <a:pt x="32853" y="17087"/>
                  </a:cubicBezTo>
                  <a:lnTo>
                    <a:pt x="32853" y="144890"/>
                  </a:lnTo>
                  <a:cubicBezTo>
                    <a:pt x="32853" y="153772"/>
                    <a:pt x="32103" y="156733"/>
                    <a:pt x="9606" y="156733"/>
                  </a:cubicBezTo>
                  <a:lnTo>
                    <a:pt x="1607" y="156733"/>
                  </a:lnTo>
                  <a:lnTo>
                    <a:pt x="1607" y="164381"/>
                  </a:lnTo>
                  <a:cubicBezTo>
                    <a:pt x="10356" y="163641"/>
                    <a:pt x="32103" y="163641"/>
                    <a:pt x="42102" y="163641"/>
                  </a:cubicBezTo>
                  <a:cubicBezTo>
                    <a:pt x="52100" y="163641"/>
                    <a:pt x="73847" y="163641"/>
                    <a:pt x="82596" y="164381"/>
                  </a:cubicBezTo>
                  <a:lnTo>
                    <a:pt x="82596" y="156733"/>
                  </a:lnTo>
                  <a:lnTo>
                    <a:pt x="74597" y="156733"/>
                  </a:lnTo>
                  <a:cubicBezTo>
                    <a:pt x="52100" y="156733"/>
                    <a:pt x="51350" y="154019"/>
                    <a:pt x="51350" y="144890"/>
                  </a:cubicBezTo>
                  <a:lnTo>
                    <a:pt x="51350" y="6478"/>
                  </a:lnTo>
                  <a:close/>
                </a:path>
              </a:pathLst>
            </a:custGeom>
            <a:solidFill>
              <a:srgbClr val="000000"/>
            </a:solidFill>
            <a:ln w="25090" cap="flat">
              <a:noFill/>
              <a:prstDash val="solid"/>
              <a:miter/>
            </a:ln>
          </p:spPr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329F8E-DCB2-CC72-424F-78D6F3579BD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381559" y="3909321"/>
              <a:ext cx="88737" cy="246724"/>
            </a:xfrm>
            <a:custGeom>
              <a:avLst/>
              <a:gdLst>
                <a:gd name="csX0" fmla="*/ 36108 w 88737"/>
                <a:gd name="csY0" fmla="*/ 213973 h 246724"/>
                <a:gd name="csX1" fmla="*/ 2362 w 88737"/>
                <a:gd name="csY1" fmla="*/ 241360 h 246724"/>
                <a:gd name="csX2" fmla="*/ 113 w 88737"/>
                <a:gd name="csY2" fmla="*/ 244074 h 246724"/>
                <a:gd name="csX3" fmla="*/ 5112 w 88737"/>
                <a:gd name="csY3" fmla="*/ 246788 h 246724"/>
                <a:gd name="csX4" fmla="*/ 52855 w 88737"/>
                <a:gd name="csY4" fmla="*/ 215947 h 246724"/>
                <a:gd name="csX5" fmla="*/ 52855 w 88737"/>
                <a:gd name="csY5" fmla="*/ 159694 h 246724"/>
                <a:gd name="csX6" fmla="*/ 62854 w 88737"/>
                <a:gd name="csY6" fmla="*/ 134034 h 246724"/>
                <a:gd name="csX7" fmla="*/ 86600 w 88737"/>
                <a:gd name="csY7" fmla="*/ 126139 h 246724"/>
                <a:gd name="csX8" fmla="*/ 88850 w 88737"/>
                <a:gd name="csY8" fmla="*/ 123425 h 246724"/>
                <a:gd name="csX9" fmla="*/ 84851 w 88737"/>
                <a:gd name="csY9" fmla="*/ 120711 h 246724"/>
                <a:gd name="csX10" fmla="*/ 53605 w 88737"/>
                <a:gd name="csY10" fmla="*/ 98753 h 246724"/>
                <a:gd name="csX11" fmla="*/ 52855 w 88737"/>
                <a:gd name="csY11" fmla="*/ 86663 h 246724"/>
                <a:gd name="csX12" fmla="*/ 52855 w 88737"/>
                <a:gd name="csY12" fmla="*/ 37812 h 246724"/>
                <a:gd name="csX13" fmla="*/ 40857 w 88737"/>
                <a:gd name="csY13" fmla="*/ 10178 h 246724"/>
                <a:gd name="csX14" fmla="*/ 5112 w 88737"/>
                <a:gd name="csY14" fmla="*/ 63 h 246724"/>
                <a:gd name="csX15" fmla="*/ 113 w 88737"/>
                <a:gd name="csY15" fmla="*/ 2777 h 246724"/>
                <a:gd name="csX16" fmla="*/ 4112 w 88737"/>
                <a:gd name="csY16" fmla="*/ 5491 h 246724"/>
                <a:gd name="csX17" fmla="*/ 35358 w 88737"/>
                <a:gd name="csY17" fmla="*/ 26956 h 246724"/>
                <a:gd name="csX18" fmla="*/ 36108 w 88737"/>
                <a:gd name="csY18" fmla="*/ 38552 h 246724"/>
                <a:gd name="csX19" fmla="*/ 36108 w 88737"/>
                <a:gd name="csY19" fmla="*/ 90364 h 246724"/>
                <a:gd name="csX20" fmla="*/ 46106 w 88737"/>
                <a:gd name="csY20" fmla="*/ 113803 h 246724"/>
                <a:gd name="csX21" fmla="*/ 65603 w 88737"/>
                <a:gd name="csY21" fmla="*/ 123425 h 246724"/>
                <a:gd name="csX22" fmla="*/ 36108 w 88737"/>
                <a:gd name="csY22" fmla="*/ 154759 h 246724"/>
                <a:gd name="csX23" fmla="*/ 36108 w 88737"/>
                <a:gd name="csY23" fmla="*/ 213973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88737" h="246724">
                  <a:moveTo>
                    <a:pt x="36108" y="213973"/>
                  </a:moveTo>
                  <a:cubicBezTo>
                    <a:pt x="36108" y="223842"/>
                    <a:pt x="29608" y="239633"/>
                    <a:pt x="2362" y="241360"/>
                  </a:cubicBezTo>
                  <a:cubicBezTo>
                    <a:pt x="1112" y="241606"/>
                    <a:pt x="113" y="242593"/>
                    <a:pt x="113" y="244074"/>
                  </a:cubicBezTo>
                  <a:cubicBezTo>
                    <a:pt x="113" y="246788"/>
                    <a:pt x="2862" y="246788"/>
                    <a:pt x="5112" y="246788"/>
                  </a:cubicBezTo>
                  <a:cubicBezTo>
                    <a:pt x="29358" y="246788"/>
                    <a:pt x="52605" y="234698"/>
                    <a:pt x="52855" y="215947"/>
                  </a:cubicBezTo>
                  <a:lnTo>
                    <a:pt x="52855" y="159694"/>
                  </a:lnTo>
                  <a:cubicBezTo>
                    <a:pt x="52855" y="150071"/>
                    <a:pt x="52855" y="142176"/>
                    <a:pt x="62854" y="134034"/>
                  </a:cubicBezTo>
                  <a:cubicBezTo>
                    <a:pt x="71603" y="126879"/>
                    <a:pt x="81101" y="126386"/>
                    <a:pt x="86600" y="126139"/>
                  </a:cubicBezTo>
                  <a:cubicBezTo>
                    <a:pt x="87850" y="125892"/>
                    <a:pt x="88850" y="124906"/>
                    <a:pt x="88850" y="123425"/>
                  </a:cubicBezTo>
                  <a:cubicBezTo>
                    <a:pt x="88850" y="120958"/>
                    <a:pt x="87350" y="120958"/>
                    <a:pt x="84851" y="120711"/>
                  </a:cubicBezTo>
                  <a:cubicBezTo>
                    <a:pt x="68353" y="119724"/>
                    <a:pt x="56355" y="110842"/>
                    <a:pt x="53605" y="98753"/>
                  </a:cubicBezTo>
                  <a:cubicBezTo>
                    <a:pt x="52855" y="96039"/>
                    <a:pt x="52855" y="95545"/>
                    <a:pt x="52855" y="86663"/>
                  </a:cubicBezTo>
                  <a:lnTo>
                    <a:pt x="52855" y="37812"/>
                  </a:lnTo>
                  <a:cubicBezTo>
                    <a:pt x="52855" y="27449"/>
                    <a:pt x="52855" y="19554"/>
                    <a:pt x="40857" y="10178"/>
                  </a:cubicBezTo>
                  <a:cubicBezTo>
                    <a:pt x="30858" y="2530"/>
                    <a:pt x="13611" y="63"/>
                    <a:pt x="5112" y="63"/>
                  </a:cubicBezTo>
                  <a:cubicBezTo>
                    <a:pt x="2862" y="63"/>
                    <a:pt x="113" y="63"/>
                    <a:pt x="113" y="2777"/>
                  </a:cubicBezTo>
                  <a:cubicBezTo>
                    <a:pt x="113" y="5244"/>
                    <a:pt x="1612" y="5244"/>
                    <a:pt x="4112" y="5491"/>
                  </a:cubicBezTo>
                  <a:cubicBezTo>
                    <a:pt x="19860" y="6478"/>
                    <a:pt x="32108" y="14373"/>
                    <a:pt x="35358" y="26956"/>
                  </a:cubicBezTo>
                  <a:cubicBezTo>
                    <a:pt x="36108" y="29176"/>
                    <a:pt x="36108" y="29670"/>
                    <a:pt x="36108" y="38552"/>
                  </a:cubicBezTo>
                  <a:lnTo>
                    <a:pt x="36108" y="90364"/>
                  </a:lnTo>
                  <a:cubicBezTo>
                    <a:pt x="36108" y="101713"/>
                    <a:pt x="38107" y="105908"/>
                    <a:pt x="46106" y="113803"/>
                  </a:cubicBezTo>
                  <a:cubicBezTo>
                    <a:pt x="51355" y="118984"/>
                    <a:pt x="58604" y="121451"/>
                    <a:pt x="65603" y="123425"/>
                  </a:cubicBezTo>
                  <a:cubicBezTo>
                    <a:pt x="45106" y="129100"/>
                    <a:pt x="36108" y="140449"/>
                    <a:pt x="36108" y="154759"/>
                  </a:cubicBezTo>
                  <a:lnTo>
                    <a:pt x="36108" y="213973"/>
                  </a:lnTo>
                  <a:close/>
                </a:path>
              </a:pathLst>
            </a:custGeom>
            <a:solidFill>
              <a:srgbClr val="000000"/>
            </a:solidFill>
            <a:ln w="25090" cap="flat">
              <a:noFill/>
              <a:prstDash val="solid"/>
              <a:miter/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B603FD8-DF2B-3E62-4149-0F4C473E2A96}"/>
              </a:ext>
            </a:extLst>
          </p:cNvPr>
          <p:cNvSpPr txBox="1"/>
          <p:nvPr/>
        </p:nvSpPr>
        <p:spPr>
          <a:xfrm>
            <a:off x="275118" y="1615846"/>
            <a:ext cx="222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A Sigma Protocol: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603DEEC-A714-7190-62EB-1A58BF581F21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595729" y="3102738"/>
            <a:ext cx="1036635" cy="5954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EC141D-DF40-CC45-990A-5D8419BBCDE8}"/>
              </a:ext>
            </a:extLst>
          </p:cNvPr>
          <p:cNvSpPr txBox="1"/>
          <p:nvPr/>
        </p:nvSpPr>
        <p:spPr>
          <a:xfrm>
            <a:off x="439153" y="4883899"/>
            <a:ext cx="3441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Prove ZK against quantum </a:t>
            </a:r>
            <a:r>
              <a:rPr lang="en-US" sz="2000" dirty="0">
                <a:solidFill>
                  <a:srgbClr val="5F246D"/>
                </a:solidFill>
              </a:rPr>
              <a:t>V*</a:t>
            </a:r>
            <a:r>
              <a:rPr lang="en-US" sz="2000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Remark: HVZK is 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0A54A6-1BDF-090A-8234-1D1B47350345}"/>
                  </a:ext>
                </a:extLst>
              </p:cNvPr>
              <p:cNvSpPr txBox="1"/>
              <p:nvPr/>
            </p:nvSpPr>
            <p:spPr>
              <a:xfrm>
                <a:off x="2789957" y="3758104"/>
                <a:ext cx="3153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V*(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x;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quantum auxiliary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0A54A6-1BDF-090A-8234-1D1B47350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57" y="3758104"/>
                <a:ext cx="3153643" cy="584775"/>
              </a:xfrm>
              <a:prstGeom prst="rect">
                <a:avLst/>
              </a:prstGeom>
              <a:blipFill>
                <a:blip r:embed="rId178"/>
                <a:stretch>
                  <a:fillRect l="-1161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1D5DCF6-D810-431E-93BC-038EC73256FC}"/>
              </a:ext>
            </a:extLst>
          </p:cNvPr>
          <p:cNvSpPr txBox="1"/>
          <p:nvPr/>
        </p:nvSpPr>
        <p:spPr>
          <a:xfrm>
            <a:off x="4982682" y="2589604"/>
            <a:ext cx="92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Then:</a:t>
            </a:r>
          </a:p>
        </p:txBody>
      </p:sp>
      <p:grpSp>
        <p:nvGrpSpPr>
          <p:cNvPr id="57" name="Group 56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 title="IguanaTex Vector Display">
            <a:extLst>
              <a:ext uri="{FF2B5EF4-FFF2-40B4-BE49-F238E27FC236}">
                <a16:creationId xmlns:a16="http://schemas.microsoft.com/office/drawing/2014/main" id="{615B0C3C-B8F1-18A3-5B54-3120E8A5C6F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012178" y="2719879"/>
            <a:ext cx="830263" cy="209550"/>
            <a:chOff x="3124200" y="3833813"/>
            <a:chExt cx="830263" cy="209550"/>
          </a:xfrm>
        </p:grpSpPr>
        <p:sp>
          <p:nvSpPr>
            <p:cNvPr id="58" name="Freeform 144">
              <a:extLst>
                <a:ext uri="{FF2B5EF4-FFF2-40B4-BE49-F238E27FC236}">
                  <a16:creationId xmlns:a16="http://schemas.microsoft.com/office/drawing/2014/main" id="{1107F829-9818-90BF-3274-3B8DF1CAED06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124200" y="3833813"/>
              <a:ext cx="106363" cy="203200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5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5 1">
              <a:extLst>
                <a:ext uri="{FF2B5EF4-FFF2-40B4-BE49-F238E27FC236}">
                  <a16:creationId xmlns:a16="http://schemas.microsoft.com/office/drawing/2014/main" id="{8C2B5435-C9BF-B22D-F43F-8095DE388609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335338" y="3836988"/>
              <a:ext cx="234950" cy="206375"/>
            </a:xfrm>
            <a:custGeom>
              <a:avLst/>
              <a:gdLst>
                <a:gd name="T0" fmla="*/ 430 w 495"/>
                <a:gd name="T1" fmla="*/ 58 h 352"/>
                <a:gd name="T2" fmla="*/ 486 w 495"/>
                <a:gd name="T3" fmla="*/ 16 h 352"/>
                <a:gd name="T4" fmla="*/ 495 w 495"/>
                <a:gd name="T5" fmla="*/ 6 h 352"/>
                <a:gd name="T6" fmla="*/ 489 w 495"/>
                <a:gd name="T7" fmla="*/ 0 h 352"/>
                <a:gd name="T8" fmla="*/ 451 w 495"/>
                <a:gd name="T9" fmla="*/ 2 h 352"/>
                <a:gd name="T10" fmla="*/ 399 w 495"/>
                <a:gd name="T11" fmla="*/ 0 h 352"/>
                <a:gd name="T12" fmla="*/ 390 w 495"/>
                <a:gd name="T13" fmla="*/ 10 h 352"/>
                <a:gd name="T14" fmla="*/ 397 w 495"/>
                <a:gd name="T15" fmla="*/ 16 h 352"/>
                <a:gd name="T16" fmla="*/ 427 w 495"/>
                <a:gd name="T17" fmla="*/ 35 h 352"/>
                <a:gd name="T18" fmla="*/ 420 w 495"/>
                <a:gd name="T19" fmla="*/ 52 h 352"/>
                <a:gd name="T20" fmla="*/ 285 w 495"/>
                <a:gd name="T21" fmla="*/ 287 h 352"/>
                <a:gd name="T22" fmla="*/ 267 w 495"/>
                <a:gd name="T23" fmla="*/ 39 h 352"/>
                <a:gd name="T24" fmla="*/ 302 w 495"/>
                <a:gd name="T25" fmla="*/ 16 h 352"/>
                <a:gd name="T26" fmla="*/ 315 w 495"/>
                <a:gd name="T27" fmla="*/ 6 h 352"/>
                <a:gd name="T28" fmla="*/ 308 w 495"/>
                <a:gd name="T29" fmla="*/ 0 h 352"/>
                <a:gd name="T30" fmla="*/ 247 w 495"/>
                <a:gd name="T31" fmla="*/ 2 h 352"/>
                <a:gd name="T32" fmla="*/ 195 w 495"/>
                <a:gd name="T33" fmla="*/ 0 h 352"/>
                <a:gd name="T34" fmla="*/ 185 w 495"/>
                <a:gd name="T35" fmla="*/ 10 h 352"/>
                <a:gd name="T36" fmla="*/ 197 w 495"/>
                <a:gd name="T37" fmla="*/ 16 h 352"/>
                <a:gd name="T38" fmla="*/ 224 w 495"/>
                <a:gd name="T39" fmla="*/ 28 h 352"/>
                <a:gd name="T40" fmla="*/ 227 w 495"/>
                <a:gd name="T41" fmla="*/ 67 h 352"/>
                <a:gd name="T42" fmla="*/ 101 w 495"/>
                <a:gd name="T43" fmla="*/ 287 h 352"/>
                <a:gd name="T44" fmla="*/ 82 w 495"/>
                <a:gd name="T45" fmla="*/ 34 h 352"/>
                <a:gd name="T46" fmla="*/ 119 w 495"/>
                <a:gd name="T47" fmla="*/ 16 h 352"/>
                <a:gd name="T48" fmla="*/ 130 w 495"/>
                <a:gd name="T49" fmla="*/ 6 h 352"/>
                <a:gd name="T50" fmla="*/ 123 w 495"/>
                <a:gd name="T51" fmla="*/ 0 h 352"/>
                <a:gd name="T52" fmla="*/ 62 w 495"/>
                <a:gd name="T53" fmla="*/ 2 h 352"/>
                <a:gd name="T54" fmla="*/ 9 w 495"/>
                <a:gd name="T55" fmla="*/ 0 h 352"/>
                <a:gd name="T56" fmla="*/ 0 w 495"/>
                <a:gd name="T57" fmla="*/ 10 h 352"/>
                <a:gd name="T58" fmla="*/ 13 w 495"/>
                <a:gd name="T59" fmla="*/ 16 h 352"/>
                <a:gd name="T60" fmla="*/ 39 w 495"/>
                <a:gd name="T61" fmla="*/ 34 h 352"/>
                <a:gd name="T62" fmla="*/ 62 w 495"/>
                <a:gd name="T63" fmla="*/ 339 h 352"/>
                <a:gd name="T64" fmla="*/ 70 w 495"/>
                <a:gd name="T65" fmla="*/ 352 h 352"/>
                <a:gd name="T66" fmla="*/ 82 w 495"/>
                <a:gd name="T67" fmla="*/ 342 h 352"/>
                <a:gd name="T68" fmla="*/ 228 w 495"/>
                <a:gd name="T69" fmla="*/ 87 h 352"/>
                <a:gd name="T70" fmla="*/ 247 w 495"/>
                <a:gd name="T71" fmla="*/ 339 h 352"/>
                <a:gd name="T72" fmla="*/ 255 w 495"/>
                <a:gd name="T73" fmla="*/ 352 h 352"/>
                <a:gd name="T74" fmla="*/ 267 w 495"/>
                <a:gd name="T75" fmla="*/ 343 h 352"/>
                <a:gd name="T76" fmla="*/ 430 w 495"/>
                <a:gd name="T77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5" h="352">
                  <a:moveTo>
                    <a:pt x="430" y="58"/>
                  </a:moveTo>
                  <a:cubicBezTo>
                    <a:pt x="442" y="36"/>
                    <a:pt x="454" y="18"/>
                    <a:pt x="486" y="16"/>
                  </a:cubicBezTo>
                  <a:cubicBezTo>
                    <a:pt x="490" y="15"/>
                    <a:pt x="495" y="15"/>
                    <a:pt x="495" y="6"/>
                  </a:cubicBezTo>
                  <a:cubicBezTo>
                    <a:pt x="495" y="4"/>
                    <a:pt x="493" y="0"/>
                    <a:pt x="489" y="0"/>
                  </a:cubicBezTo>
                  <a:cubicBezTo>
                    <a:pt x="477" y="0"/>
                    <a:pt x="463" y="2"/>
                    <a:pt x="451" y="2"/>
                  </a:cubicBezTo>
                  <a:cubicBezTo>
                    <a:pt x="434" y="2"/>
                    <a:pt x="416" y="0"/>
                    <a:pt x="399" y="0"/>
                  </a:cubicBezTo>
                  <a:cubicBezTo>
                    <a:pt x="396" y="0"/>
                    <a:pt x="390" y="0"/>
                    <a:pt x="390" y="10"/>
                  </a:cubicBezTo>
                  <a:cubicBezTo>
                    <a:pt x="390" y="15"/>
                    <a:pt x="394" y="16"/>
                    <a:pt x="397" y="16"/>
                  </a:cubicBezTo>
                  <a:cubicBezTo>
                    <a:pt x="409" y="16"/>
                    <a:pt x="427" y="20"/>
                    <a:pt x="427" y="35"/>
                  </a:cubicBezTo>
                  <a:cubicBezTo>
                    <a:pt x="427" y="41"/>
                    <a:pt x="424" y="45"/>
                    <a:pt x="420" y="52"/>
                  </a:cubicBezTo>
                  <a:lnTo>
                    <a:pt x="285" y="287"/>
                  </a:lnTo>
                  <a:lnTo>
                    <a:pt x="267" y="39"/>
                  </a:lnTo>
                  <a:cubicBezTo>
                    <a:pt x="267" y="29"/>
                    <a:pt x="266" y="16"/>
                    <a:pt x="302" y="16"/>
                  </a:cubicBezTo>
                  <a:cubicBezTo>
                    <a:pt x="310" y="16"/>
                    <a:pt x="315" y="16"/>
                    <a:pt x="315" y="6"/>
                  </a:cubicBezTo>
                  <a:cubicBezTo>
                    <a:pt x="315" y="1"/>
                    <a:pt x="310" y="0"/>
                    <a:pt x="308" y="0"/>
                  </a:cubicBezTo>
                  <a:cubicBezTo>
                    <a:pt x="288" y="0"/>
                    <a:pt x="267" y="2"/>
                    <a:pt x="247" y="2"/>
                  </a:cubicBezTo>
                  <a:cubicBezTo>
                    <a:pt x="236" y="2"/>
                    <a:pt x="206" y="0"/>
                    <a:pt x="195" y="0"/>
                  </a:cubicBezTo>
                  <a:cubicBezTo>
                    <a:pt x="192" y="0"/>
                    <a:pt x="185" y="0"/>
                    <a:pt x="185" y="10"/>
                  </a:cubicBezTo>
                  <a:cubicBezTo>
                    <a:pt x="185" y="16"/>
                    <a:pt x="190" y="16"/>
                    <a:pt x="197" y="16"/>
                  </a:cubicBezTo>
                  <a:cubicBezTo>
                    <a:pt x="219" y="16"/>
                    <a:pt x="223" y="19"/>
                    <a:pt x="224" y="28"/>
                  </a:cubicBezTo>
                  <a:lnTo>
                    <a:pt x="227" y="67"/>
                  </a:lnTo>
                  <a:lnTo>
                    <a:pt x="101" y="287"/>
                  </a:lnTo>
                  <a:lnTo>
                    <a:pt x="82" y="34"/>
                  </a:lnTo>
                  <a:cubicBezTo>
                    <a:pt x="82" y="28"/>
                    <a:pt x="82" y="16"/>
                    <a:pt x="119" y="16"/>
                  </a:cubicBezTo>
                  <a:cubicBezTo>
                    <a:pt x="124" y="16"/>
                    <a:pt x="130" y="16"/>
                    <a:pt x="130" y="6"/>
                  </a:cubicBezTo>
                  <a:cubicBezTo>
                    <a:pt x="130" y="0"/>
                    <a:pt x="124" y="0"/>
                    <a:pt x="123" y="0"/>
                  </a:cubicBezTo>
                  <a:cubicBezTo>
                    <a:pt x="103" y="0"/>
                    <a:pt x="82" y="2"/>
                    <a:pt x="62" y="2"/>
                  </a:cubicBezTo>
                  <a:cubicBezTo>
                    <a:pt x="44" y="2"/>
                    <a:pt x="26" y="0"/>
                    <a:pt x="9" y="0"/>
                  </a:cubicBezTo>
                  <a:cubicBezTo>
                    <a:pt x="7" y="0"/>
                    <a:pt x="0" y="0"/>
                    <a:pt x="0" y="10"/>
                  </a:cubicBezTo>
                  <a:cubicBezTo>
                    <a:pt x="0" y="16"/>
                    <a:pt x="5" y="16"/>
                    <a:pt x="13" y="16"/>
                  </a:cubicBezTo>
                  <a:cubicBezTo>
                    <a:pt x="38" y="16"/>
                    <a:pt x="38" y="20"/>
                    <a:pt x="39" y="34"/>
                  </a:cubicBezTo>
                  <a:lnTo>
                    <a:pt x="62" y="339"/>
                  </a:lnTo>
                  <a:cubicBezTo>
                    <a:pt x="62" y="348"/>
                    <a:pt x="63" y="352"/>
                    <a:pt x="70" y="352"/>
                  </a:cubicBezTo>
                  <a:cubicBezTo>
                    <a:pt x="76" y="352"/>
                    <a:pt x="77" y="349"/>
                    <a:pt x="82" y="342"/>
                  </a:cubicBezTo>
                  <a:lnTo>
                    <a:pt x="228" y="87"/>
                  </a:lnTo>
                  <a:lnTo>
                    <a:pt x="247" y="339"/>
                  </a:lnTo>
                  <a:cubicBezTo>
                    <a:pt x="248" y="350"/>
                    <a:pt x="249" y="352"/>
                    <a:pt x="255" y="352"/>
                  </a:cubicBezTo>
                  <a:cubicBezTo>
                    <a:pt x="261" y="352"/>
                    <a:pt x="264" y="347"/>
                    <a:pt x="267" y="343"/>
                  </a:cubicBezTo>
                  <a:lnTo>
                    <a:pt x="430" y="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6">
              <a:extLst>
                <a:ext uri="{FF2B5EF4-FFF2-40B4-BE49-F238E27FC236}">
                  <a16:creationId xmlns:a16="http://schemas.microsoft.com/office/drawing/2014/main" id="{E3E02ADC-7158-BA87-DCDE-8ACA03A68056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665538" y="3906838"/>
              <a:ext cx="77788" cy="134938"/>
            </a:xfrm>
            <a:custGeom>
              <a:avLst/>
              <a:gdLst>
                <a:gd name="T0" fmla="*/ 88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8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6"/>
                  </a:moveTo>
                  <a:cubicBezTo>
                    <a:pt x="99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2"/>
                    <a:pt x="22" y="103"/>
                  </a:cubicBezTo>
                  <a:cubicBezTo>
                    <a:pt x="38" y="116"/>
                    <a:pt x="52" y="119"/>
                    <a:pt x="8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47">
              <a:extLst>
                <a:ext uri="{FF2B5EF4-FFF2-40B4-BE49-F238E27FC236}">
                  <a16:creationId xmlns:a16="http://schemas.microsoft.com/office/drawing/2014/main" id="{3CC34137-38DD-E943-52FD-72540708464A}"/>
                </a:ext>
              </a:extLst>
            </p:cNvPr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3771900" y="4006851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8">
              <a:extLst>
                <a:ext uri="{FF2B5EF4-FFF2-40B4-BE49-F238E27FC236}">
                  <a16:creationId xmlns:a16="http://schemas.microsoft.com/office/drawing/2014/main" id="{28F03E30-CFB5-5E3A-C742-DA1CE565E997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21113" y="3856038"/>
              <a:ext cx="74613" cy="185738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3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49">
              <a:extLst>
                <a:ext uri="{FF2B5EF4-FFF2-40B4-BE49-F238E27FC236}">
                  <a16:creationId xmlns:a16="http://schemas.microsoft.com/office/drawing/2014/main" id="{80BFB9E9-BEE4-C99C-9CA7-78CCFEE856DA}"/>
                </a:ext>
              </a:extLst>
            </p:cNvPr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3930650" y="4006851"/>
              <a:ext cx="23813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 title="IguanaTex Shape Display">
            <a:extLst>
              <a:ext uri="{FF2B5EF4-FFF2-40B4-BE49-F238E27FC236}">
                <a16:creationId xmlns:a16="http://schemas.microsoft.com/office/drawing/2014/main" id="{4531C413-E94D-3957-30C6-33E523B19E7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137400" y="2705100"/>
            <a:ext cx="1838552" cy="259847"/>
            <a:chOff x="9191118" y="4148038"/>
            <a:chExt cx="1838552" cy="2598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FF675C-A99B-F00C-11D4-AEF07648C81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191118" y="4165447"/>
              <a:ext cx="262781" cy="183192"/>
            </a:xfrm>
            <a:custGeom>
              <a:avLst/>
              <a:gdLst>
                <a:gd name="csX0" fmla="*/ 228191 w 262781"/>
                <a:gd name="csY0" fmla="*/ 30205 h 183192"/>
                <a:gd name="csX1" fmla="*/ 257830 w 262781"/>
                <a:gd name="csY1" fmla="*/ 8118 h 183192"/>
                <a:gd name="csX2" fmla="*/ 262858 w 262781"/>
                <a:gd name="csY2" fmla="*/ 2921 h 183192"/>
                <a:gd name="csX3" fmla="*/ 259682 w 262781"/>
                <a:gd name="csY3" fmla="*/ 63 h 183192"/>
                <a:gd name="csX4" fmla="*/ 239306 w 262781"/>
                <a:gd name="csY4" fmla="*/ 842 h 183192"/>
                <a:gd name="csX5" fmla="*/ 211784 w 262781"/>
                <a:gd name="csY5" fmla="*/ 63 h 183192"/>
                <a:gd name="csX6" fmla="*/ 206756 w 262781"/>
                <a:gd name="csY6" fmla="*/ 5000 h 183192"/>
                <a:gd name="csX7" fmla="*/ 210725 w 262781"/>
                <a:gd name="csY7" fmla="*/ 8118 h 183192"/>
                <a:gd name="csX8" fmla="*/ 226339 w 262781"/>
                <a:gd name="csY8" fmla="*/ 18252 h 183192"/>
                <a:gd name="csX9" fmla="*/ 222898 w 262781"/>
                <a:gd name="csY9" fmla="*/ 26827 h 183192"/>
                <a:gd name="csX10" fmla="*/ 151447 w 262781"/>
                <a:gd name="csY10" fmla="*/ 149215 h 183192"/>
                <a:gd name="csX11" fmla="*/ 141656 w 262781"/>
                <a:gd name="csY11" fmla="*/ 20331 h 183192"/>
                <a:gd name="csX12" fmla="*/ 160180 w 262781"/>
                <a:gd name="csY12" fmla="*/ 8118 h 183192"/>
                <a:gd name="csX13" fmla="*/ 167325 w 262781"/>
                <a:gd name="csY13" fmla="*/ 2921 h 183192"/>
                <a:gd name="csX14" fmla="*/ 163356 w 262781"/>
                <a:gd name="csY14" fmla="*/ 63 h 183192"/>
                <a:gd name="csX15" fmla="*/ 131070 w 262781"/>
                <a:gd name="csY15" fmla="*/ 842 h 183192"/>
                <a:gd name="csX16" fmla="*/ 103284 w 262781"/>
                <a:gd name="csY16" fmla="*/ 63 h 183192"/>
                <a:gd name="csX17" fmla="*/ 98256 w 262781"/>
                <a:gd name="csY17" fmla="*/ 5260 h 183192"/>
                <a:gd name="csX18" fmla="*/ 104607 w 262781"/>
                <a:gd name="csY18" fmla="*/ 8118 h 183192"/>
                <a:gd name="csX19" fmla="*/ 118633 w 262781"/>
                <a:gd name="csY19" fmla="*/ 14614 h 183192"/>
                <a:gd name="csX20" fmla="*/ 120220 w 262781"/>
                <a:gd name="csY20" fmla="*/ 34622 h 183192"/>
                <a:gd name="csX21" fmla="*/ 53268 w 262781"/>
                <a:gd name="csY21" fmla="*/ 149215 h 183192"/>
                <a:gd name="csX22" fmla="*/ 43212 w 262781"/>
                <a:gd name="csY22" fmla="*/ 17473 h 183192"/>
                <a:gd name="csX23" fmla="*/ 63324 w 262781"/>
                <a:gd name="csY23" fmla="*/ 8118 h 183192"/>
                <a:gd name="csX24" fmla="*/ 68882 w 262781"/>
                <a:gd name="csY24" fmla="*/ 2921 h 183192"/>
                <a:gd name="csX25" fmla="*/ 65177 w 262781"/>
                <a:gd name="csY25" fmla="*/ 63 h 183192"/>
                <a:gd name="csX26" fmla="*/ 32627 w 262781"/>
                <a:gd name="csY26" fmla="*/ 842 h 183192"/>
                <a:gd name="csX27" fmla="*/ 4840 w 262781"/>
                <a:gd name="csY27" fmla="*/ 63 h 183192"/>
                <a:gd name="csX28" fmla="*/ 77 w 262781"/>
                <a:gd name="csY28" fmla="*/ 5000 h 183192"/>
                <a:gd name="csX29" fmla="*/ 6693 w 262781"/>
                <a:gd name="csY29" fmla="*/ 8118 h 183192"/>
                <a:gd name="csX30" fmla="*/ 20718 w 262781"/>
                <a:gd name="csY30" fmla="*/ 17732 h 183192"/>
                <a:gd name="csX31" fmla="*/ 32627 w 262781"/>
                <a:gd name="csY31" fmla="*/ 176499 h 183192"/>
                <a:gd name="csX32" fmla="*/ 36861 w 262781"/>
                <a:gd name="csY32" fmla="*/ 183255 h 183192"/>
                <a:gd name="csX33" fmla="*/ 43212 w 262781"/>
                <a:gd name="csY33" fmla="*/ 177799 h 183192"/>
                <a:gd name="csX34" fmla="*/ 121014 w 262781"/>
                <a:gd name="csY34" fmla="*/ 45276 h 183192"/>
                <a:gd name="csX35" fmla="*/ 130806 w 262781"/>
                <a:gd name="csY35" fmla="*/ 176499 h 183192"/>
                <a:gd name="csX36" fmla="*/ 135040 w 262781"/>
                <a:gd name="csY36" fmla="*/ 183255 h 183192"/>
                <a:gd name="csX37" fmla="*/ 141391 w 262781"/>
                <a:gd name="csY37" fmla="*/ 178318 h 183192"/>
                <a:gd name="csX38" fmla="*/ 228191 w 262781"/>
                <a:gd name="csY38" fmla="*/ 30205 h 183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62781" h="183192">
                  <a:moveTo>
                    <a:pt x="228191" y="30205"/>
                  </a:moveTo>
                  <a:cubicBezTo>
                    <a:pt x="234807" y="18772"/>
                    <a:pt x="241158" y="9417"/>
                    <a:pt x="257830" y="8118"/>
                  </a:cubicBezTo>
                  <a:cubicBezTo>
                    <a:pt x="260212" y="7858"/>
                    <a:pt x="262858" y="7858"/>
                    <a:pt x="262858" y="2921"/>
                  </a:cubicBezTo>
                  <a:cubicBezTo>
                    <a:pt x="262858" y="1882"/>
                    <a:pt x="261800" y="63"/>
                    <a:pt x="259682" y="63"/>
                  </a:cubicBezTo>
                  <a:cubicBezTo>
                    <a:pt x="253331" y="63"/>
                    <a:pt x="245922" y="842"/>
                    <a:pt x="239306" y="842"/>
                  </a:cubicBezTo>
                  <a:cubicBezTo>
                    <a:pt x="230308" y="842"/>
                    <a:pt x="220517" y="63"/>
                    <a:pt x="211784" y="63"/>
                  </a:cubicBezTo>
                  <a:cubicBezTo>
                    <a:pt x="210196" y="63"/>
                    <a:pt x="206756" y="63"/>
                    <a:pt x="206756" y="5000"/>
                  </a:cubicBezTo>
                  <a:cubicBezTo>
                    <a:pt x="206756" y="7858"/>
                    <a:pt x="209137" y="8118"/>
                    <a:pt x="210725" y="8118"/>
                  </a:cubicBezTo>
                  <a:cubicBezTo>
                    <a:pt x="217076" y="8378"/>
                    <a:pt x="226339" y="10457"/>
                    <a:pt x="226339" y="18252"/>
                  </a:cubicBezTo>
                  <a:cubicBezTo>
                    <a:pt x="226339" y="21110"/>
                    <a:pt x="225015" y="23189"/>
                    <a:pt x="222898" y="26827"/>
                  </a:cubicBezTo>
                  <a:lnTo>
                    <a:pt x="151447" y="149215"/>
                  </a:lnTo>
                  <a:lnTo>
                    <a:pt x="141656" y="20331"/>
                  </a:lnTo>
                  <a:cubicBezTo>
                    <a:pt x="141391" y="15134"/>
                    <a:pt x="140862" y="8378"/>
                    <a:pt x="160180" y="8118"/>
                  </a:cubicBezTo>
                  <a:cubicBezTo>
                    <a:pt x="164679" y="8118"/>
                    <a:pt x="167325" y="8118"/>
                    <a:pt x="167325" y="2921"/>
                  </a:cubicBezTo>
                  <a:cubicBezTo>
                    <a:pt x="167325" y="323"/>
                    <a:pt x="164414" y="63"/>
                    <a:pt x="163356" y="63"/>
                  </a:cubicBezTo>
                  <a:cubicBezTo>
                    <a:pt x="152770" y="63"/>
                    <a:pt x="141656" y="842"/>
                    <a:pt x="131070" y="842"/>
                  </a:cubicBezTo>
                  <a:cubicBezTo>
                    <a:pt x="124984" y="842"/>
                    <a:pt x="109371" y="63"/>
                    <a:pt x="103284" y="63"/>
                  </a:cubicBezTo>
                  <a:cubicBezTo>
                    <a:pt x="101696" y="63"/>
                    <a:pt x="98256" y="63"/>
                    <a:pt x="98256" y="5260"/>
                  </a:cubicBezTo>
                  <a:cubicBezTo>
                    <a:pt x="98256" y="8118"/>
                    <a:pt x="100902" y="8118"/>
                    <a:pt x="104607" y="8118"/>
                  </a:cubicBezTo>
                  <a:cubicBezTo>
                    <a:pt x="116251" y="8118"/>
                    <a:pt x="118103" y="9677"/>
                    <a:pt x="118633" y="14614"/>
                  </a:cubicBezTo>
                  <a:lnTo>
                    <a:pt x="120220" y="34622"/>
                  </a:lnTo>
                  <a:lnTo>
                    <a:pt x="53268" y="149215"/>
                  </a:lnTo>
                  <a:lnTo>
                    <a:pt x="43212" y="17473"/>
                  </a:lnTo>
                  <a:cubicBezTo>
                    <a:pt x="43212" y="14354"/>
                    <a:pt x="43212" y="8378"/>
                    <a:pt x="63324" y="8118"/>
                  </a:cubicBezTo>
                  <a:cubicBezTo>
                    <a:pt x="65971" y="8118"/>
                    <a:pt x="68882" y="8118"/>
                    <a:pt x="68882" y="2921"/>
                  </a:cubicBezTo>
                  <a:cubicBezTo>
                    <a:pt x="68882" y="63"/>
                    <a:pt x="65706" y="63"/>
                    <a:pt x="65177" y="63"/>
                  </a:cubicBezTo>
                  <a:cubicBezTo>
                    <a:pt x="54591" y="63"/>
                    <a:pt x="43477" y="842"/>
                    <a:pt x="32627" y="842"/>
                  </a:cubicBezTo>
                  <a:cubicBezTo>
                    <a:pt x="23365" y="842"/>
                    <a:pt x="13838" y="63"/>
                    <a:pt x="4840" y="63"/>
                  </a:cubicBezTo>
                  <a:cubicBezTo>
                    <a:pt x="3517" y="63"/>
                    <a:pt x="77" y="63"/>
                    <a:pt x="77" y="5000"/>
                  </a:cubicBezTo>
                  <a:cubicBezTo>
                    <a:pt x="77" y="8118"/>
                    <a:pt x="2458" y="8118"/>
                    <a:pt x="6693" y="8118"/>
                  </a:cubicBezTo>
                  <a:cubicBezTo>
                    <a:pt x="19924" y="8118"/>
                    <a:pt x="20189" y="10457"/>
                    <a:pt x="20718" y="17732"/>
                  </a:cubicBezTo>
                  <a:lnTo>
                    <a:pt x="32627" y="176499"/>
                  </a:lnTo>
                  <a:cubicBezTo>
                    <a:pt x="32891" y="181177"/>
                    <a:pt x="33156" y="183255"/>
                    <a:pt x="36861" y="183255"/>
                  </a:cubicBezTo>
                  <a:cubicBezTo>
                    <a:pt x="40036" y="183255"/>
                    <a:pt x="40830" y="181696"/>
                    <a:pt x="43212" y="177799"/>
                  </a:cubicBezTo>
                  <a:lnTo>
                    <a:pt x="121014" y="45276"/>
                  </a:lnTo>
                  <a:lnTo>
                    <a:pt x="130806" y="176499"/>
                  </a:lnTo>
                  <a:cubicBezTo>
                    <a:pt x="131335" y="181956"/>
                    <a:pt x="131864" y="183255"/>
                    <a:pt x="135040" y="183255"/>
                  </a:cubicBezTo>
                  <a:cubicBezTo>
                    <a:pt x="138480" y="183255"/>
                    <a:pt x="140068" y="180657"/>
                    <a:pt x="141391" y="178318"/>
                  </a:cubicBezTo>
                  <a:lnTo>
                    <a:pt x="228191" y="302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C8D9F2-EC08-B284-9134-5897724C2DE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538846" y="4148038"/>
              <a:ext cx="10585" cy="259847"/>
            </a:xfrm>
            <a:custGeom>
              <a:avLst/>
              <a:gdLst>
                <a:gd name="csX0" fmla="*/ 10675 w 10585"/>
                <a:gd name="csY0" fmla="*/ 9417 h 259847"/>
                <a:gd name="csX1" fmla="*/ 5382 w 10585"/>
                <a:gd name="csY1" fmla="*/ 63 h 259847"/>
                <a:gd name="csX2" fmla="*/ 89 w 10585"/>
                <a:gd name="csY2" fmla="*/ 9417 h 259847"/>
                <a:gd name="csX3" fmla="*/ 89 w 10585"/>
                <a:gd name="csY3" fmla="*/ 250556 h 259847"/>
                <a:gd name="csX4" fmla="*/ 5382 w 10585"/>
                <a:gd name="csY4" fmla="*/ 259910 h 259847"/>
                <a:gd name="csX5" fmla="*/ 10675 w 10585"/>
                <a:gd name="csY5" fmla="*/ 250556 h 259847"/>
                <a:gd name="csX6" fmla="*/ 10675 w 10585"/>
                <a:gd name="csY6" fmla="*/ 941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585" h="259847">
                  <a:moveTo>
                    <a:pt x="10675" y="9417"/>
                  </a:moveTo>
                  <a:cubicBezTo>
                    <a:pt x="10675" y="4740"/>
                    <a:pt x="10675" y="63"/>
                    <a:pt x="5382" y="63"/>
                  </a:cubicBezTo>
                  <a:cubicBezTo>
                    <a:pt x="89" y="63"/>
                    <a:pt x="89" y="4740"/>
                    <a:pt x="89" y="9417"/>
                  </a:cubicBezTo>
                  <a:lnTo>
                    <a:pt x="89" y="250556"/>
                  </a:lnTo>
                  <a:cubicBezTo>
                    <a:pt x="89" y="255233"/>
                    <a:pt x="89" y="259910"/>
                    <a:pt x="5382" y="259910"/>
                  </a:cubicBezTo>
                  <a:cubicBezTo>
                    <a:pt x="10675" y="259910"/>
                    <a:pt x="10675" y="255233"/>
                    <a:pt x="10675" y="250556"/>
                  </a:cubicBezTo>
                  <a:lnTo>
                    <a:pt x="10675" y="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E3918B-6B7B-B034-1966-982FC28C961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588539" y="4162589"/>
              <a:ext cx="160368" cy="233602"/>
            </a:xfrm>
            <a:custGeom>
              <a:avLst/>
              <a:gdLst>
                <a:gd name="csX0" fmla="*/ 119971 w 160368"/>
                <a:gd name="csY0" fmla="*/ 6819 h 233602"/>
                <a:gd name="csX1" fmla="*/ 120765 w 160368"/>
                <a:gd name="csY1" fmla="*/ 2921 h 233602"/>
                <a:gd name="csX2" fmla="*/ 117589 w 160368"/>
                <a:gd name="csY2" fmla="*/ 63 h 233602"/>
                <a:gd name="csX3" fmla="*/ 113620 w 160368"/>
                <a:gd name="csY3" fmla="*/ 5260 h 233602"/>
                <a:gd name="csX4" fmla="*/ 69691 w 160368"/>
                <a:gd name="csY4" fmla="*/ 177019 h 233602"/>
                <a:gd name="csX5" fmla="*/ 39522 w 160368"/>
                <a:gd name="csY5" fmla="*/ 147916 h 233602"/>
                <a:gd name="csX6" fmla="*/ 53813 w 160368"/>
                <a:gd name="csY6" fmla="*/ 99584 h 233602"/>
                <a:gd name="csX7" fmla="*/ 56724 w 160368"/>
                <a:gd name="csY7" fmla="*/ 86852 h 233602"/>
                <a:gd name="csX8" fmla="*/ 35024 w 160368"/>
                <a:gd name="csY8" fmla="*/ 65544 h 233602"/>
                <a:gd name="csX9" fmla="*/ 92 w 160368"/>
                <a:gd name="csY9" fmla="*/ 105561 h 233602"/>
                <a:gd name="csX10" fmla="*/ 3268 w 160368"/>
                <a:gd name="csY10" fmla="*/ 108159 h 233602"/>
                <a:gd name="csX11" fmla="*/ 7502 w 160368"/>
                <a:gd name="csY11" fmla="*/ 103482 h 233602"/>
                <a:gd name="csX12" fmla="*/ 34230 w 160368"/>
                <a:gd name="csY12" fmla="*/ 71261 h 233602"/>
                <a:gd name="csX13" fmla="*/ 40846 w 160368"/>
                <a:gd name="csY13" fmla="*/ 79576 h 233602"/>
                <a:gd name="csX14" fmla="*/ 34759 w 160368"/>
                <a:gd name="csY14" fmla="*/ 101923 h 233602"/>
                <a:gd name="csX15" fmla="*/ 22057 w 160368"/>
                <a:gd name="csY15" fmla="*/ 145837 h 233602"/>
                <a:gd name="csX16" fmla="*/ 68103 w 160368"/>
                <a:gd name="csY16" fmla="*/ 182736 h 233602"/>
                <a:gd name="csX17" fmla="*/ 62281 w 160368"/>
                <a:gd name="csY17" fmla="*/ 206382 h 233602"/>
                <a:gd name="csX18" fmla="*/ 56194 w 160368"/>
                <a:gd name="csY18" fmla="*/ 231067 h 233602"/>
                <a:gd name="csX19" fmla="*/ 59370 w 160368"/>
                <a:gd name="csY19" fmla="*/ 233666 h 233602"/>
                <a:gd name="csX20" fmla="*/ 61752 w 160368"/>
                <a:gd name="csY20" fmla="*/ 232626 h 233602"/>
                <a:gd name="csX21" fmla="*/ 64927 w 160368"/>
                <a:gd name="csY21" fmla="*/ 221973 h 233602"/>
                <a:gd name="csX22" fmla="*/ 74983 w 160368"/>
                <a:gd name="csY22" fmla="*/ 183255 h 233602"/>
                <a:gd name="csX23" fmla="*/ 132938 w 160368"/>
                <a:gd name="csY23" fmla="*/ 155452 h 233602"/>
                <a:gd name="csX24" fmla="*/ 152256 w 160368"/>
                <a:gd name="csY24" fmla="*/ 124270 h 233602"/>
                <a:gd name="csX25" fmla="*/ 160460 w 160368"/>
                <a:gd name="csY25" fmla="*/ 83734 h 233602"/>
                <a:gd name="csX26" fmla="*/ 148816 w 160368"/>
                <a:gd name="csY26" fmla="*/ 65544 h 233602"/>
                <a:gd name="csX27" fmla="*/ 135584 w 160368"/>
                <a:gd name="csY27" fmla="*/ 78017 h 233602"/>
                <a:gd name="csX28" fmla="*/ 139554 w 160368"/>
                <a:gd name="csY28" fmla="*/ 85033 h 233602"/>
                <a:gd name="csX29" fmla="*/ 149081 w 160368"/>
                <a:gd name="csY29" fmla="*/ 107120 h 233602"/>
                <a:gd name="csX30" fmla="*/ 126058 w 160368"/>
                <a:gd name="csY30" fmla="*/ 154412 h 233602"/>
                <a:gd name="csX31" fmla="*/ 76306 w 160368"/>
                <a:gd name="csY31" fmla="*/ 177539 h 233602"/>
                <a:gd name="csX32" fmla="*/ 119971 w 160368"/>
                <a:gd name="csY32" fmla="*/ 6819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60368" h="233602">
                  <a:moveTo>
                    <a:pt x="119971" y="6819"/>
                  </a:moveTo>
                  <a:cubicBezTo>
                    <a:pt x="120236" y="5779"/>
                    <a:pt x="120765" y="4220"/>
                    <a:pt x="120765" y="2921"/>
                  </a:cubicBezTo>
                  <a:cubicBezTo>
                    <a:pt x="120765" y="323"/>
                    <a:pt x="118913" y="63"/>
                    <a:pt x="117589" y="63"/>
                  </a:cubicBezTo>
                  <a:cubicBezTo>
                    <a:pt x="114943" y="63"/>
                    <a:pt x="114678" y="582"/>
                    <a:pt x="113620" y="5260"/>
                  </a:cubicBezTo>
                  <a:lnTo>
                    <a:pt x="69691" y="177019"/>
                  </a:lnTo>
                  <a:cubicBezTo>
                    <a:pt x="49578" y="174680"/>
                    <a:pt x="39522" y="165066"/>
                    <a:pt x="39522" y="147916"/>
                  </a:cubicBezTo>
                  <a:cubicBezTo>
                    <a:pt x="39522" y="142719"/>
                    <a:pt x="39522" y="135963"/>
                    <a:pt x="53813" y="99584"/>
                  </a:cubicBezTo>
                  <a:cubicBezTo>
                    <a:pt x="54871" y="96466"/>
                    <a:pt x="56724" y="92049"/>
                    <a:pt x="56724" y="86852"/>
                  </a:cubicBezTo>
                  <a:cubicBezTo>
                    <a:pt x="56724" y="75159"/>
                    <a:pt x="48255" y="65544"/>
                    <a:pt x="35024" y="65544"/>
                  </a:cubicBezTo>
                  <a:cubicBezTo>
                    <a:pt x="9883" y="65544"/>
                    <a:pt x="92" y="103222"/>
                    <a:pt x="92" y="105561"/>
                  </a:cubicBezTo>
                  <a:cubicBezTo>
                    <a:pt x="92" y="108159"/>
                    <a:pt x="2738" y="108159"/>
                    <a:pt x="3268" y="108159"/>
                  </a:cubicBezTo>
                  <a:cubicBezTo>
                    <a:pt x="5914" y="108159"/>
                    <a:pt x="6178" y="107640"/>
                    <a:pt x="7502" y="103482"/>
                  </a:cubicBezTo>
                  <a:cubicBezTo>
                    <a:pt x="14647" y="78797"/>
                    <a:pt x="25232" y="71261"/>
                    <a:pt x="34230" y="71261"/>
                  </a:cubicBezTo>
                  <a:cubicBezTo>
                    <a:pt x="36347" y="71261"/>
                    <a:pt x="40846" y="71261"/>
                    <a:pt x="40846" y="79576"/>
                  </a:cubicBezTo>
                  <a:cubicBezTo>
                    <a:pt x="40846" y="86332"/>
                    <a:pt x="38199" y="92828"/>
                    <a:pt x="34759" y="101923"/>
                  </a:cubicBezTo>
                  <a:cubicBezTo>
                    <a:pt x="22057" y="134664"/>
                    <a:pt x="22057" y="141420"/>
                    <a:pt x="22057" y="145837"/>
                  </a:cubicBezTo>
                  <a:cubicBezTo>
                    <a:pt x="22057" y="170523"/>
                    <a:pt x="42698" y="181177"/>
                    <a:pt x="68103" y="182736"/>
                  </a:cubicBezTo>
                  <a:cubicBezTo>
                    <a:pt x="65986" y="192090"/>
                    <a:pt x="65986" y="192610"/>
                    <a:pt x="62281" y="206382"/>
                  </a:cubicBezTo>
                  <a:cubicBezTo>
                    <a:pt x="61487" y="209240"/>
                    <a:pt x="56194" y="230288"/>
                    <a:pt x="56194" y="231067"/>
                  </a:cubicBezTo>
                  <a:cubicBezTo>
                    <a:pt x="56194" y="231327"/>
                    <a:pt x="56194" y="233666"/>
                    <a:pt x="59370" y="233666"/>
                  </a:cubicBezTo>
                  <a:cubicBezTo>
                    <a:pt x="59899" y="233666"/>
                    <a:pt x="61222" y="233666"/>
                    <a:pt x="61752" y="232626"/>
                  </a:cubicBezTo>
                  <a:cubicBezTo>
                    <a:pt x="62546" y="232107"/>
                    <a:pt x="64133" y="225610"/>
                    <a:pt x="64927" y="221973"/>
                  </a:cubicBezTo>
                  <a:lnTo>
                    <a:pt x="74983" y="183255"/>
                  </a:lnTo>
                  <a:cubicBezTo>
                    <a:pt x="84775" y="183255"/>
                    <a:pt x="108063" y="183255"/>
                    <a:pt x="132938" y="155452"/>
                  </a:cubicBezTo>
                  <a:cubicBezTo>
                    <a:pt x="143788" y="143499"/>
                    <a:pt x="149345" y="132065"/>
                    <a:pt x="152256" y="124270"/>
                  </a:cubicBezTo>
                  <a:cubicBezTo>
                    <a:pt x="154638" y="117774"/>
                    <a:pt x="160460" y="95167"/>
                    <a:pt x="160460" y="83734"/>
                  </a:cubicBezTo>
                  <a:cubicBezTo>
                    <a:pt x="160460" y="69182"/>
                    <a:pt x="153315" y="65544"/>
                    <a:pt x="148816" y="65544"/>
                  </a:cubicBezTo>
                  <a:cubicBezTo>
                    <a:pt x="142200" y="65544"/>
                    <a:pt x="135584" y="72300"/>
                    <a:pt x="135584" y="78017"/>
                  </a:cubicBezTo>
                  <a:cubicBezTo>
                    <a:pt x="135584" y="81395"/>
                    <a:pt x="137172" y="82954"/>
                    <a:pt x="139554" y="85033"/>
                  </a:cubicBezTo>
                  <a:cubicBezTo>
                    <a:pt x="142465" y="87891"/>
                    <a:pt x="149081" y="94647"/>
                    <a:pt x="149081" y="107120"/>
                  </a:cubicBezTo>
                  <a:cubicBezTo>
                    <a:pt x="149081" y="123750"/>
                    <a:pt x="135320" y="145058"/>
                    <a:pt x="126058" y="154412"/>
                  </a:cubicBezTo>
                  <a:cubicBezTo>
                    <a:pt x="102770" y="177539"/>
                    <a:pt x="85833" y="177539"/>
                    <a:pt x="76306" y="177539"/>
                  </a:cubicBezTo>
                  <a:lnTo>
                    <a:pt x="119971" y="68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294A8-D534-AA3B-687E-9FA87098AAE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777294" y="4148038"/>
              <a:ext cx="59013" cy="259847"/>
            </a:xfrm>
            <a:custGeom>
              <a:avLst/>
              <a:gdLst>
                <a:gd name="csX0" fmla="*/ 57789 w 59013"/>
                <a:gd name="csY0" fmla="*/ 134404 h 259847"/>
                <a:gd name="csX1" fmla="*/ 59112 w 59013"/>
                <a:gd name="csY1" fmla="*/ 129987 h 259847"/>
                <a:gd name="csX2" fmla="*/ 57789 w 59013"/>
                <a:gd name="csY2" fmla="*/ 125569 h 259847"/>
                <a:gd name="csX3" fmla="*/ 11478 w 59013"/>
                <a:gd name="csY3" fmla="*/ 6039 h 259847"/>
                <a:gd name="csX4" fmla="*/ 5391 w 59013"/>
                <a:gd name="csY4" fmla="*/ 63 h 259847"/>
                <a:gd name="csX5" fmla="*/ 99 w 59013"/>
                <a:gd name="csY5" fmla="*/ 5260 h 259847"/>
                <a:gd name="csX6" fmla="*/ 1422 w 59013"/>
                <a:gd name="csY6" fmla="*/ 9417 h 259847"/>
                <a:gd name="csX7" fmla="*/ 48262 w 59013"/>
                <a:gd name="csY7" fmla="*/ 129987 h 259847"/>
                <a:gd name="csX8" fmla="*/ 1422 w 59013"/>
                <a:gd name="csY8" fmla="*/ 250036 h 259847"/>
                <a:gd name="csX9" fmla="*/ 99 w 59013"/>
                <a:gd name="csY9" fmla="*/ 254713 h 259847"/>
                <a:gd name="csX10" fmla="*/ 5391 w 59013"/>
                <a:gd name="csY10" fmla="*/ 259910 h 259847"/>
                <a:gd name="csX11" fmla="*/ 10949 w 59013"/>
                <a:gd name="csY11" fmla="*/ 254713 h 259847"/>
                <a:gd name="csX12" fmla="*/ 57789 w 59013"/>
                <a:gd name="csY12" fmla="*/ 134404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9013" h="259847">
                  <a:moveTo>
                    <a:pt x="57789" y="134404"/>
                  </a:moveTo>
                  <a:cubicBezTo>
                    <a:pt x="59112" y="131286"/>
                    <a:pt x="59112" y="130766"/>
                    <a:pt x="59112" y="129987"/>
                  </a:cubicBezTo>
                  <a:cubicBezTo>
                    <a:pt x="59112" y="129207"/>
                    <a:pt x="59112" y="128687"/>
                    <a:pt x="57789" y="125569"/>
                  </a:cubicBezTo>
                  <a:lnTo>
                    <a:pt x="11478" y="6039"/>
                  </a:lnTo>
                  <a:cubicBezTo>
                    <a:pt x="9890" y="1622"/>
                    <a:pt x="8302" y="63"/>
                    <a:pt x="5391" y="63"/>
                  </a:cubicBezTo>
                  <a:cubicBezTo>
                    <a:pt x="2480" y="63"/>
                    <a:pt x="99" y="2401"/>
                    <a:pt x="99" y="5260"/>
                  </a:cubicBezTo>
                  <a:cubicBezTo>
                    <a:pt x="99" y="6039"/>
                    <a:pt x="99" y="6559"/>
                    <a:pt x="1422" y="9417"/>
                  </a:cubicBezTo>
                  <a:lnTo>
                    <a:pt x="48262" y="129987"/>
                  </a:lnTo>
                  <a:lnTo>
                    <a:pt x="1422" y="250036"/>
                  </a:lnTo>
                  <a:cubicBezTo>
                    <a:pt x="99" y="252894"/>
                    <a:pt x="99" y="253414"/>
                    <a:pt x="99" y="254713"/>
                  </a:cubicBezTo>
                  <a:cubicBezTo>
                    <a:pt x="99" y="257572"/>
                    <a:pt x="2480" y="259910"/>
                    <a:pt x="5391" y="259910"/>
                  </a:cubicBezTo>
                  <a:cubicBezTo>
                    <a:pt x="8832" y="259910"/>
                    <a:pt x="9890" y="257312"/>
                    <a:pt x="10949" y="254713"/>
                  </a:cubicBezTo>
                  <a:lnTo>
                    <a:pt x="57789" y="1344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11747E4-F7DB-6724-7F5E-7109F9F3817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953715" y="4217417"/>
              <a:ext cx="176510" cy="110954"/>
            </a:xfrm>
            <a:custGeom>
              <a:avLst/>
              <a:gdLst>
                <a:gd name="csX0" fmla="*/ 176616 w 176510"/>
                <a:gd name="csY0" fmla="*/ 8118 h 110954"/>
                <a:gd name="csX1" fmla="*/ 172911 w 176510"/>
                <a:gd name="csY1" fmla="*/ 323 h 110954"/>
                <a:gd name="csX2" fmla="*/ 169206 w 176510"/>
                <a:gd name="csY2" fmla="*/ 7338 h 110954"/>
                <a:gd name="csX3" fmla="*/ 132422 w 176510"/>
                <a:gd name="csY3" fmla="*/ 35922 h 110954"/>
                <a:gd name="csX4" fmla="*/ 90081 w 176510"/>
                <a:gd name="csY4" fmla="*/ 18772 h 110954"/>
                <a:gd name="csX5" fmla="*/ 44299 w 176510"/>
                <a:gd name="csY5" fmla="*/ 63 h 110954"/>
                <a:gd name="csX6" fmla="*/ 105 w 176510"/>
                <a:gd name="csY6" fmla="*/ 42418 h 110954"/>
                <a:gd name="csX7" fmla="*/ 3810 w 176510"/>
                <a:gd name="csY7" fmla="*/ 50213 h 110954"/>
                <a:gd name="csX8" fmla="*/ 7515 w 176510"/>
                <a:gd name="csY8" fmla="*/ 44237 h 110954"/>
                <a:gd name="csX9" fmla="*/ 44299 w 176510"/>
                <a:gd name="csY9" fmla="*/ 14614 h 110954"/>
                <a:gd name="csX10" fmla="*/ 86641 w 176510"/>
                <a:gd name="csY10" fmla="*/ 31764 h 110954"/>
                <a:gd name="csX11" fmla="*/ 132422 w 176510"/>
                <a:gd name="csY11" fmla="*/ 50473 h 110954"/>
                <a:gd name="csX12" fmla="*/ 176616 w 176510"/>
                <a:gd name="csY12" fmla="*/ 8118 h 110954"/>
                <a:gd name="csX13" fmla="*/ 176616 w 176510"/>
                <a:gd name="csY13" fmla="*/ 68922 h 110954"/>
                <a:gd name="csX14" fmla="*/ 172911 w 176510"/>
                <a:gd name="csY14" fmla="*/ 60867 h 110954"/>
                <a:gd name="csX15" fmla="*/ 169206 w 176510"/>
                <a:gd name="csY15" fmla="*/ 67883 h 110954"/>
                <a:gd name="csX16" fmla="*/ 132422 w 176510"/>
                <a:gd name="csY16" fmla="*/ 96466 h 110954"/>
                <a:gd name="csX17" fmla="*/ 90081 w 176510"/>
                <a:gd name="csY17" fmla="*/ 79316 h 110954"/>
                <a:gd name="csX18" fmla="*/ 44299 w 176510"/>
                <a:gd name="csY18" fmla="*/ 60607 h 110954"/>
                <a:gd name="csX19" fmla="*/ 105 w 176510"/>
                <a:gd name="csY19" fmla="*/ 102962 h 110954"/>
                <a:gd name="csX20" fmla="*/ 3810 w 176510"/>
                <a:gd name="csY20" fmla="*/ 110758 h 110954"/>
                <a:gd name="csX21" fmla="*/ 7515 w 176510"/>
                <a:gd name="csY21" fmla="*/ 104781 h 110954"/>
                <a:gd name="csX22" fmla="*/ 44299 w 176510"/>
                <a:gd name="csY22" fmla="*/ 75159 h 110954"/>
                <a:gd name="csX23" fmla="*/ 86641 w 176510"/>
                <a:gd name="csY23" fmla="*/ 92309 h 110954"/>
                <a:gd name="csX24" fmla="*/ 132422 w 176510"/>
                <a:gd name="csY24" fmla="*/ 111018 h 110954"/>
                <a:gd name="csX25" fmla="*/ 176616 w 176510"/>
                <a:gd name="csY25" fmla="*/ 68922 h 110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76510" h="110954">
                  <a:moveTo>
                    <a:pt x="176616" y="8118"/>
                  </a:moveTo>
                  <a:cubicBezTo>
                    <a:pt x="176616" y="2661"/>
                    <a:pt x="174764" y="323"/>
                    <a:pt x="172911" y="323"/>
                  </a:cubicBezTo>
                  <a:cubicBezTo>
                    <a:pt x="171853" y="323"/>
                    <a:pt x="169471" y="1362"/>
                    <a:pt x="169206" y="7338"/>
                  </a:cubicBezTo>
                  <a:cubicBezTo>
                    <a:pt x="168148" y="25268"/>
                    <a:pt x="149624" y="35922"/>
                    <a:pt x="132422" y="35922"/>
                  </a:cubicBezTo>
                  <a:cubicBezTo>
                    <a:pt x="117074" y="35922"/>
                    <a:pt x="103842" y="27866"/>
                    <a:pt x="90081" y="18772"/>
                  </a:cubicBezTo>
                  <a:cubicBezTo>
                    <a:pt x="75791" y="9417"/>
                    <a:pt x="61500" y="63"/>
                    <a:pt x="44299" y="63"/>
                  </a:cubicBezTo>
                  <a:cubicBezTo>
                    <a:pt x="19688" y="63"/>
                    <a:pt x="105" y="18512"/>
                    <a:pt x="105" y="42418"/>
                  </a:cubicBezTo>
                  <a:cubicBezTo>
                    <a:pt x="105" y="48135"/>
                    <a:pt x="2222" y="50213"/>
                    <a:pt x="3810" y="50213"/>
                  </a:cubicBezTo>
                  <a:cubicBezTo>
                    <a:pt x="6457" y="50213"/>
                    <a:pt x="7515" y="45276"/>
                    <a:pt x="7515" y="44237"/>
                  </a:cubicBezTo>
                  <a:cubicBezTo>
                    <a:pt x="8838" y="22410"/>
                    <a:pt x="30538" y="14614"/>
                    <a:pt x="44299" y="14614"/>
                  </a:cubicBezTo>
                  <a:cubicBezTo>
                    <a:pt x="59648" y="14614"/>
                    <a:pt x="72880" y="22670"/>
                    <a:pt x="86641" y="31764"/>
                  </a:cubicBezTo>
                  <a:cubicBezTo>
                    <a:pt x="100931" y="41119"/>
                    <a:pt x="115221" y="50473"/>
                    <a:pt x="132422" y="50473"/>
                  </a:cubicBezTo>
                  <a:cubicBezTo>
                    <a:pt x="157033" y="50473"/>
                    <a:pt x="176616" y="32024"/>
                    <a:pt x="176616" y="8118"/>
                  </a:cubicBezTo>
                  <a:close/>
                  <a:moveTo>
                    <a:pt x="176616" y="68922"/>
                  </a:moveTo>
                  <a:cubicBezTo>
                    <a:pt x="176616" y="61387"/>
                    <a:pt x="173441" y="60867"/>
                    <a:pt x="172911" y="60867"/>
                  </a:cubicBezTo>
                  <a:cubicBezTo>
                    <a:pt x="171853" y="60867"/>
                    <a:pt x="169471" y="62166"/>
                    <a:pt x="169206" y="67883"/>
                  </a:cubicBezTo>
                  <a:cubicBezTo>
                    <a:pt x="168148" y="85812"/>
                    <a:pt x="149624" y="96466"/>
                    <a:pt x="132422" y="96466"/>
                  </a:cubicBezTo>
                  <a:cubicBezTo>
                    <a:pt x="117074" y="96466"/>
                    <a:pt x="103842" y="88411"/>
                    <a:pt x="90081" y="79316"/>
                  </a:cubicBezTo>
                  <a:cubicBezTo>
                    <a:pt x="75791" y="69962"/>
                    <a:pt x="61500" y="60607"/>
                    <a:pt x="44299" y="60607"/>
                  </a:cubicBezTo>
                  <a:cubicBezTo>
                    <a:pt x="19688" y="60607"/>
                    <a:pt x="105" y="79056"/>
                    <a:pt x="105" y="102962"/>
                  </a:cubicBezTo>
                  <a:cubicBezTo>
                    <a:pt x="105" y="108679"/>
                    <a:pt x="2222" y="110758"/>
                    <a:pt x="3810" y="110758"/>
                  </a:cubicBezTo>
                  <a:cubicBezTo>
                    <a:pt x="6457" y="110758"/>
                    <a:pt x="7515" y="105821"/>
                    <a:pt x="7515" y="104781"/>
                  </a:cubicBezTo>
                  <a:cubicBezTo>
                    <a:pt x="8838" y="82954"/>
                    <a:pt x="30538" y="75159"/>
                    <a:pt x="44299" y="75159"/>
                  </a:cubicBezTo>
                  <a:cubicBezTo>
                    <a:pt x="59648" y="75159"/>
                    <a:pt x="72880" y="83214"/>
                    <a:pt x="86641" y="92309"/>
                  </a:cubicBezTo>
                  <a:cubicBezTo>
                    <a:pt x="100931" y="101663"/>
                    <a:pt x="115221" y="111018"/>
                    <a:pt x="132422" y="111018"/>
                  </a:cubicBezTo>
                  <a:cubicBezTo>
                    <a:pt x="157563" y="111018"/>
                    <a:pt x="176616" y="91789"/>
                    <a:pt x="176616" y="689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FB48ED-7842-749D-12F6-A9E06FE548B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249986" y="4148038"/>
              <a:ext cx="10585" cy="259847"/>
            </a:xfrm>
            <a:custGeom>
              <a:avLst/>
              <a:gdLst>
                <a:gd name="csX0" fmla="*/ 10701 w 10585"/>
                <a:gd name="csY0" fmla="*/ 9417 h 259847"/>
                <a:gd name="csX1" fmla="*/ 5409 w 10585"/>
                <a:gd name="csY1" fmla="*/ 63 h 259847"/>
                <a:gd name="csX2" fmla="*/ 116 w 10585"/>
                <a:gd name="csY2" fmla="*/ 9417 h 259847"/>
                <a:gd name="csX3" fmla="*/ 116 w 10585"/>
                <a:gd name="csY3" fmla="*/ 250556 h 259847"/>
                <a:gd name="csX4" fmla="*/ 5409 w 10585"/>
                <a:gd name="csY4" fmla="*/ 259910 h 259847"/>
                <a:gd name="csX5" fmla="*/ 10701 w 10585"/>
                <a:gd name="csY5" fmla="*/ 250556 h 259847"/>
                <a:gd name="csX6" fmla="*/ 10701 w 10585"/>
                <a:gd name="csY6" fmla="*/ 941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585" h="259847">
                  <a:moveTo>
                    <a:pt x="10701" y="9417"/>
                  </a:moveTo>
                  <a:cubicBezTo>
                    <a:pt x="10701" y="4740"/>
                    <a:pt x="10701" y="63"/>
                    <a:pt x="5409" y="63"/>
                  </a:cubicBezTo>
                  <a:cubicBezTo>
                    <a:pt x="116" y="63"/>
                    <a:pt x="116" y="4740"/>
                    <a:pt x="116" y="9417"/>
                  </a:cubicBezTo>
                  <a:lnTo>
                    <a:pt x="116" y="250556"/>
                  </a:lnTo>
                  <a:cubicBezTo>
                    <a:pt x="116" y="255233"/>
                    <a:pt x="116" y="259910"/>
                    <a:pt x="5409" y="259910"/>
                  </a:cubicBezTo>
                  <a:cubicBezTo>
                    <a:pt x="10701" y="259910"/>
                    <a:pt x="10701" y="255233"/>
                    <a:pt x="10701" y="250556"/>
                  </a:cubicBezTo>
                  <a:lnTo>
                    <a:pt x="10701" y="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B251A37-199E-D0B2-29A7-F60FC6A91D4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304972" y="4162589"/>
              <a:ext cx="138668" cy="233602"/>
            </a:xfrm>
            <a:custGeom>
              <a:avLst/>
              <a:gdLst>
                <a:gd name="csX0" fmla="*/ 102797 w 138668"/>
                <a:gd name="csY0" fmla="*/ 6299 h 233602"/>
                <a:gd name="csX1" fmla="*/ 103591 w 138668"/>
                <a:gd name="csY1" fmla="*/ 2661 h 233602"/>
                <a:gd name="csX2" fmla="*/ 100415 w 138668"/>
                <a:gd name="csY2" fmla="*/ 63 h 233602"/>
                <a:gd name="csX3" fmla="*/ 96445 w 138668"/>
                <a:gd name="csY3" fmla="*/ 5260 h 233602"/>
                <a:gd name="csX4" fmla="*/ 81097 w 138668"/>
                <a:gd name="csY4" fmla="*/ 65284 h 233602"/>
                <a:gd name="csX5" fmla="*/ 119 w 138668"/>
                <a:gd name="csY5" fmla="*/ 136483 h 233602"/>
                <a:gd name="csX6" fmla="*/ 50928 w 138668"/>
                <a:gd name="csY6" fmla="*/ 183515 h 233602"/>
                <a:gd name="csX7" fmla="*/ 44842 w 138668"/>
                <a:gd name="csY7" fmla="*/ 207941 h 233602"/>
                <a:gd name="csX8" fmla="*/ 39020 w 138668"/>
                <a:gd name="csY8" fmla="*/ 230807 h 233602"/>
                <a:gd name="csX9" fmla="*/ 42195 w 138668"/>
                <a:gd name="csY9" fmla="*/ 233666 h 233602"/>
                <a:gd name="csX10" fmla="*/ 44842 w 138668"/>
                <a:gd name="csY10" fmla="*/ 232626 h 233602"/>
                <a:gd name="csX11" fmla="*/ 47753 w 138668"/>
                <a:gd name="csY11" fmla="*/ 222232 h 233602"/>
                <a:gd name="csX12" fmla="*/ 57809 w 138668"/>
                <a:gd name="csY12" fmla="*/ 183515 h 233602"/>
                <a:gd name="csX13" fmla="*/ 138787 w 138668"/>
                <a:gd name="csY13" fmla="*/ 112317 h 233602"/>
                <a:gd name="csX14" fmla="*/ 87977 w 138668"/>
                <a:gd name="csY14" fmla="*/ 65284 h 233602"/>
                <a:gd name="csX15" fmla="*/ 102797 w 138668"/>
                <a:gd name="csY15" fmla="*/ 6299 h 233602"/>
                <a:gd name="csX16" fmla="*/ 52252 w 138668"/>
                <a:gd name="csY16" fmla="*/ 177799 h 233602"/>
                <a:gd name="csX17" fmla="*/ 17320 w 138668"/>
                <a:gd name="csY17" fmla="*/ 141940 h 233602"/>
                <a:gd name="csX18" fmla="*/ 79509 w 138668"/>
                <a:gd name="csY18" fmla="*/ 71001 h 233602"/>
                <a:gd name="csX19" fmla="*/ 52252 w 138668"/>
                <a:gd name="csY19" fmla="*/ 177799 h 233602"/>
                <a:gd name="csX20" fmla="*/ 86389 w 138668"/>
                <a:gd name="csY20" fmla="*/ 71001 h 233602"/>
                <a:gd name="csX21" fmla="*/ 121586 w 138668"/>
                <a:gd name="csY21" fmla="*/ 106860 h 233602"/>
                <a:gd name="csX22" fmla="*/ 59132 w 138668"/>
                <a:gd name="csY22" fmla="*/ 177799 h 233602"/>
                <a:gd name="csX23" fmla="*/ 86389 w 138668"/>
                <a:gd name="csY23" fmla="*/ 71001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8668" h="233602">
                  <a:moveTo>
                    <a:pt x="102797" y="6299"/>
                  </a:moveTo>
                  <a:cubicBezTo>
                    <a:pt x="102797" y="5779"/>
                    <a:pt x="103591" y="2921"/>
                    <a:pt x="103591" y="2661"/>
                  </a:cubicBezTo>
                  <a:cubicBezTo>
                    <a:pt x="103591" y="2401"/>
                    <a:pt x="103591" y="63"/>
                    <a:pt x="100415" y="63"/>
                  </a:cubicBezTo>
                  <a:cubicBezTo>
                    <a:pt x="97769" y="63"/>
                    <a:pt x="97504" y="842"/>
                    <a:pt x="96445" y="5260"/>
                  </a:cubicBezTo>
                  <a:lnTo>
                    <a:pt x="81097" y="65284"/>
                  </a:lnTo>
                  <a:cubicBezTo>
                    <a:pt x="39020" y="66584"/>
                    <a:pt x="119" y="101143"/>
                    <a:pt x="119" y="136483"/>
                  </a:cubicBezTo>
                  <a:cubicBezTo>
                    <a:pt x="119" y="161168"/>
                    <a:pt x="18643" y="181696"/>
                    <a:pt x="50928" y="183515"/>
                  </a:cubicBezTo>
                  <a:cubicBezTo>
                    <a:pt x="48811" y="191570"/>
                    <a:pt x="46959" y="199886"/>
                    <a:pt x="44842" y="207941"/>
                  </a:cubicBezTo>
                  <a:cubicBezTo>
                    <a:pt x="41666" y="220154"/>
                    <a:pt x="39020" y="230028"/>
                    <a:pt x="39020" y="230807"/>
                  </a:cubicBezTo>
                  <a:cubicBezTo>
                    <a:pt x="39020" y="233406"/>
                    <a:pt x="40872" y="233666"/>
                    <a:pt x="42195" y="233666"/>
                  </a:cubicBezTo>
                  <a:cubicBezTo>
                    <a:pt x="43519" y="233666"/>
                    <a:pt x="44048" y="233406"/>
                    <a:pt x="44842" y="232626"/>
                  </a:cubicBezTo>
                  <a:cubicBezTo>
                    <a:pt x="45371" y="232107"/>
                    <a:pt x="46959" y="225870"/>
                    <a:pt x="47753" y="222232"/>
                  </a:cubicBezTo>
                  <a:lnTo>
                    <a:pt x="57809" y="183515"/>
                  </a:lnTo>
                  <a:cubicBezTo>
                    <a:pt x="100415" y="182216"/>
                    <a:pt x="138787" y="147136"/>
                    <a:pt x="138787" y="112317"/>
                  </a:cubicBezTo>
                  <a:cubicBezTo>
                    <a:pt x="138787" y="91789"/>
                    <a:pt x="124761" y="67883"/>
                    <a:pt x="87977" y="65284"/>
                  </a:cubicBezTo>
                  <a:lnTo>
                    <a:pt x="102797" y="6299"/>
                  </a:lnTo>
                  <a:close/>
                  <a:moveTo>
                    <a:pt x="52252" y="177799"/>
                  </a:moveTo>
                  <a:cubicBezTo>
                    <a:pt x="36374" y="177019"/>
                    <a:pt x="17320" y="167924"/>
                    <a:pt x="17320" y="141940"/>
                  </a:cubicBezTo>
                  <a:cubicBezTo>
                    <a:pt x="17320" y="110758"/>
                    <a:pt x="40078" y="74379"/>
                    <a:pt x="79509" y="71001"/>
                  </a:cubicBezTo>
                  <a:lnTo>
                    <a:pt x="52252" y="177799"/>
                  </a:lnTo>
                  <a:close/>
                  <a:moveTo>
                    <a:pt x="86389" y="71001"/>
                  </a:moveTo>
                  <a:cubicBezTo>
                    <a:pt x="106502" y="72041"/>
                    <a:pt x="121586" y="83994"/>
                    <a:pt x="121586" y="106860"/>
                  </a:cubicBezTo>
                  <a:cubicBezTo>
                    <a:pt x="121586" y="137522"/>
                    <a:pt x="98827" y="174680"/>
                    <a:pt x="59132" y="177799"/>
                  </a:cubicBezTo>
                  <a:lnTo>
                    <a:pt x="86389" y="710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26F52F-8462-E1E9-B88A-7A21E7103F6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459315" y="4261123"/>
              <a:ext cx="85953" cy="124415"/>
            </a:xfrm>
            <a:custGeom>
              <a:avLst/>
              <a:gdLst>
                <a:gd name="csX0" fmla="*/ 86078 w 85953"/>
                <a:gd name="csY0" fmla="*/ 62817 h 124415"/>
                <a:gd name="csX1" fmla="*/ 75148 w 85953"/>
                <a:gd name="csY1" fmla="*/ 15707 h 124415"/>
                <a:gd name="csX2" fmla="*/ 43101 w 85953"/>
                <a:gd name="csY2" fmla="*/ 64 h 124415"/>
                <a:gd name="csX3" fmla="*/ 125 w 85953"/>
                <a:gd name="csY3" fmla="*/ 62817 h 124415"/>
                <a:gd name="csX4" fmla="*/ 43101 w 85953"/>
                <a:gd name="csY4" fmla="*/ 124479 h 124415"/>
                <a:gd name="csX5" fmla="*/ 86078 w 85953"/>
                <a:gd name="csY5" fmla="*/ 62817 h 124415"/>
                <a:gd name="csX6" fmla="*/ 43101 w 85953"/>
                <a:gd name="csY6" fmla="*/ 119386 h 124415"/>
                <a:gd name="csX7" fmla="*/ 19575 w 85953"/>
                <a:gd name="csY7" fmla="*/ 99560 h 124415"/>
                <a:gd name="csX8" fmla="*/ 16982 w 85953"/>
                <a:gd name="csY8" fmla="*/ 60453 h 124415"/>
                <a:gd name="csX9" fmla="*/ 19760 w 85953"/>
                <a:gd name="csY9" fmla="*/ 23347 h 124415"/>
                <a:gd name="csX10" fmla="*/ 43101 w 85953"/>
                <a:gd name="csY10" fmla="*/ 5157 h 124415"/>
                <a:gd name="csX11" fmla="*/ 66071 w 85953"/>
                <a:gd name="csY11" fmla="*/ 21710 h 124415"/>
                <a:gd name="csX12" fmla="*/ 69221 w 85953"/>
                <a:gd name="csY12" fmla="*/ 60453 h 124415"/>
                <a:gd name="csX13" fmla="*/ 66812 w 85953"/>
                <a:gd name="csY13" fmla="*/ 98832 h 124415"/>
                <a:gd name="csX14" fmla="*/ 43101 w 85953"/>
                <a:gd name="csY14" fmla="*/ 119386 h 1244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5953" h="124415">
                  <a:moveTo>
                    <a:pt x="86078" y="62817"/>
                  </a:moveTo>
                  <a:cubicBezTo>
                    <a:pt x="86078" y="42809"/>
                    <a:pt x="83670" y="28440"/>
                    <a:pt x="75148" y="15707"/>
                  </a:cubicBezTo>
                  <a:cubicBezTo>
                    <a:pt x="69406" y="7340"/>
                    <a:pt x="57921" y="64"/>
                    <a:pt x="43101" y="64"/>
                  </a:cubicBezTo>
                  <a:cubicBezTo>
                    <a:pt x="125" y="64"/>
                    <a:pt x="125" y="49721"/>
                    <a:pt x="125" y="62817"/>
                  </a:cubicBezTo>
                  <a:cubicBezTo>
                    <a:pt x="125" y="75914"/>
                    <a:pt x="125" y="124479"/>
                    <a:pt x="43101" y="124479"/>
                  </a:cubicBezTo>
                  <a:cubicBezTo>
                    <a:pt x="86078" y="124479"/>
                    <a:pt x="86078" y="75914"/>
                    <a:pt x="86078" y="62817"/>
                  </a:cubicBezTo>
                  <a:close/>
                  <a:moveTo>
                    <a:pt x="43101" y="119386"/>
                  </a:moveTo>
                  <a:cubicBezTo>
                    <a:pt x="34580" y="119386"/>
                    <a:pt x="23280" y="114475"/>
                    <a:pt x="19575" y="99560"/>
                  </a:cubicBezTo>
                  <a:cubicBezTo>
                    <a:pt x="16982" y="88828"/>
                    <a:pt x="16982" y="73913"/>
                    <a:pt x="16982" y="60453"/>
                  </a:cubicBezTo>
                  <a:cubicBezTo>
                    <a:pt x="16982" y="47175"/>
                    <a:pt x="16982" y="33351"/>
                    <a:pt x="19760" y="23347"/>
                  </a:cubicBezTo>
                  <a:cubicBezTo>
                    <a:pt x="23651" y="8977"/>
                    <a:pt x="35506" y="5157"/>
                    <a:pt x="43101" y="5157"/>
                  </a:cubicBezTo>
                  <a:cubicBezTo>
                    <a:pt x="53104" y="5157"/>
                    <a:pt x="62737" y="11160"/>
                    <a:pt x="66071" y="21710"/>
                  </a:cubicBezTo>
                  <a:cubicBezTo>
                    <a:pt x="69035" y="31532"/>
                    <a:pt x="69221" y="44628"/>
                    <a:pt x="69221" y="60453"/>
                  </a:cubicBezTo>
                  <a:cubicBezTo>
                    <a:pt x="69221" y="73913"/>
                    <a:pt x="69221" y="87373"/>
                    <a:pt x="66812" y="98832"/>
                  </a:cubicBezTo>
                  <a:cubicBezTo>
                    <a:pt x="63107" y="115385"/>
                    <a:pt x="50511" y="119386"/>
                    <a:pt x="43101" y="119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A05FC6-4F57-C97F-A566-498498A2A59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594599" y="4148038"/>
              <a:ext cx="61395" cy="259847"/>
            </a:xfrm>
            <a:custGeom>
              <a:avLst/>
              <a:gdLst>
                <a:gd name="csX0" fmla="*/ 61524 w 61395"/>
                <a:gd name="csY0" fmla="*/ 257312 h 259847"/>
                <a:gd name="csX1" fmla="*/ 57025 w 61395"/>
                <a:gd name="csY1" fmla="*/ 251595 h 259847"/>
                <a:gd name="csX2" fmla="*/ 15478 w 61395"/>
                <a:gd name="csY2" fmla="*/ 129987 h 259847"/>
                <a:gd name="csX3" fmla="*/ 58084 w 61395"/>
                <a:gd name="csY3" fmla="*/ 7079 h 259847"/>
                <a:gd name="csX4" fmla="*/ 61524 w 61395"/>
                <a:gd name="csY4" fmla="*/ 2661 h 259847"/>
                <a:gd name="csX5" fmla="*/ 58878 w 61395"/>
                <a:gd name="csY5" fmla="*/ 63 h 259847"/>
                <a:gd name="csX6" fmla="*/ 16801 w 61395"/>
                <a:gd name="csY6" fmla="*/ 50733 h 259847"/>
                <a:gd name="csX7" fmla="*/ 129 w 61395"/>
                <a:gd name="csY7" fmla="*/ 129987 h 259847"/>
                <a:gd name="csX8" fmla="*/ 17595 w 61395"/>
                <a:gd name="csY8" fmla="*/ 211059 h 259847"/>
                <a:gd name="csX9" fmla="*/ 58878 w 61395"/>
                <a:gd name="csY9" fmla="*/ 259910 h 259847"/>
                <a:gd name="csX10" fmla="*/ 61524 w 61395"/>
                <a:gd name="csY10" fmla="*/ 257312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1395" h="259847">
                  <a:moveTo>
                    <a:pt x="61524" y="257312"/>
                  </a:moveTo>
                  <a:cubicBezTo>
                    <a:pt x="61524" y="256532"/>
                    <a:pt x="61524" y="256013"/>
                    <a:pt x="57025" y="251595"/>
                  </a:cubicBezTo>
                  <a:cubicBezTo>
                    <a:pt x="23946" y="218854"/>
                    <a:pt x="15478" y="169743"/>
                    <a:pt x="15478" y="129987"/>
                  </a:cubicBezTo>
                  <a:cubicBezTo>
                    <a:pt x="15478" y="84773"/>
                    <a:pt x="25534" y="39560"/>
                    <a:pt x="58084" y="7079"/>
                  </a:cubicBezTo>
                  <a:cubicBezTo>
                    <a:pt x="61524" y="3960"/>
                    <a:pt x="61524" y="3441"/>
                    <a:pt x="61524" y="2661"/>
                  </a:cubicBezTo>
                  <a:cubicBezTo>
                    <a:pt x="61524" y="842"/>
                    <a:pt x="60466" y="63"/>
                    <a:pt x="58878" y="63"/>
                  </a:cubicBezTo>
                  <a:cubicBezTo>
                    <a:pt x="56231" y="63"/>
                    <a:pt x="32414" y="17732"/>
                    <a:pt x="16801" y="50733"/>
                  </a:cubicBezTo>
                  <a:cubicBezTo>
                    <a:pt x="3305" y="79316"/>
                    <a:pt x="129" y="108159"/>
                    <a:pt x="129" y="129987"/>
                  </a:cubicBezTo>
                  <a:cubicBezTo>
                    <a:pt x="129" y="150255"/>
                    <a:pt x="3040" y="181696"/>
                    <a:pt x="17595" y="211059"/>
                  </a:cubicBezTo>
                  <a:cubicBezTo>
                    <a:pt x="33473" y="243020"/>
                    <a:pt x="56231" y="259910"/>
                    <a:pt x="58878" y="259910"/>
                  </a:cubicBezTo>
                  <a:cubicBezTo>
                    <a:pt x="60466" y="259910"/>
                    <a:pt x="61524" y="259131"/>
                    <a:pt x="61524" y="2573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1EC134-BFEC-15F2-0758-196A5B69C7D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678989" y="4162589"/>
              <a:ext cx="160368" cy="233602"/>
            </a:xfrm>
            <a:custGeom>
              <a:avLst/>
              <a:gdLst>
                <a:gd name="csX0" fmla="*/ 120012 w 160368"/>
                <a:gd name="csY0" fmla="*/ 6819 h 233602"/>
                <a:gd name="csX1" fmla="*/ 120806 w 160368"/>
                <a:gd name="csY1" fmla="*/ 2921 h 233602"/>
                <a:gd name="csX2" fmla="*/ 117630 w 160368"/>
                <a:gd name="csY2" fmla="*/ 63 h 233602"/>
                <a:gd name="csX3" fmla="*/ 113661 w 160368"/>
                <a:gd name="csY3" fmla="*/ 5260 h 233602"/>
                <a:gd name="csX4" fmla="*/ 69732 w 160368"/>
                <a:gd name="csY4" fmla="*/ 177019 h 233602"/>
                <a:gd name="csX5" fmla="*/ 39563 w 160368"/>
                <a:gd name="csY5" fmla="*/ 147916 h 233602"/>
                <a:gd name="csX6" fmla="*/ 53854 w 160368"/>
                <a:gd name="csY6" fmla="*/ 99584 h 233602"/>
                <a:gd name="csX7" fmla="*/ 56765 w 160368"/>
                <a:gd name="csY7" fmla="*/ 86852 h 233602"/>
                <a:gd name="csX8" fmla="*/ 35065 w 160368"/>
                <a:gd name="csY8" fmla="*/ 65544 h 233602"/>
                <a:gd name="csX9" fmla="*/ 133 w 160368"/>
                <a:gd name="csY9" fmla="*/ 105561 h 233602"/>
                <a:gd name="csX10" fmla="*/ 3309 w 160368"/>
                <a:gd name="csY10" fmla="*/ 108159 h 233602"/>
                <a:gd name="csX11" fmla="*/ 7543 w 160368"/>
                <a:gd name="csY11" fmla="*/ 103482 h 233602"/>
                <a:gd name="csX12" fmla="*/ 34271 w 160368"/>
                <a:gd name="csY12" fmla="*/ 71261 h 233602"/>
                <a:gd name="csX13" fmla="*/ 40887 w 160368"/>
                <a:gd name="csY13" fmla="*/ 79576 h 233602"/>
                <a:gd name="csX14" fmla="*/ 34800 w 160368"/>
                <a:gd name="csY14" fmla="*/ 101923 h 233602"/>
                <a:gd name="csX15" fmla="*/ 22098 w 160368"/>
                <a:gd name="csY15" fmla="*/ 145837 h 233602"/>
                <a:gd name="csX16" fmla="*/ 68144 w 160368"/>
                <a:gd name="csY16" fmla="*/ 182736 h 233602"/>
                <a:gd name="csX17" fmla="*/ 62322 w 160368"/>
                <a:gd name="csY17" fmla="*/ 206382 h 233602"/>
                <a:gd name="csX18" fmla="*/ 56235 w 160368"/>
                <a:gd name="csY18" fmla="*/ 231067 h 233602"/>
                <a:gd name="csX19" fmla="*/ 59411 w 160368"/>
                <a:gd name="csY19" fmla="*/ 233666 h 233602"/>
                <a:gd name="csX20" fmla="*/ 61793 w 160368"/>
                <a:gd name="csY20" fmla="*/ 232626 h 233602"/>
                <a:gd name="csX21" fmla="*/ 64968 w 160368"/>
                <a:gd name="csY21" fmla="*/ 221973 h 233602"/>
                <a:gd name="csX22" fmla="*/ 75024 w 160368"/>
                <a:gd name="csY22" fmla="*/ 183255 h 233602"/>
                <a:gd name="csX23" fmla="*/ 132979 w 160368"/>
                <a:gd name="csY23" fmla="*/ 155452 h 233602"/>
                <a:gd name="csX24" fmla="*/ 152297 w 160368"/>
                <a:gd name="csY24" fmla="*/ 124270 h 233602"/>
                <a:gd name="csX25" fmla="*/ 160501 w 160368"/>
                <a:gd name="csY25" fmla="*/ 83734 h 233602"/>
                <a:gd name="csX26" fmla="*/ 148857 w 160368"/>
                <a:gd name="csY26" fmla="*/ 65544 h 233602"/>
                <a:gd name="csX27" fmla="*/ 135625 w 160368"/>
                <a:gd name="csY27" fmla="*/ 78017 h 233602"/>
                <a:gd name="csX28" fmla="*/ 139595 w 160368"/>
                <a:gd name="csY28" fmla="*/ 85033 h 233602"/>
                <a:gd name="csX29" fmla="*/ 149122 w 160368"/>
                <a:gd name="csY29" fmla="*/ 107120 h 233602"/>
                <a:gd name="csX30" fmla="*/ 126099 w 160368"/>
                <a:gd name="csY30" fmla="*/ 154412 h 233602"/>
                <a:gd name="csX31" fmla="*/ 76348 w 160368"/>
                <a:gd name="csY31" fmla="*/ 177539 h 233602"/>
                <a:gd name="csX32" fmla="*/ 120012 w 160368"/>
                <a:gd name="csY32" fmla="*/ 6819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60368" h="233602">
                  <a:moveTo>
                    <a:pt x="120012" y="6819"/>
                  </a:moveTo>
                  <a:cubicBezTo>
                    <a:pt x="120277" y="5779"/>
                    <a:pt x="120806" y="4220"/>
                    <a:pt x="120806" y="2921"/>
                  </a:cubicBezTo>
                  <a:cubicBezTo>
                    <a:pt x="120806" y="323"/>
                    <a:pt x="118954" y="63"/>
                    <a:pt x="117630" y="63"/>
                  </a:cubicBezTo>
                  <a:cubicBezTo>
                    <a:pt x="114984" y="63"/>
                    <a:pt x="114719" y="582"/>
                    <a:pt x="113661" y="5260"/>
                  </a:cubicBezTo>
                  <a:lnTo>
                    <a:pt x="69732" y="177019"/>
                  </a:lnTo>
                  <a:cubicBezTo>
                    <a:pt x="49619" y="174680"/>
                    <a:pt x="39563" y="165066"/>
                    <a:pt x="39563" y="147916"/>
                  </a:cubicBezTo>
                  <a:cubicBezTo>
                    <a:pt x="39563" y="142719"/>
                    <a:pt x="39563" y="135963"/>
                    <a:pt x="53854" y="99584"/>
                  </a:cubicBezTo>
                  <a:cubicBezTo>
                    <a:pt x="54912" y="96466"/>
                    <a:pt x="56765" y="92049"/>
                    <a:pt x="56765" y="86852"/>
                  </a:cubicBezTo>
                  <a:cubicBezTo>
                    <a:pt x="56765" y="75159"/>
                    <a:pt x="48296" y="65544"/>
                    <a:pt x="35065" y="65544"/>
                  </a:cubicBezTo>
                  <a:cubicBezTo>
                    <a:pt x="9924" y="65544"/>
                    <a:pt x="133" y="103222"/>
                    <a:pt x="133" y="105561"/>
                  </a:cubicBezTo>
                  <a:cubicBezTo>
                    <a:pt x="133" y="108159"/>
                    <a:pt x="2779" y="108159"/>
                    <a:pt x="3309" y="108159"/>
                  </a:cubicBezTo>
                  <a:cubicBezTo>
                    <a:pt x="5955" y="108159"/>
                    <a:pt x="6220" y="107640"/>
                    <a:pt x="7543" y="103482"/>
                  </a:cubicBezTo>
                  <a:cubicBezTo>
                    <a:pt x="14688" y="78797"/>
                    <a:pt x="25273" y="71261"/>
                    <a:pt x="34271" y="71261"/>
                  </a:cubicBezTo>
                  <a:cubicBezTo>
                    <a:pt x="36388" y="71261"/>
                    <a:pt x="40887" y="71261"/>
                    <a:pt x="40887" y="79576"/>
                  </a:cubicBezTo>
                  <a:cubicBezTo>
                    <a:pt x="40887" y="86332"/>
                    <a:pt x="38240" y="92828"/>
                    <a:pt x="34800" y="101923"/>
                  </a:cubicBezTo>
                  <a:cubicBezTo>
                    <a:pt x="22098" y="134664"/>
                    <a:pt x="22098" y="141420"/>
                    <a:pt x="22098" y="145837"/>
                  </a:cubicBezTo>
                  <a:cubicBezTo>
                    <a:pt x="22098" y="170523"/>
                    <a:pt x="42739" y="181177"/>
                    <a:pt x="68144" y="182736"/>
                  </a:cubicBezTo>
                  <a:cubicBezTo>
                    <a:pt x="66027" y="192090"/>
                    <a:pt x="66027" y="192610"/>
                    <a:pt x="62322" y="206382"/>
                  </a:cubicBezTo>
                  <a:cubicBezTo>
                    <a:pt x="61528" y="209240"/>
                    <a:pt x="56235" y="230288"/>
                    <a:pt x="56235" y="231067"/>
                  </a:cubicBezTo>
                  <a:cubicBezTo>
                    <a:pt x="56235" y="231327"/>
                    <a:pt x="56235" y="233666"/>
                    <a:pt x="59411" y="233666"/>
                  </a:cubicBezTo>
                  <a:cubicBezTo>
                    <a:pt x="59940" y="233666"/>
                    <a:pt x="61263" y="233666"/>
                    <a:pt x="61793" y="232626"/>
                  </a:cubicBezTo>
                  <a:cubicBezTo>
                    <a:pt x="62587" y="232107"/>
                    <a:pt x="64174" y="225610"/>
                    <a:pt x="64968" y="221973"/>
                  </a:cubicBezTo>
                  <a:lnTo>
                    <a:pt x="75024" y="183255"/>
                  </a:lnTo>
                  <a:cubicBezTo>
                    <a:pt x="84816" y="183255"/>
                    <a:pt x="108104" y="183255"/>
                    <a:pt x="132979" y="155452"/>
                  </a:cubicBezTo>
                  <a:cubicBezTo>
                    <a:pt x="143829" y="143499"/>
                    <a:pt x="149386" y="132065"/>
                    <a:pt x="152297" y="124270"/>
                  </a:cubicBezTo>
                  <a:cubicBezTo>
                    <a:pt x="154679" y="117774"/>
                    <a:pt x="160501" y="95167"/>
                    <a:pt x="160501" y="83734"/>
                  </a:cubicBezTo>
                  <a:cubicBezTo>
                    <a:pt x="160501" y="69182"/>
                    <a:pt x="153356" y="65544"/>
                    <a:pt x="148857" y="65544"/>
                  </a:cubicBezTo>
                  <a:cubicBezTo>
                    <a:pt x="142241" y="65544"/>
                    <a:pt x="135625" y="72300"/>
                    <a:pt x="135625" y="78017"/>
                  </a:cubicBezTo>
                  <a:cubicBezTo>
                    <a:pt x="135625" y="81395"/>
                    <a:pt x="137213" y="82954"/>
                    <a:pt x="139595" y="85033"/>
                  </a:cubicBezTo>
                  <a:cubicBezTo>
                    <a:pt x="142506" y="87891"/>
                    <a:pt x="149122" y="94647"/>
                    <a:pt x="149122" y="107120"/>
                  </a:cubicBezTo>
                  <a:cubicBezTo>
                    <a:pt x="149122" y="123750"/>
                    <a:pt x="135361" y="145058"/>
                    <a:pt x="126099" y="154412"/>
                  </a:cubicBezTo>
                  <a:cubicBezTo>
                    <a:pt x="102811" y="177539"/>
                    <a:pt x="85874" y="177539"/>
                    <a:pt x="76348" y="177539"/>
                  </a:cubicBezTo>
                  <a:lnTo>
                    <a:pt x="120012" y="68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BB20A3-7A43-25DD-FF55-7E5B1DF13A0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868273" y="4148038"/>
              <a:ext cx="61395" cy="259847"/>
            </a:xfrm>
            <a:custGeom>
              <a:avLst/>
              <a:gdLst>
                <a:gd name="csX0" fmla="*/ 61535 w 61395"/>
                <a:gd name="csY0" fmla="*/ 129987 h 259847"/>
                <a:gd name="csX1" fmla="*/ 44069 w 61395"/>
                <a:gd name="csY1" fmla="*/ 48914 h 259847"/>
                <a:gd name="csX2" fmla="*/ 2786 w 61395"/>
                <a:gd name="csY2" fmla="*/ 63 h 259847"/>
                <a:gd name="csX3" fmla="*/ 140 w 61395"/>
                <a:gd name="csY3" fmla="*/ 2661 h 259847"/>
                <a:gd name="csX4" fmla="*/ 5168 w 61395"/>
                <a:gd name="csY4" fmla="*/ 8638 h 259847"/>
                <a:gd name="csX5" fmla="*/ 46186 w 61395"/>
                <a:gd name="csY5" fmla="*/ 129987 h 259847"/>
                <a:gd name="csX6" fmla="*/ 3580 w 61395"/>
                <a:gd name="csY6" fmla="*/ 252894 h 259847"/>
                <a:gd name="csX7" fmla="*/ 140 w 61395"/>
                <a:gd name="csY7" fmla="*/ 257312 h 259847"/>
                <a:gd name="csX8" fmla="*/ 2786 w 61395"/>
                <a:gd name="csY8" fmla="*/ 259910 h 259847"/>
                <a:gd name="csX9" fmla="*/ 44863 w 61395"/>
                <a:gd name="csY9" fmla="*/ 209240 h 259847"/>
                <a:gd name="csX10" fmla="*/ 61535 w 61395"/>
                <a:gd name="csY10" fmla="*/ 12998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1395" h="259847">
                  <a:moveTo>
                    <a:pt x="61535" y="129987"/>
                  </a:moveTo>
                  <a:cubicBezTo>
                    <a:pt x="61535" y="109718"/>
                    <a:pt x="58624" y="78277"/>
                    <a:pt x="44069" y="48914"/>
                  </a:cubicBezTo>
                  <a:cubicBezTo>
                    <a:pt x="28191" y="16953"/>
                    <a:pt x="5433" y="63"/>
                    <a:pt x="2786" y="63"/>
                  </a:cubicBezTo>
                  <a:cubicBezTo>
                    <a:pt x="1198" y="63"/>
                    <a:pt x="140" y="1102"/>
                    <a:pt x="140" y="2661"/>
                  </a:cubicBezTo>
                  <a:cubicBezTo>
                    <a:pt x="140" y="3441"/>
                    <a:pt x="140" y="3960"/>
                    <a:pt x="5168" y="8638"/>
                  </a:cubicBezTo>
                  <a:cubicBezTo>
                    <a:pt x="31102" y="34363"/>
                    <a:pt x="46186" y="75678"/>
                    <a:pt x="46186" y="129987"/>
                  </a:cubicBezTo>
                  <a:cubicBezTo>
                    <a:pt x="46186" y="174420"/>
                    <a:pt x="36395" y="220154"/>
                    <a:pt x="3580" y="252894"/>
                  </a:cubicBezTo>
                  <a:cubicBezTo>
                    <a:pt x="140" y="256013"/>
                    <a:pt x="140" y="256532"/>
                    <a:pt x="140" y="257312"/>
                  </a:cubicBezTo>
                  <a:cubicBezTo>
                    <a:pt x="140" y="258871"/>
                    <a:pt x="1198" y="259910"/>
                    <a:pt x="2786" y="259910"/>
                  </a:cubicBezTo>
                  <a:cubicBezTo>
                    <a:pt x="5433" y="259910"/>
                    <a:pt x="29250" y="242241"/>
                    <a:pt x="44863" y="209240"/>
                  </a:cubicBezTo>
                  <a:cubicBezTo>
                    <a:pt x="58359" y="180657"/>
                    <a:pt x="61535" y="151814"/>
                    <a:pt x="61535" y="1299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B8E112-FF95-AC74-EC27-2515D86ECF4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970657" y="4148038"/>
              <a:ext cx="59013" cy="259847"/>
            </a:xfrm>
            <a:custGeom>
              <a:avLst/>
              <a:gdLst>
                <a:gd name="csX0" fmla="*/ 57834 w 59013"/>
                <a:gd name="csY0" fmla="*/ 134404 h 259847"/>
                <a:gd name="csX1" fmla="*/ 59157 w 59013"/>
                <a:gd name="csY1" fmla="*/ 129987 h 259847"/>
                <a:gd name="csX2" fmla="*/ 57834 w 59013"/>
                <a:gd name="csY2" fmla="*/ 125569 h 259847"/>
                <a:gd name="csX3" fmla="*/ 11523 w 59013"/>
                <a:gd name="csY3" fmla="*/ 6039 h 259847"/>
                <a:gd name="csX4" fmla="*/ 5436 w 59013"/>
                <a:gd name="csY4" fmla="*/ 63 h 259847"/>
                <a:gd name="csX5" fmla="*/ 144 w 59013"/>
                <a:gd name="csY5" fmla="*/ 5260 h 259847"/>
                <a:gd name="csX6" fmla="*/ 1467 w 59013"/>
                <a:gd name="csY6" fmla="*/ 9417 h 259847"/>
                <a:gd name="csX7" fmla="*/ 48307 w 59013"/>
                <a:gd name="csY7" fmla="*/ 129987 h 259847"/>
                <a:gd name="csX8" fmla="*/ 1467 w 59013"/>
                <a:gd name="csY8" fmla="*/ 250036 h 259847"/>
                <a:gd name="csX9" fmla="*/ 144 w 59013"/>
                <a:gd name="csY9" fmla="*/ 254713 h 259847"/>
                <a:gd name="csX10" fmla="*/ 5436 w 59013"/>
                <a:gd name="csY10" fmla="*/ 259910 h 259847"/>
                <a:gd name="csX11" fmla="*/ 10994 w 59013"/>
                <a:gd name="csY11" fmla="*/ 254713 h 259847"/>
                <a:gd name="csX12" fmla="*/ 57834 w 59013"/>
                <a:gd name="csY12" fmla="*/ 134404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9013" h="259847">
                  <a:moveTo>
                    <a:pt x="57834" y="134404"/>
                  </a:moveTo>
                  <a:cubicBezTo>
                    <a:pt x="59157" y="131286"/>
                    <a:pt x="59157" y="130766"/>
                    <a:pt x="59157" y="129987"/>
                  </a:cubicBezTo>
                  <a:cubicBezTo>
                    <a:pt x="59157" y="129207"/>
                    <a:pt x="59157" y="128687"/>
                    <a:pt x="57834" y="125569"/>
                  </a:cubicBezTo>
                  <a:lnTo>
                    <a:pt x="11523" y="6039"/>
                  </a:lnTo>
                  <a:cubicBezTo>
                    <a:pt x="9935" y="1622"/>
                    <a:pt x="8347" y="63"/>
                    <a:pt x="5436" y="63"/>
                  </a:cubicBezTo>
                  <a:cubicBezTo>
                    <a:pt x="2525" y="63"/>
                    <a:pt x="144" y="2401"/>
                    <a:pt x="144" y="5260"/>
                  </a:cubicBezTo>
                  <a:cubicBezTo>
                    <a:pt x="144" y="6039"/>
                    <a:pt x="144" y="6559"/>
                    <a:pt x="1467" y="9417"/>
                  </a:cubicBezTo>
                  <a:lnTo>
                    <a:pt x="48307" y="129987"/>
                  </a:lnTo>
                  <a:lnTo>
                    <a:pt x="1467" y="250036"/>
                  </a:lnTo>
                  <a:cubicBezTo>
                    <a:pt x="144" y="252894"/>
                    <a:pt x="144" y="253414"/>
                    <a:pt x="144" y="254713"/>
                  </a:cubicBezTo>
                  <a:cubicBezTo>
                    <a:pt x="144" y="257572"/>
                    <a:pt x="2525" y="259910"/>
                    <a:pt x="5436" y="259910"/>
                  </a:cubicBezTo>
                  <a:cubicBezTo>
                    <a:pt x="8877" y="259910"/>
                    <a:pt x="9935" y="257312"/>
                    <a:pt x="10994" y="254713"/>
                  </a:cubicBezTo>
                  <a:lnTo>
                    <a:pt x="57834" y="1344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49" name="Group 748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 title="IguanaTex Shape Display">
            <a:extLst>
              <a:ext uri="{FF2B5EF4-FFF2-40B4-BE49-F238E27FC236}">
                <a16:creationId xmlns:a16="http://schemas.microsoft.com/office/drawing/2014/main" id="{E08AFEFB-976E-9DEB-ECDF-3ECA3833542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300151" y="2681422"/>
            <a:ext cx="1790221" cy="377207"/>
            <a:chOff x="10977606" y="3944670"/>
            <a:chExt cx="1790221" cy="377207"/>
          </a:xfrm>
        </p:grpSpPr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C0B230F-1F34-BE70-10C6-06C7F9472DE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977606" y="4083595"/>
              <a:ext cx="83137" cy="119440"/>
            </a:xfrm>
            <a:custGeom>
              <a:avLst/>
              <a:gdLst>
                <a:gd name="csX0" fmla="*/ 78957 w 83137"/>
                <a:gd name="csY0" fmla="*/ 8160 h 119440"/>
                <a:gd name="csX1" fmla="*/ 42898 w 83137"/>
                <a:gd name="csY1" fmla="*/ 63 h 119440"/>
                <a:gd name="csX2" fmla="*/ 1329 w 83137"/>
                <a:gd name="csY2" fmla="*/ 33213 h 119440"/>
                <a:gd name="csX3" fmla="*/ 14851 w 83137"/>
                <a:gd name="csY3" fmla="*/ 58518 h 119440"/>
                <a:gd name="csX4" fmla="*/ 41896 w 83137"/>
                <a:gd name="csY4" fmla="*/ 67881 h 119440"/>
                <a:gd name="csX5" fmla="*/ 65435 w 83137"/>
                <a:gd name="csY5" fmla="*/ 86100 h 119440"/>
                <a:gd name="csX6" fmla="*/ 41896 w 83137"/>
                <a:gd name="csY6" fmla="*/ 103561 h 119440"/>
                <a:gd name="csX7" fmla="*/ 3082 w 83137"/>
                <a:gd name="csY7" fmla="*/ 91161 h 119440"/>
                <a:gd name="csX8" fmla="*/ 77 w 83137"/>
                <a:gd name="csY8" fmla="*/ 108369 h 119440"/>
                <a:gd name="csX9" fmla="*/ 42146 w 83137"/>
                <a:gd name="csY9" fmla="*/ 119503 h 119440"/>
                <a:gd name="csX10" fmla="*/ 71195 w 83137"/>
                <a:gd name="csY10" fmla="*/ 111405 h 119440"/>
                <a:gd name="csX11" fmla="*/ 83214 w 83137"/>
                <a:gd name="csY11" fmla="*/ 84329 h 119440"/>
                <a:gd name="csX12" fmla="*/ 73448 w 83137"/>
                <a:gd name="csY12" fmla="*/ 61048 h 119440"/>
                <a:gd name="csX13" fmla="*/ 44400 w 83137"/>
                <a:gd name="csY13" fmla="*/ 48396 h 119440"/>
                <a:gd name="csX14" fmla="*/ 19108 w 83137"/>
                <a:gd name="csY14" fmla="*/ 30682 h 119440"/>
                <a:gd name="csX15" fmla="*/ 40394 w 83137"/>
                <a:gd name="csY15" fmla="*/ 14993 h 119440"/>
                <a:gd name="csX16" fmla="*/ 75952 w 83137"/>
                <a:gd name="csY16" fmla="*/ 24609 h 119440"/>
                <a:gd name="csX17" fmla="*/ 78957 w 83137"/>
                <a:gd name="csY17" fmla="*/ 8160 h 119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3137" h="119440">
                  <a:moveTo>
                    <a:pt x="78957" y="8160"/>
                  </a:moveTo>
                  <a:cubicBezTo>
                    <a:pt x="65936" y="2087"/>
                    <a:pt x="55669" y="63"/>
                    <a:pt x="42898" y="63"/>
                  </a:cubicBezTo>
                  <a:cubicBezTo>
                    <a:pt x="36637" y="63"/>
                    <a:pt x="1329" y="63"/>
                    <a:pt x="1329" y="33213"/>
                  </a:cubicBezTo>
                  <a:cubicBezTo>
                    <a:pt x="1329" y="45612"/>
                    <a:pt x="8591" y="53710"/>
                    <a:pt x="14851" y="58518"/>
                  </a:cubicBezTo>
                  <a:cubicBezTo>
                    <a:pt x="22614" y="64085"/>
                    <a:pt x="28123" y="65097"/>
                    <a:pt x="41896" y="67881"/>
                  </a:cubicBezTo>
                  <a:cubicBezTo>
                    <a:pt x="50911" y="69652"/>
                    <a:pt x="65435" y="72689"/>
                    <a:pt x="65435" y="86100"/>
                  </a:cubicBezTo>
                  <a:cubicBezTo>
                    <a:pt x="65435" y="103561"/>
                    <a:pt x="45652" y="103561"/>
                    <a:pt x="41896" y="103561"/>
                  </a:cubicBezTo>
                  <a:cubicBezTo>
                    <a:pt x="21612" y="103561"/>
                    <a:pt x="7589" y="94198"/>
                    <a:pt x="3082" y="91161"/>
                  </a:cubicBezTo>
                  <a:lnTo>
                    <a:pt x="77" y="108369"/>
                  </a:lnTo>
                  <a:cubicBezTo>
                    <a:pt x="8090" y="112418"/>
                    <a:pt x="21863" y="119503"/>
                    <a:pt x="42146" y="119503"/>
                  </a:cubicBezTo>
                  <a:cubicBezTo>
                    <a:pt x="46654" y="119503"/>
                    <a:pt x="60427" y="119503"/>
                    <a:pt x="71195" y="111405"/>
                  </a:cubicBezTo>
                  <a:cubicBezTo>
                    <a:pt x="78957" y="105332"/>
                    <a:pt x="83214" y="95210"/>
                    <a:pt x="83214" y="84329"/>
                  </a:cubicBezTo>
                  <a:cubicBezTo>
                    <a:pt x="83214" y="70411"/>
                    <a:pt x="73949" y="61807"/>
                    <a:pt x="73448" y="61048"/>
                  </a:cubicBezTo>
                  <a:cubicBezTo>
                    <a:pt x="63682" y="52191"/>
                    <a:pt x="56921" y="50673"/>
                    <a:pt x="44400" y="48396"/>
                  </a:cubicBezTo>
                  <a:cubicBezTo>
                    <a:pt x="30627" y="45612"/>
                    <a:pt x="19108" y="43082"/>
                    <a:pt x="19108" y="30682"/>
                  </a:cubicBezTo>
                  <a:cubicBezTo>
                    <a:pt x="19108" y="14993"/>
                    <a:pt x="37138" y="14993"/>
                    <a:pt x="40394" y="14993"/>
                  </a:cubicBezTo>
                  <a:cubicBezTo>
                    <a:pt x="48407" y="14993"/>
                    <a:pt x="61679" y="16005"/>
                    <a:pt x="75952" y="24609"/>
                  </a:cubicBezTo>
                  <a:lnTo>
                    <a:pt x="78957" y="81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A97FEBA3-CD56-0997-CC58-1FF6DD3D453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085118" y="4028176"/>
              <a:ext cx="22286" cy="172074"/>
            </a:xfrm>
            <a:custGeom>
              <a:avLst/>
              <a:gdLst>
                <a:gd name="csX0" fmla="*/ 22367 w 22286"/>
                <a:gd name="csY0" fmla="*/ 63 h 172074"/>
                <a:gd name="csX1" fmla="*/ 81 w 22286"/>
                <a:gd name="csY1" fmla="*/ 63 h 172074"/>
                <a:gd name="csX2" fmla="*/ 81 w 22286"/>
                <a:gd name="csY2" fmla="*/ 22584 h 172074"/>
                <a:gd name="csX3" fmla="*/ 22367 w 22286"/>
                <a:gd name="csY3" fmla="*/ 22584 h 172074"/>
                <a:gd name="csX4" fmla="*/ 22367 w 22286"/>
                <a:gd name="csY4" fmla="*/ 63 h 172074"/>
                <a:gd name="csX5" fmla="*/ 20615 w 22286"/>
                <a:gd name="csY5" fmla="*/ 59783 h 172074"/>
                <a:gd name="csX6" fmla="*/ 1833 w 22286"/>
                <a:gd name="csY6" fmla="*/ 59783 h 172074"/>
                <a:gd name="csX7" fmla="*/ 1833 w 22286"/>
                <a:gd name="csY7" fmla="*/ 172138 h 172074"/>
                <a:gd name="csX8" fmla="*/ 20615 w 22286"/>
                <a:gd name="csY8" fmla="*/ 172138 h 172074"/>
                <a:gd name="csX9" fmla="*/ 20615 w 22286"/>
                <a:gd name="csY9" fmla="*/ 59783 h 1720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286" h="172074">
                  <a:moveTo>
                    <a:pt x="22367" y="63"/>
                  </a:moveTo>
                  <a:lnTo>
                    <a:pt x="81" y="63"/>
                  </a:lnTo>
                  <a:lnTo>
                    <a:pt x="81" y="22584"/>
                  </a:lnTo>
                  <a:lnTo>
                    <a:pt x="22367" y="22584"/>
                  </a:lnTo>
                  <a:lnTo>
                    <a:pt x="22367" y="63"/>
                  </a:lnTo>
                  <a:close/>
                  <a:moveTo>
                    <a:pt x="20615" y="59783"/>
                  </a:moveTo>
                  <a:lnTo>
                    <a:pt x="1833" y="59783"/>
                  </a:lnTo>
                  <a:lnTo>
                    <a:pt x="1833" y="172138"/>
                  </a:lnTo>
                  <a:lnTo>
                    <a:pt x="20615" y="172138"/>
                  </a:lnTo>
                  <a:lnTo>
                    <a:pt x="20615" y="597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711F67CF-0D59-B13A-24AF-17CD3555B9C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133421" y="4087896"/>
              <a:ext cx="93655" cy="112354"/>
            </a:xfrm>
            <a:custGeom>
              <a:avLst/>
              <a:gdLst>
                <a:gd name="csX0" fmla="*/ 93237 w 93655"/>
                <a:gd name="csY0" fmla="*/ 9932 h 112354"/>
                <a:gd name="csX1" fmla="*/ 93237 w 93655"/>
                <a:gd name="csY1" fmla="*/ 63 h 112354"/>
                <a:gd name="csX2" fmla="*/ 3589 w 93655"/>
                <a:gd name="csY2" fmla="*/ 63 h 112354"/>
                <a:gd name="csX3" fmla="*/ 3589 w 93655"/>
                <a:gd name="csY3" fmla="*/ 14993 h 112354"/>
                <a:gd name="csX4" fmla="*/ 38396 w 93655"/>
                <a:gd name="csY4" fmla="*/ 14993 h 112354"/>
                <a:gd name="csX5" fmla="*/ 47411 w 93655"/>
                <a:gd name="csY5" fmla="*/ 14740 h 112354"/>
                <a:gd name="csX6" fmla="*/ 66944 w 93655"/>
                <a:gd name="csY6" fmla="*/ 14740 h 112354"/>
                <a:gd name="csX7" fmla="*/ 83 w 93655"/>
                <a:gd name="csY7" fmla="*/ 102042 h 112354"/>
                <a:gd name="csX8" fmla="*/ 83 w 93655"/>
                <a:gd name="csY8" fmla="*/ 112418 h 112354"/>
                <a:gd name="csX9" fmla="*/ 93738 w 93655"/>
                <a:gd name="csY9" fmla="*/ 112418 h 112354"/>
                <a:gd name="csX10" fmla="*/ 93738 w 93655"/>
                <a:gd name="csY10" fmla="*/ 96728 h 112354"/>
                <a:gd name="csX11" fmla="*/ 56927 w 93655"/>
                <a:gd name="csY11" fmla="*/ 96728 h 112354"/>
                <a:gd name="csX12" fmla="*/ 47912 w 93655"/>
                <a:gd name="csY12" fmla="*/ 96981 h 112354"/>
                <a:gd name="csX13" fmla="*/ 26627 w 93655"/>
                <a:gd name="csY13" fmla="*/ 96981 h 112354"/>
                <a:gd name="csX14" fmla="*/ 93237 w 93655"/>
                <a:gd name="csY14" fmla="*/ 9932 h 1123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655" h="112354">
                  <a:moveTo>
                    <a:pt x="93237" y="9932"/>
                  </a:moveTo>
                  <a:lnTo>
                    <a:pt x="93237" y="63"/>
                  </a:lnTo>
                  <a:lnTo>
                    <a:pt x="3589" y="63"/>
                  </a:lnTo>
                  <a:lnTo>
                    <a:pt x="3589" y="14993"/>
                  </a:lnTo>
                  <a:lnTo>
                    <a:pt x="38396" y="14993"/>
                  </a:lnTo>
                  <a:cubicBezTo>
                    <a:pt x="41401" y="14993"/>
                    <a:pt x="44406" y="14740"/>
                    <a:pt x="47411" y="14740"/>
                  </a:cubicBezTo>
                  <a:lnTo>
                    <a:pt x="66944" y="14740"/>
                  </a:lnTo>
                  <a:lnTo>
                    <a:pt x="83" y="102042"/>
                  </a:lnTo>
                  <a:lnTo>
                    <a:pt x="83" y="112418"/>
                  </a:lnTo>
                  <a:lnTo>
                    <a:pt x="93738" y="112418"/>
                  </a:lnTo>
                  <a:lnTo>
                    <a:pt x="93738" y="96728"/>
                  </a:lnTo>
                  <a:lnTo>
                    <a:pt x="56927" y="96728"/>
                  </a:lnTo>
                  <a:cubicBezTo>
                    <a:pt x="53922" y="96728"/>
                    <a:pt x="50917" y="96981"/>
                    <a:pt x="47912" y="96981"/>
                  </a:cubicBezTo>
                  <a:lnTo>
                    <a:pt x="26627" y="96981"/>
                  </a:lnTo>
                  <a:lnTo>
                    <a:pt x="93237" y="99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C08C5A1-1B2E-E1AA-5020-9C24A738EE4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244035" y="4083595"/>
              <a:ext cx="94907" cy="119440"/>
            </a:xfrm>
            <a:custGeom>
              <a:avLst/>
              <a:gdLst>
                <a:gd name="csX0" fmla="*/ 94995 w 94907"/>
                <a:gd name="csY0" fmla="*/ 61301 h 119440"/>
                <a:gd name="csX1" fmla="*/ 84978 w 94907"/>
                <a:gd name="csY1" fmla="*/ 18536 h 119440"/>
                <a:gd name="csX2" fmla="*/ 50421 w 94907"/>
                <a:gd name="csY2" fmla="*/ 63 h 119440"/>
                <a:gd name="csX3" fmla="*/ 87 w 94907"/>
                <a:gd name="csY3" fmla="*/ 59530 h 119440"/>
                <a:gd name="csX4" fmla="*/ 54177 w 94907"/>
                <a:gd name="csY4" fmla="*/ 119503 h 119440"/>
                <a:gd name="csX5" fmla="*/ 93993 w 94907"/>
                <a:gd name="csY5" fmla="*/ 106344 h 119440"/>
                <a:gd name="csX6" fmla="*/ 92490 w 94907"/>
                <a:gd name="csY6" fmla="*/ 89896 h 119440"/>
                <a:gd name="csX7" fmla="*/ 54427 w 94907"/>
                <a:gd name="csY7" fmla="*/ 104067 h 119440"/>
                <a:gd name="csX8" fmla="*/ 17616 w 94907"/>
                <a:gd name="csY8" fmla="*/ 61301 h 119440"/>
                <a:gd name="csX9" fmla="*/ 94995 w 94907"/>
                <a:gd name="csY9" fmla="*/ 61301 h 119440"/>
                <a:gd name="csX10" fmla="*/ 18868 w 94907"/>
                <a:gd name="csY10" fmla="*/ 47383 h 119440"/>
                <a:gd name="csX11" fmla="*/ 50421 w 94907"/>
                <a:gd name="csY11" fmla="*/ 15499 h 119440"/>
                <a:gd name="csX12" fmla="*/ 80721 w 94907"/>
                <a:gd name="csY12" fmla="*/ 47383 h 119440"/>
                <a:gd name="csX13" fmla="*/ 18868 w 94907"/>
                <a:gd name="csY13" fmla="*/ 47383 h 119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4907" h="119440">
                  <a:moveTo>
                    <a:pt x="94995" y="61301"/>
                  </a:moveTo>
                  <a:cubicBezTo>
                    <a:pt x="94995" y="52697"/>
                    <a:pt x="94744" y="33719"/>
                    <a:pt x="84978" y="18536"/>
                  </a:cubicBezTo>
                  <a:cubicBezTo>
                    <a:pt x="74711" y="2846"/>
                    <a:pt x="59436" y="63"/>
                    <a:pt x="50421" y="63"/>
                  </a:cubicBezTo>
                  <a:cubicBezTo>
                    <a:pt x="22625" y="63"/>
                    <a:pt x="87" y="26886"/>
                    <a:pt x="87" y="59530"/>
                  </a:cubicBezTo>
                  <a:cubicBezTo>
                    <a:pt x="87" y="92933"/>
                    <a:pt x="24127" y="119503"/>
                    <a:pt x="54177" y="119503"/>
                  </a:cubicBezTo>
                  <a:cubicBezTo>
                    <a:pt x="69953" y="119503"/>
                    <a:pt x="84227" y="113430"/>
                    <a:pt x="93993" y="106344"/>
                  </a:cubicBezTo>
                  <a:lnTo>
                    <a:pt x="92490" y="89896"/>
                  </a:lnTo>
                  <a:cubicBezTo>
                    <a:pt x="76714" y="103055"/>
                    <a:pt x="60187" y="104067"/>
                    <a:pt x="54427" y="104067"/>
                  </a:cubicBezTo>
                  <a:cubicBezTo>
                    <a:pt x="34394" y="104067"/>
                    <a:pt x="18368" y="86100"/>
                    <a:pt x="17616" y="61301"/>
                  </a:cubicBezTo>
                  <a:lnTo>
                    <a:pt x="94995" y="61301"/>
                  </a:lnTo>
                  <a:close/>
                  <a:moveTo>
                    <a:pt x="18868" y="47383"/>
                  </a:moveTo>
                  <a:cubicBezTo>
                    <a:pt x="22875" y="28152"/>
                    <a:pt x="36147" y="15499"/>
                    <a:pt x="50421" y="15499"/>
                  </a:cubicBezTo>
                  <a:cubicBezTo>
                    <a:pt x="63442" y="15499"/>
                    <a:pt x="77465" y="24103"/>
                    <a:pt x="80721" y="47383"/>
                  </a:cubicBezTo>
                  <a:lnTo>
                    <a:pt x="18868" y="473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15A4493D-DAF0-AD5A-CA94-EF27F71B70C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371356" y="4010463"/>
              <a:ext cx="58096" cy="253051"/>
            </a:xfrm>
            <a:custGeom>
              <a:avLst/>
              <a:gdLst>
                <a:gd name="csX0" fmla="*/ 58188 w 58096"/>
                <a:gd name="csY0" fmla="*/ 250583 h 253051"/>
                <a:gd name="csX1" fmla="*/ 53931 w 58096"/>
                <a:gd name="csY1" fmla="*/ 245016 h 253051"/>
                <a:gd name="csX2" fmla="*/ 14616 w 58096"/>
                <a:gd name="csY2" fmla="*/ 126588 h 253051"/>
                <a:gd name="csX3" fmla="*/ 54933 w 58096"/>
                <a:gd name="csY3" fmla="*/ 6895 h 253051"/>
                <a:gd name="csX4" fmla="*/ 58188 w 58096"/>
                <a:gd name="csY4" fmla="*/ 2593 h 253051"/>
                <a:gd name="csX5" fmla="*/ 55684 w 58096"/>
                <a:gd name="csY5" fmla="*/ 63 h 253051"/>
                <a:gd name="csX6" fmla="*/ 15868 w 58096"/>
                <a:gd name="csY6" fmla="*/ 49408 h 253051"/>
                <a:gd name="csX7" fmla="*/ 92 w 58096"/>
                <a:gd name="csY7" fmla="*/ 126588 h 253051"/>
                <a:gd name="csX8" fmla="*/ 16619 w 58096"/>
                <a:gd name="csY8" fmla="*/ 205540 h 253051"/>
                <a:gd name="csX9" fmla="*/ 55684 w 58096"/>
                <a:gd name="csY9" fmla="*/ 253114 h 253051"/>
                <a:gd name="csX10" fmla="*/ 58188 w 58096"/>
                <a:gd name="csY10" fmla="*/ 250583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096" h="253051">
                  <a:moveTo>
                    <a:pt x="58188" y="250583"/>
                  </a:moveTo>
                  <a:cubicBezTo>
                    <a:pt x="58188" y="249824"/>
                    <a:pt x="58188" y="249318"/>
                    <a:pt x="53931" y="245016"/>
                  </a:cubicBezTo>
                  <a:cubicBezTo>
                    <a:pt x="22629" y="213132"/>
                    <a:pt x="14616" y="165305"/>
                    <a:pt x="14616" y="126588"/>
                  </a:cubicBezTo>
                  <a:cubicBezTo>
                    <a:pt x="14616" y="82558"/>
                    <a:pt x="24132" y="38527"/>
                    <a:pt x="54933" y="6895"/>
                  </a:cubicBezTo>
                  <a:cubicBezTo>
                    <a:pt x="58188" y="3859"/>
                    <a:pt x="58188" y="3353"/>
                    <a:pt x="58188" y="2593"/>
                  </a:cubicBezTo>
                  <a:cubicBezTo>
                    <a:pt x="58188" y="822"/>
                    <a:pt x="57186" y="63"/>
                    <a:pt x="55684" y="63"/>
                  </a:cubicBezTo>
                  <a:cubicBezTo>
                    <a:pt x="53180" y="63"/>
                    <a:pt x="30642" y="17270"/>
                    <a:pt x="15868" y="49408"/>
                  </a:cubicBezTo>
                  <a:cubicBezTo>
                    <a:pt x="3097" y="77243"/>
                    <a:pt x="92" y="105332"/>
                    <a:pt x="92" y="126588"/>
                  </a:cubicBezTo>
                  <a:cubicBezTo>
                    <a:pt x="92" y="146326"/>
                    <a:pt x="2846" y="176946"/>
                    <a:pt x="16619" y="205540"/>
                  </a:cubicBezTo>
                  <a:cubicBezTo>
                    <a:pt x="31644" y="236666"/>
                    <a:pt x="53180" y="253114"/>
                    <a:pt x="55684" y="253114"/>
                  </a:cubicBezTo>
                  <a:cubicBezTo>
                    <a:pt x="57186" y="253114"/>
                    <a:pt x="58188" y="252355"/>
                    <a:pt x="58188" y="250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7D3DCB0E-6C52-EE74-6FC1-F6CEB9BFD83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457722" y="4027417"/>
              <a:ext cx="248662" cy="178400"/>
            </a:xfrm>
            <a:custGeom>
              <a:avLst/>
              <a:gdLst>
                <a:gd name="csX0" fmla="*/ 215953 w 248662"/>
                <a:gd name="csY0" fmla="*/ 29417 h 178400"/>
                <a:gd name="csX1" fmla="*/ 244000 w 248662"/>
                <a:gd name="csY1" fmla="*/ 7907 h 178400"/>
                <a:gd name="csX2" fmla="*/ 248758 w 248662"/>
                <a:gd name="csY2" fmla="*/ 2846 h 178400"/>
                <a:gd name="csX3" fmla="*/ 245753 w 248662"/>
                <a:gd name="csY3" fmla="*/ 63 h 178400"/>
                <a:gd name="csX4" fmla="*/ 226471 w 248662"/>
                <a:gd name="csY4" fmla="*/ 822 h 178400"/>
                <a:gd name="csX5" fmla="*/ 200428 w 248662"/>
                <a:gd name="csY5" fmla="*/ 63 h 178400"/>
                <a:gd name="csX6" fmla="*/ 195670 w 248662"/>
                <a:gd name="csY6" fmla="*/ 4871 h 178400"/>
                <a:gd name="csX7" fmla="*/ 199426 w 248662"/>
                <a:gd name="csY7" fmla="*/ 7907 h 178400"/>
                <a:gd name="csX8" fmla="*/ 214200 w 248662"/>
                <a:gd name="csY8" fmla="*/ 17776 h 178400"/>
                <a:gd name="csX9" fmla="*/ 210945 w 248662"/>
                <a:gd name="csY9" fmla="*/ 26127 h 178400"/>
                <a:gd name="csX10" fmla="*/ 143333 w 248662"/>
                <a:gd name="csY10" fmla="*/ 145314 h 178400"/>
                <a:gd name="csX11" fmla="*/ 134068 w 248662"/>
                <a:gd name="csY11" fmla="*/ 19801 h 178400"/>
                <a:gd name="csX12" fmla="*/ 151597 w 248662"/>
                <a:gd name="csY12" fmla="*/ 7907 h 178400"/>
                <a:gd name="csX13" fmla="*/ 158358 w 248662"/>
                <a:gd name="csY13" fmla="*/ 2846 h 178400"/>
                <a:gd name="csX14" fmla="*/ 154602 w 248662"/>
                <a:gd name="csY14" fmla="*/ 63 h 178400"/>
                <a:gd name="csX15" fmla="*/ 124051 w 248662"/>
                <a:gd name="csY15" fmla="*/ 822 h 178400"/>
                <a:gd name="csX16" fmla="*/ 97757 w 248662"/>
                <a:gd name="csY16" fmla="*/ 63 h 178400"/>
                <a:gd name="csX17" fmla="*/ 93000 w 248662"/>
                <a:gd name="csY17" fmla="*/ 5124 h 178400"/>
                <a:gd name="csX18" fmla="*/ 99009 w 248662"/>
                <a:gd name="csY18" fmla="*/ 7907 h 178400"/>
                <a:gd name="csX19" fmla="*/ 112281 w 248662"/>
                <a:gd name="csY19" fmla="*/ 14234 h 178400"/>
                <a:gd name="csX20" fmla="*/ 113784 w 248662"/>
                <a:gd name="csY20" fmla="*/ 33719 h 178400"/>
                <a:gd name="csX21" fmla="*/ 50429 w 248662"/>
                <a:gd name="csY21" fmla="*/ 145314 h 178400"/>
                <a:gd name="csX22" fmla="*/ 40913 w 248662"/>
                <a:gd name="csY22" fmla="*/ 17017 h 178400"/>
                <a:gd name="csX23" fmla="*/ 59945 w 248662"/>
                <a:gd name="csY23" fmla="*/ 7907 h 178400"/>
                <a:gd name="csX24" fmla="*/ 65203 w 248662"/>
                <a:gd name="csY24" fmla="*/ 2846 h 178400"/>
                <a:gd name="csX25" fmla="*/ 61698 w 248662"/>
                <a:gd name="csY25" fmla="*/ 63 h 178400"/>
                <a:gd name="csX26" fmla="*/ 30897 w 248662"/>
                <a:gd name="csY26" fmla="*/ 822 h 178400"/>
                <a:gd name="csX27" fmla="*/ 4603 w 248662"/>
                <a:gd name="csY27" fmla="*/ 63 h 178400"/>
                <a:gd name="csX28" fmla="*/ 96 w 248662"/>
                <a:gd name="csY28" fmla="*/ 4871 h 178400"/>
                <a:gd name="csX29" fmla="*/ 6356 w 248662"/>
                <a:gd name="csY29" fmla="*/ 7907 h 178400"/>
                <a:gd name="csX30" fmla="*/ 19628 w 248662"/>
                <a:gd name="csY30" fmla="*/ 17270 h 178400"/>
                <a:gd name="csX31" fmla="*/ 30897 w 248662"/>
                <a:gd name="csY31" fmla="*/ 171885 h 178400"/>
                <a:gd name="csX32" fmla="*/ 34903 w 248662"/>
                <a:gd name="csY32" fmla="*/ 178464 h 178400"/>
                <a:gd name="csX33" fmla="*/ 40913 w 248662"/>
                <a:gd name="csY33" fmla="*/ 173150 h 178400"/>
                <a:gd name="csX34" fmla="*/ 114535 w 248662"/>
                <a:gd name="csY34" fmla="*/ 44094 h 178400"/>
                <a:gd name="csX35" fmla="*/ 123801 w 248662"/>
                <a:gd name="csY35" fmla="*/ 171885 h 178400"/>
                <a:gd name="csX36" fmla="*/ 127807 w 248662"/>
                <a:gd name="csY36" fmla="*/ 178464 h 178400"/>
                <a:gd name="csX37" fmla="*/ 133817 w 248662"/>
                <a:gd name="csY37" fmla="*/ 173656 h 178400"/>
                <a:gd name="csX38" fmla="*/ 215953 w 248662"/>
                <a:gd name="csY38" fmla="*/ 29417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48662" h="178400">
                  <a:moveTo>
                    <a:pt x="215953" y="29417"/>
                  </a:moveTo>
                  <a:cubicBezTo>
                    <a:pt x="222214" y="18283"/>
                    <a:pt x="228224" y="9173"/>
                    <a:pt x="244000" y="7907"/>
                  </a:cubicBezTo>
                  <a:cubicBezTo>
                    <a:pt x="246253" y="7654"/>
                    <a:pt x="248758" y="7654"/>
                    <a:pt x="248758" y="2846"/>
                  </a:cubicBezTo>
                  <a:cubicBezTo>
                    <a:pt x="248758" y="1834"/>
                    <a:pt x="247756" y="63"/>
                    <a:pt x="245753" y="63"/>
                  </a:cubicBezTo>
                  <a:cubicBezTo>
                    <a:pt x="239743" y="63"/>
                    <a:pt x="232731" y="822"/>
                    <a:pt x="226471" y="822"/>
                  </a:cubicBezTo>
                  <a:cubicBezTo>
                    <a:pt x="217957" y="822"/>
                    <a:pt x="208691" y="63"/>
                    <a:pt x="200428" y="63"/>
                  </a:cubicBezTo>
                  <a:cubicBezTo>
                    <a:pt x="198925" y="63"/>
                    <a:pt x="195670" y="63"/>
                    <a:pt x="195670" y="4871"/>
                  </a:cubicBezTo>
                  <a:cubicBezTo>
                    <a:pt x="195670" y="7654"/>
                    <a:pt x="197923" y="7907"/>
                    <a:pt x="199426" y="7907"/>
                  </a:cubicBezTo>
                  <a:cubicBezTo>
                    <a:pt x="205436" y="8160"/>
                    <a:pt x="214200" y="10185"/>
                    <a:pt x="214200" y="17776"/>
                  </a:cubicBezTo>
                  <a:cubicBezTo>
                    <a:pt x="214200" y="20560"/>
                    <a:pt x="212948" y="22584"/>
                    <a:pt x="210945" y="26127"/>
                  </a:cubicBezTo>
                  <a:lnTo>
                    <a:pt x="143333" y="145314"/>
                  </a:lnTo>
                  <a:lnTo>
                    <a:pt x="134068" y="19801"/>
                  </a:lnTo>
                  <a:cubicBezTo>
                    <a:pt x="133817" y="14740"/>
                    <a:pt x="133316" y="8160"/>
                    <a:pt x="151597" y="7907"/>
                  </a:cubicBezTo>
                  <a:cubicBezTo>
                    <a:pt x="155854" y="7907"/>
                    <a:pt x="158358" y="7907"/>
                    <a:pt x="158358" y="2846"/>
                  </a:cubicBezTo>
                  <a:cubicBezTo>
                    <a:pt x="158358" y="316"/>
                    <a:pt x="155603" y="63"/>
                    <a:pt x="154602" y="63"/>
                  </a:cubicBezTo>
                  <a:cubicBezTo>
                    <a:pt x="144585" y="63"/>
                    <a:pt x="134068" y="822"/>
                    <a:pt x="124051" y="822"/>
                  </a:cubicBezTo>
                  <a:cubicBezTo>
                    <a:pt x="118291" y="822"/>
                    <a:pt x="103517" y="63"/>
                    <a:pt x="97757" y="63"/>
                  </a:cubicBezTo>
                  <a:cubicBezTo>
                    <a:pt x="96255" y="63"/>
                    <a:pt x="93000" y="63"/>
                    <a:pt x="93000" y="5124"/>
                  </a:cubicBezTo>
                  <a:cubicBezTo>
                    <a:pt x="93000" y="7907"/>
                    <a:pt x="95504" y="7907"/>
                    <a:pt x="99009" y="7907"/>
                  </a:cubicBezTo>
                  <a:cubicBezTo>
                    <a:pt x="110028" y="7907"/>
                    <a:pt x="111781" y="9426"/>
                    <a:pt x="112281" y="14234"/>
                  </a:cubicBezTo>
                  <a:lnTo>
                    <a:pt x="113784" y="33719"/>
                  </a:lnTo>
                  <a:lnTo>
                    <a:pt x="50429" y="145314"/>
                  </a:lnTo>
                  <a:lnTo>
                    <a:pt x="40913" y="17017"/>
                  </a:lnTo>
                  <a:cubicBezTo>
                    <a:pt x="40913" y="13981"/>
                    <a:pt x="40913" y="8160"/>
                    <a:pt x="59945" y="7907"/>
                  </a:cubicBezTo>
                  <a:cubicBezTo>
                    <a:pt x="62449" y="7907"/>
                    <a:pt x="65203" y="7907"/>
                    <a:pt x="65203" y="2846"/>
                  </a:cubicBezTo>
                  <a:cubicBezTo>
                    <a:pt x="65203" y="63"/>
                    <a:pt x="62198" y="63"/>
                    <a:pt x="61698" y="63"/>
                  </a:cubicBezTo>
                  <a:cubicBezTo>
                    <a:pt x="51681" y="63"/>
                    <a:pt x="41164" y="822"/>
                    <a:pt x="30897" y="822"/>
                  </a:cubicBezTo>
                  <a:cubicBezTo>
                    <a:pt x="22132" y="822"/>
                    <a:pt x="13117" y="63"/>
                    <a:pt x="4603" y="63"/>
                  </a:cubicBezTo>
                  <a:cubicBezTo>
                    <a:pt x="3351" y="63"/>
                    <a:pt x="96" y="63"/>
                    <a:pt x="96" y="4871"/>
                  </a:cubicBezTo>
                  <a:cubicBezTo>
                    <a:pt x="96" y="7907"/>
                    <a:pt x="2349" y="7907"/>
                    <a:pt x="6356" y="7907"/>
                  </a:cubicBezTo>
                  <a:cubicBezTo>
                    <a:pt x="18877" y="7907"/>
                    <a:pt x="19127" y="10185"/>
                    <a:pt x="19628" y="17270"/>
                  </a:cubicBezTo>
                  <a:lnTo>
                    <a:pt x="30897" y="171885"/>
                  </a:lnTo>
                  <a:cubicBezTo>
                    <a:pt x="31147" y="176439"/>
                    <a:pt x="31397" y="178464"/>
                    <a:pt x="34903" y="178464"/>
                  </a:cubicBezTo>
                  <a:cubicBezTo>
                    <a:pt x="37908" y="178464"/>
                    <a:pt x="38659" y="176946"/>
                    <a:pt x="40913" y="173150"/>
                  </a:cubicBezTo>
                  <a:lnTo>
                    <a:pt x="114535" y="44094"/>
                  </a:lnTo>
                  <a:lnTo>
                    <a:pt x="123801" y="171885"/>
                  </a:lnTo>
                  <a:cubicBezTo>
                    <a:pt x="124301" y="177199"/>
                    <a:pt x="124802" y="178464"/>
                    <a:pt x="127807" y="178464"/>
                  </a:cubicBezTo>
                  <a:cubicBezTo>
                    <a:pt x="131063" y="178464"/>
                    <a:pt x="132565" y="175933"/>
                    <a:pt x="133817" y="173656"/>
                  </a:cubicBezTo>
                  <a:lnTo>
                    <a:pt x="215953" y="2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0297332-888B-210D-6AF6-2B267852C4A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729506" y="4010463"/>
              <a:ext cx="58096" cy="253051"/>
            </a:xfrm>
            <a:custGeom>
              <a:avLst/>
              <a:gdLst>
                <a:gd name="csX0" fmla="*/ 58203 w 58096"/>
                <a:gd name="csY0" fmla="*/ 126588 h 253051"/>
                <a:gd name="csX1" fmla="*/ 41675 w 58096"/>
                <a:gd name="csY1" fmla="*/ 47636 h 253051"/>
                <a:gd name="csX2" fmla="*/ 2611 w 58096"/>
                <a:gd name="csY2" fmla="*/ 63 h 253051"/>
                <a:gd name="csX3" fmla="*/ 106 w 58096"/>
                <a:gd name="csY3" fmla="*/ 2593 h 253051"/>
                <a:gd name="csX4" fmla="*/ 4864 w 58096"/>
                <a:gd name="csY4" fmla="*/ 8414 h 253051"/>
                <a:gd name="csX5" fmla="*/ 43679 w 58096"/>
                <a:gd name="csY5" fmla="*/ 126588 h 253051"/>
                <a:gd name="csX6" fmla="*/ 3362 w 58096"/>
                <a:gd name="csY6" fmla="*/ 246282 h 253051"/>
                <a:gd name="csX7" fmla="*/ 106 w 58096"/>
                <a:gd name="csY7" fmla="*/ 250583 h 253051"/>
                <a:gd name="csX8" fmla="*/ 2611 w 58096"/>
                <a:gd name="csY8" fmla="*/ 253114 h 253051"/>
                <a:gd name="csX9" fmla="*/ 42426 w 58096"/>
                <a:gd name="csY9" fmla="*/ 203769 h 253051"/>
                <a:gd name="csX10" fmla="*/ 58203 w 58096"/>
                <a:gd name="csY10" fmla="*/ 12658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096" h="253051">
                  <a:moveTo>
                    <a:pt x="58203" y="126588"/>
                  </a:moveTo>
                  <a:cubicBezTo>
                    <a:pt x="58203" y="106850"/>
                    <a:pt x="55448" y="76231"/>
                    <a:pt x="41675" y="47636"/>
                  </a:cubicBezTo>
                  <a:cubicBezTo>
                    <a:pt x="26650" y="16511"/>
                    <a:pt x="5115" y="63"/>
                    <a:pt x="2611" y="63"/>
                  </a:cubicBezTo>
                  <a:cubicBezTo>
                    <a:pt x="1108" y="63"/>
                    <a:pt x="106" y="1075"/>
                    <a:pt x="106" y="2593"/>
                  </a:cubicBezTo>
                  <a:cubicBezTo>
                    <a:pt x="106" y="3353"/>
                    <a:pt x="106" y="3859"/>
                    <a:pt x="4864" y="8414"/>
                  </a:cubicBezTo>
                  <a:cubicBezTo>
                    <a:pt x="29405" y="33466"/>
                    <a:pt x="43679" y="73701"/>
                    <a:pt x="43679" y="126588"/>
                  </a:cubicBezTo>
                  <a:cubicBezTo>
                    <a:pt x="43679" y="169860"/>
                    <a:pt x="34413" y="214397"/>
                    <a:pt x="3362" y="246282"/>
                  </a:cubicBezTo>
                  <a:cubicBezTo>
                    <a:pt x="106" y="249318"/>
                    <a:pt x="106" y="249824"/>
                    <a:pt x="106" y="250583"/>
                  </a:cubicBezTo>
                  <a:cubicBezTo>
                    <a:pt x="106" y="252102"/>
                    <a:pt x="1108" y="253114"/>
                    <a:pt x="2611" y="253114"/>
                  </a:cubicBezTo>
                  <a:cubicBezTo>
                    <a:pt x="5115" y="253114"/>
                    <a:pt x="27652" y="235906"/>
                    <a:pt x="42426" y="203769"/>
                  </a:cubicBezTo>
                  <a:cubicBezTo>
                    <a:pt x="55198" y="175933"/>
                    <a:pt x="58203" y="147845"/>
                    <a:pt x="58203" y="1265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4E71C46A-832C-D128-A4A7-76D2096AAEA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896198" y="4088402"/>
              <a:ext cx="166776" cy="114632"/>
            </a:xfrm>
            <a:custGeom>
              <a:avLst/>
              <a:gdLst>
                <a:gd name="csX0" fmla="*/ 166889 w 166776"/>
                <a:gd name="csY0" fmla="*/ 103814 h 114632"/>
                <a:gd name="csX1" fmla="*/ 161130 w 166776"/>
                <a:gd name="csY1" fmla="*/ 104320 h 114632"/>
                <a:gd name="csX2" fmla="*/ 119561 w 166776"/>
                <a:gd name="csY2" fmla="*/ 71423 h 114632"/>
                <a:gd name="csX3" fmla="*/ 107541 w 166776"/>
                <a:gd name="csY3" fmla="*/ 52444 h 114632"/>
                <a:gd name="csX4" fmla="*/ 160128 w 166776"/>
                <a:gd name="csY4" fmla="*/ 7401 h 114632"/>
                <a:gd name="csX5" fmla="*/ 166889 w 166776"/>
                <a:gd name="csY5" fmla="*/ 8161 h 114632"/>
                <a:gd name="csX6" fmla="*/ 166138 w 166776"/>
                <a:gd name="csY6" fmla="*/ 822 h 114632"/>
                <a:gd name="csX7" fmla="*/ 158375 w 166776"/>
                <a:gd name="csY7" fmla="*/ 63 h 114632"/>
                <a:gd name="csX8" fmla="*/ 102032 w 166776"/>
                <a:gd name="csY8" fmla="*/ 43588 h 114632"/>
                <a:gd name="csX9" fmla="*/ 79244 w 166776"/>
                <a:gd name="csY9" fmla="*/ 14740 h 114632"/>
                <a:gd name="csX10" fmla="*/ 43936 w 166776"/>
                <a:gd name="csY10" fmla="*/ 63 h 114632"/>
                <a:gd name="csX11" fmla="*/ 113 w 166776"/>
                <a:gd name="csY11" fmla="*/ 57505 h 114632"/>
                <a:gd name="csX12" fmla="*/ 43184 w 166776"/>
                <a:gd name="csY12" fmla="*/ 114695 h 114632"/>
                <a:gd name="csX13" fmla="*/ 99528 w 166776"/>
                <a:gd name="csY13" fmla="*/ 71170 h 114632"/>
                <a:gd name="csX14" fmla="*/ 122315 w 166776"/>
                <a:gd name="csY14" fmla="*/ 100018 h 114632"/>
                <a:gd name="csX15" fmla="*/ 157624 w 166776"/>
                <a:gd name="csY15" fmla="*/ 114695 h 114632"/>
                <a:gd name="csX16" fmla="*/ 166889 w 166776"/>
                <a:gd name="csY16" fmla="*/ 113683 h 114632"/>
                <a:gd name="csX17" fmla="*/ 166889 w 166776"/>
                <a:gd name="csY17" fmla="*/ 103814 h 114632"/>
                <a:gd name="csX18" fmla="*/ 94019 w 166776"/>
                <a:gd name="csY18" fmla="*/ 62313 h 114632"/>
                <a:gd name="csX19" fmla="*/ 41431 w 166776"/>
                <a:gd name="csY19" fmla="*/ 107357 h 114632"/>
                <a:gd name="csX20" fmla="*/ 5622 w 166776"/>
                <a:gd name="csY20" fmla="*/ 57505 h 114632"/>
                <a:gd name="csX21" fmla="*/ 40430 w 166776"/>
                <a:gd name="csY21" fmla="*/ 10438 h 114632"/>
                <a:gd name="csX22" fmla="*/ 81999 w 166776"/>
                <a:gd name="csY22" fmla="*/ 43335 h 114632"/>
                <a:gd name="csX23" fmla="*/ 94019 w 166776"/>
                <a:gd name="csY23" fmla="*/ 62313 h 1146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66776" h="114632">
                  <a:moveTo>
                    <a:pt x="166889" y="103814"/>
                  </a:moveTo>
                  <a:cubicBezTo>
                    <a:pt x="165888" y="103814"/>
                    <a:pt x="161881" y="104320"/>
                    <a:pt x="161130" y="104320"/>
                  </a:cubicBezTo>
                  <a:cubicBezTo>
                    <a:pt x="141347" y="104320"/>
                    <a:pt x="128075" y="84582"/>
                    <a:pt x="119561" y="71423"/>
                  </a:cubicBezTo>
                  <a:cubicBezTo>
                    <a:pt x="117057" y="67121"/>
                    <a:pt x="110296" y="56746"/>
                    <a:pt x="107541" y="52444"/>
                  </a:cubicBezTo>
                  <a:cubicBezTo>
                    <a:pt x="113551" y="38780"/>
                    <a:pt x="130329" y="7401"/>
                    <a:pt x="160128" y="7401"/>
                  </a:cubicBezTo>
                  <a:cubicBezTo>
                    <a:pt x="161881" y="7401"/>
                    <a:pt x="164135" y="7401"/>
                    <a:pt x="166889" y="8161"/>
                  </a:cubicBezTo>
                  <a:cubicBezTo>
                    <a:pt x="166889" y="1581"/>
                    <a:pt x="166639" y="1328"/>
                    <a:pt x="166138" y="822"/>
                  </a:cubicBezTo>
                  <a:cubicBezTo>
                    <a:pt x="164385" y="316"/>
                    <a:pt x="160629" y="63"/>
                    <a:pt x="158375" y="63"/>
                  </a:cubicBezTo>
                  <a:cubicBezTo>
                    <a:pt x="126573" y="63"/>
                    <a:pt x="108042" y="30935"/>
                    <a:pt x="102032" y="43588"/>
                  </a:cubicBezTo>
                  <a:cubicBezTo>
                    <a:pt x="92015" y="28152"/>
                    <a:pt x="88509" y="22584"/>
                    <a:pt x="79244" y="14740"/>
                  </a:cubicBezTo>
                  <a:cubicBezTo>
                    <a:pt x="63969" y="1328"/>
                    <a:pt x="50196" y="63"/>
                    <a:pt x="43936" y="63"/>
                  </a:cubicBezTo>
                  <a:cubicBezTo>
                    <a:pt x="16140" y="63"/>
                    <a:pt x="113" y="28405"/>
                    <a:pt x="113" y="57505"/>
                  </a:cubicBezTo>
                  <a:cubicBezTo>
                    <a:pt x="113" y="85847"/>
                    <a:pt x="15639" y="114695"/>
                    <a:pt x="43184" y="114695"/>
                  </a:cubicBezTo>
                  <a:cubicBezTo>
                    <a:pt x="74987" y="114695"/>
                    <a:pt x="93518" y="83823"/>
                    <a:pt x="99528" y="71170"/>
                  </a:cubicBezTo>
                  <a:cubicBezTo>
                    <a:pt x="109544" y="86606"/>
                    <a:pt x="113050" y="92173"/>
                    <a:pt x="122315" y="100018"/>
                  </a:cubicBezTo>
                  <a:cubicBezTo>
                    <a:pt x="137591" y="113430"/>
                    <a:pt x="151364" y="114695"/>
                    <a:pt x="157624" y="114695"/>
                  </a:cubicBezTo>
                  <a:cubicBezTo>
                    <a:pt x="160629" y="114695"/>
                    <a:pt x="164636" y="114189"/>
                    <a:pt x="166889" y="113683"/>
                  </a:cubicBezTo>
                  <a:lnTo>
                    <a:pt x="166889" y="103814"/>
                  </a:lnTo>
                  <a:close/>
                  <a:moveTo>
                    <a:pt x="94019" y="62313"/>
                  </a:moveTo>
                  <a:cubicBezTo>
                    <a:pt x="88009" y="75978"/>
                    <a:pt x="71231" y="107357"/>
                    <a:pt x="41431" y="107357"/>
                  </a:cubicBezTo>
                  <a:cubicBezTo>
                    <a:pt x="17141" y="107357"/>
                    <a:pt x="5622" y="80533"/>
                    <a:pt x="5622" y="57505"/>
                  </a:cubicBezTo>
                  <a:cubicBezTo>
                    <a:pt x="5622" y="32453"/>
                    <a:pt x="19645" y="10438"/>
                    <a:pt x="40430" y="10438"/>
                  </a:cubicBezTo>
                  <a:cubicBezTo>
                    <a:pt x="60213" y="10438"/>
                    <a:pt x="73485" y="30176"/>
                    <a:pt x="81999" y="43335"/>
                  </a:cubicBezTo>
                  <a:cubicBezTo>
                    <a:pt x="84503" y="47636"/>
                    <a:pt x="91264" y="58012"/>
                    <a:pt x="94019" y="623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05A5F206-69F9-BADC-E224-3768E9E6C08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2181809" y="3996217"/>
              <a:ext cx="61877" cy="83076"/>
            </a:xfrm>
            <a:custGeom>
              <a:avLst/>
              <a:gdLst>
                <a:gd name="csX0" fmla="*/ 58847 w 61877"/>
                <a:gd name="csY0" fmla="*/ 5549 h 83076"/>
                <a:gd name="csX1" fmla="*/ 31852 w 61877"/>
                <a:gd name="csY1" fmla="*/ 58 h 83076"/>
                <a:gd name="csX2" fmla="*/ 1001 w 61877"/>
                <a:gd name="csY2" fmla="*/ 23617 h 83076"/>
                <a:gd name="csX3" fmla="*/ 7837 w 61877"/>
                <a:gd name="csY3" fmla="*/ 38674 h 83076"/>
                <a:gd name="csX4" fmla="*/ 30625 w 61877"/>
                <a:gd name="csY4" fmla="*/ 48062 h 83076"/>
                <a:gd name="csX5" fmla="*/ 48330 w 61877"/>
                <a:gd name="csY5" fmla="*/ 59930 h 83076"/>
                <a:gd name="csX6" fmla="*/ 31326 w 61877"/>
                <a:gd name="csY6" fmla="*/ 71089 h 83076"/>
                <a:gd name="csX7" fmla="*/ 2579 w 61877"/>
                <a:gd name="csY7" fmla="*/ 62056 h 83076"/>
                <a:gd name="csX8" fmla="*/ 125 w 61877"/>
                <a:gd name="csY8" fmla="*/ 75341 h 83076"/>
                <a:gd name="csX9" fmla="*/ 31326 w 61877"/>
                <a:gd name="csY9" fmla="*/ 83135 h 83076"/>
                <a:gd name="csX10" fmla="*/ 53413 w 61877"/>
                <a:gd name="csY10" fmla="*/ 77112 h 83076"/>
                <a:gd name="csX11" fmla="*/ 62002 w 61877"/>
                <a:gd name="csY11" fmla="*/ 58336 h 83076"/>
                <a:gd name="csX12" fmla="*/ 54289 w 61877"/>
                <a:gd name="csY12" fmla="*/ 41508 h 83076"/>
                <a:gd name="csX13" fmla="*/ 33079 w 61877"/>
                <a:gd name="csY13" fmla="*/ 32828 h 83076"/>
                <a:gd name="csX14" fmla="*/ 14674 w 61877"/>
                <a:gd name="csY14" fmla="*/ 21491 h 83076"/>
                <a:gd name="csX15" fmla="*/ 30099 w 61877"/>
                <a:gd name="csY15" fmla="*/ 11395 h 83076"/>
                <a:gd name="csX16" fmla="*/ 56568 w 61877"/>
                <a:gd name="csY16" fmla="*/ 18126 h 83076"/>
                <a:gd name="csX17" fmla="*/ 58847 w 61877"/>
                <a:gd name="csY17" fmla="*/ 5549 h 83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61877" h="83076">
                  <a:moveTo>
                    <a:pt x="58847" y="5549"/>
                  </a:moveTo>
                  <a:cubicBezTo>
                    <a:pt x="46927" y="589"/>
                    <a:pt x="38163" y="58"/>
                    <a:pt x="31852" y="58"/>
                  </a:cubicBezTo>
                  <a:cubicBezTo>
                    <a:pt x="27470" y="58"/>
                    <a:pt x="1001" y="58"/>
                    <a:pt x="1001" y="23617"/>
                  </a:cubicBezTo>
                  <a:cubicBezTo>
                    <a:pt x="1001" y="31942"/>
                    <a:pt x="5559" y="36548"/>
                    <a:pt x="7837" y="38674"/>
                  </a:cubicBezTo>
                  <a:cubicBezTo>
                    <a:pt x="13973" y="44873"/>
                    <a:pt x="21335" y="46290"/>
                    <a:pt x="30625" y="48062"/>
                  </a:cubicBezTo>
                  <a:cubicBezTo>
                    <a:pt x="38864" y="49656"/>
                    <a:pt x="48330" y="51427"/>
                    <a:pt x="48330" y="59930"/>
                  </a:cubicBezTo>
                  <a:cubicBezTo>
                    <a:pt x="48330" y="71089"/>
                    <a:pt x="33780" y="71089"/>
                    <a:pt x="31326" y="71089"/>
                  </a:cubicBezTo>
                  <a:cubicBezTo>
                    <a:pt x="20108" y="71089"/>
                    <a:pt x="9590" y="67015"/>
                    <a:pt x="2579" y="62056"/>
                  </a:cubicBezTo>
                  <a:lnTo>
                    <a:pt x="125" y="75341"/>
                  </a:lnTo>
                  <a:cubicBezTo>
                    <a:pt x="6085" y="78352"/>
                    <a:pt x="16777" y="83135"/>
                    <a:pt x="31326" y="83135"/>
                  </a:cubicBezTo>
                  <a:cubicBezTo>
                    <a:pt x="39214" y="83135"/>
                    <a:pt x="46927" y="81895"/>
                    <a:pt x="53413" y="77112"/>
                  </a:cubicBezTo>
                  <a:cubicBezTo>
                    <a:pt x="59899" y="72152"/>
                    <a:pt x="62002" y="64358"/>
                    <a:pt x="62002" y="58336"/>
                  </a:cubicBezTo>
                  <a:cubicBezTo>
                    <a:pt x="62002" y="55147"/>
                    <a:pt x="61652" y="48239"/>
                    <a:pt x="54289" y="41508"/>
                  </a:cubicBezTo>
                  <a:cubicBezTo>
                    <a:pt x="47804" y="35662"/>
                    <a:pt x="41493" y="34422"/>
                    <a:pt x="33079" y="32828"/>
                  </a:cubicBezTo>
                  <a:cubicBezTo>
                    <a:pt x="22737" y="30880"/>
                    <a:pt x="14674" y="29285"/>
                    <a:pt x="14674" y="21491"/>
                  </a:cubicBezTo>
                  <a:cubicBezTo>
                    <a:pt x="14674" y="11395"/>
                    <a:pt x="27470" y="11395"/>
                    <a:pt x="30099" y="11395"/>
                  </a:cubicBezTo>
                  <a:cubicBezTo>
                    <a:pt x="40091" y="11395"/>
                    <a:pt x="47804" y="13520"/>
                    <a:pt x="56568" y="18126"/>
                  </a:cubicBezTo>
                  <a:lnTo>
                    <a:pt x="58847" y="55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2D7F8A4E-A853-22DF-EFCE-9A7D8740053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2261092" y="3956007"/>
              <a:ext cx="17704" cy="121515"/>
            </a:xfrm>
            <a:custGeom>
              <a:avLst/>
              <a:gdLst>
                <a:gd name="csX0" fmla="*/ 17832 w 17704"/>
                <a:gd name="csY0" fmla="*/ 58 h 121515"/>
                <a:gd name="csX1" fmla="*/ 128 w 17704"/>
                <a:gd name="csY1" fmla="*/ 58 h 121515"/>
                <a:gd name="csX2" fmla="*/ 128 w 17704"/>
                <a:gd name="csY2" fmla="*/ 17949 h 121515"/>
                <a:gd name="csX3" fmla="*/ 17832 w 17704"/>
                <a:gd name="csY3" fmla="*/ 17949 h 121515"/>
                <a:gd name="csX4" fmla="*/ 17832 w 17704"/>
                <a:gd name="csY4" fmla="*/ 58 h 121515"/>
                <a:gd name="csX5" fmla="*/ 16430 w 17704"/>
                <a:gd name="csY5" fmla="*/ 42925 h 121515"/>
                <a:gd name="csX6" fmla="*/ 1705 w 17704"/>
                <a:gd name="csY6" fmla="*/ 42925 h 121515"/>
                <a:gd name="csX7" fmla="*/ 1705 w 17704"/>
                <a:gd name="csY7" fmla="*/ 121573 h 121515"/>
                <a:gd name="csX8" fmla="*/ 16430 w 17704"/>
                <a:gd name="csY8" fmla="*/ 121573 h 121515"/>
                <a:gd name="csX9" fmla="*/ 16430 w 17704"/>
                <a:gd name="csY9" fmla="*/ 42925 h 12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704" h="121515">
                  <a:moveTo>
                    <a:pt x="17832" y="58"/>
                  </a:moveTo>
                  <a:lnTo>
                    <a:pt x="128" y="58"/>
                  </a:lnTo>
                  <a:lnTo>
                    <a:pt x="128" y="17949"/>
                  </a:lnTo>
                  <a:lnTo>
                    <a:pt x="17832" y="17949"/>
                  </a:lnTo>
                  <a:lnTo>
                    <a:pt x="17832" y="58"/>
                  </a:lnTo>
                  <a:close/>
                  <a:moveTo>
                    <a:pt x="16430" y="42925"/>
                  </a:moveTo>
                  <a:lnTo>
                    <a:pt x="1705" y="42925"/>
                  </a:lnTo>
                  <a:lnTo>
                    <a:pt x="1705" y="121573"/>
                  </a:lnTo>
                  <a:lnTo>
                    <a:pt x="16430" y="121573"/>
                  </a:lnTo>
                  <a:lnTo>
                    <a:pt x="16430" y="429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3E1736B-BA71-9B0C-44F2-5C70140EB82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2297636" y="3998874"/>
              <a:ext cx="69590" cy="78648"/>
            </a:xfrm>
            <a:custGeom>
              <a:avLst/>
              <a:gdLst>
                <a:gd name="csX0" fmla="*/ 69194 w 69590"/>
                <a:gd name="csY0" fmla="*/ 7498 h 78648"/>
                <a:gd name="csX1" fmla="*/ 69194 w 69590"/>
                <a:gd name="csY1" fmla="*/ 58 h 78648"/>
                <a:gd name="csX2" fmla="*/ 2583 w 69590"/>
                <a:gd name="csY2" fmla="*/ 58 h 78648"/>
                <a:gd name="csX3" fmla="*/ 2583 w 69590"/>
                <a:gd name="csY3" fmla="*/ 11395 h 78648"/>
                <a:gd name="csX4" fmla="*/ 28351 w 69590"/>
                <a:gd name="csY4" fmla="*/ 11395 h 78648"/>
                <a:gd name="csX5" fmla="*/ 34662 w 69590"/>
                <a:gd name="csY5" fmla="*/ 11218 h 78648"/>
                <a:gd name="csX6" fmla="*/ 48334 w 69590"/>
                <a:gd name="csY6" fmla="*/ 11218 h 78648"/>
                <a:gd name="csX7" fmla="*/ 129 w 69590"/>
                <a:gd name="csY7" fmla="*/ 70912 h 78648"/>
                <a:gd name="csX8" fmla="*/ 129 w 69590"/>
                <a:gd name="csY8" fmla="*/ 78706 h 78648"/>
                <a:gd name="csX9" fmla="*/ 69720 w 69590"/>
                <a:gd name="csY9" fmla="*/ 78706 h 78648"/>
                <a:gd name="csX10" fmla="*/ 69720 w 69590"/>
                <a:gd name="csY10" fmla="*/ 66838 h 78648"/>
                <a:gd name="csX11" fmla="*/ 42550 w 69590"/>
                <a:gd name="csY11" fmla="*/ 66838 h 78648"/>
                <a:gd name="csX12" fmla="*/ 36239 w 69590"/>
                <a:gd name="csY12" fmla="*/ 67015 h 78648"/>
                <a:gd name="csX13" fmla="*/ 20989 w 69590"/>
                <a:gd name="csY13" fmla="*/ 67015 h 78648"/>
                <a:gd name="csX14" fmla="*/ 69194 w 69590"/>
                <a:gd name="csY14" fmla="*/ 7498 h 78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9590" h="78648">
                  <a:moveTo>
                    <a:pt x="69194" y="7498"/>
                  </a:moveTo>
                  <a:lnTo>
                    <a:pt x="69194" y="58"/>
                  </a:lnTo>
                  <a:lnTo>
                    <a:pt x="2583" y="58"/>
                  </a:lnTo>
                  <a:lnTo>
                    <a:pt x="2583" y="11395"/>
                  </a:lnTo>
                  <a:lnTo>
                    <a:pt x="28351" y="11395"/>
                  </a:lnTo>
                  <a:cubicBezTo>
                    <a:pt x="30455" y="11395"/>
                    <a:pt x="32558" y="11218"/>
                    <a:pt x="34662" y="11218"/>
                  </a:cubicBezTo>
                  <a:lnTo>
                    <a:pt x="48334" y="11218"/>
                  </a:lnTo>
                  <a:lnTo>
                    <a:pt x="129" y="70912"/>
                  </a:lnTo>
                  <a:lnTo>
                    <a:pt x="129" y="78706"/>
                  </a:lnTo>
                  <a:lnTo>
                    <a:pt x="69720" y="78706"/>
                  </a:lnTo>
                  <a:lnTo>
                    <a:pt x="69720" y="66838"/>
                  </a:lnTo>
                  <a:lnTo>
                    <a:pt x="42550" y="66838"/>
                  </a:lnTo>
                  <a:cubicBezTo>
                    <a:pt x="40446" y="66838"/>
                    <a:pt x="38343" y="67015"/>
                    <a:pt x="36239" y="67015"/>
                  </a:cubicBezTo>
                  <a:lnTo>
                    <a:pt x="20989" y="67015"/>
                  </a:lnTo>
                  <a:lnTo>
                    <a:pt x="69194" y="7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A3FFEA90-389A-2FF5-1A3B-75E657ABA8E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2379463" y="3996217"/>
              <a:ext cx="70992" cy="83076"/>
            </a:xfrm>
            <a:custGeom>
              <a:avLst/>
              <a:gdLst>
                <a:gd name="csX0" fmla="*/ 69372 w 70992"/>
                <a:gd name="csY0" fmla="*/ 62056 h 83076"/>
                <a:gd name="csX1" fmla="*/ 40975 w 70992"/>
                <a:gd name="csY1" fmla="*/ 71444 h 83076"/>
                <a:gd name="csX2" fmla="*/ 13630 w 70992"/>
                <a:gd name="csY2" fmla="*/ 42571 h 83076"/>
                <a:gd name="csX3" fmla="*/ 71125 w 70992"/>
                <a:gd name="csY3" fmla="*/ 42571 h 83076"/>
                <a:gd name="csX4" fmla="*/ 63412 w 70992"/>
                <a:gd name="csY4" fmla="*/ 12458 h 83076"/>
                <a:gd name="csX5" fmla="*/ 37995 w 70992"/>
                <a:gd name="csY5" fmla="*/ 58 h 83076"/>
                <a:gd name="csX6" fmla="*/ 133 w 70992"/>
                <a:gd name="csY6" fmla="*/ 41508 h 83076"/>
                <a:gd name="csX7" fmla="*/ 40800 w 70992"/>
                <a:gd name="csY7" fmla="*/ 83135 h 83076"/>
                <a:gd name="csX8" fmla="*/ 70424 w 70992"/>
                <a:gd name="csY8" fmla="*/ 74632 h 83076"/>
                <a:gd name="csX9" fmla="*/ 69372 w 70992"/>
                <a:gd name="csY9" fmla="*/ 62056 h 83076"/>
                <a:gd name="csX10" fmla="*/ 14857 w 70992"/>
                <a:gd name="csY10" fmla="*/ 31942 h 83076"/>
                <a:gd name="csX11" fmla="*/ 37995 w 70992"/>
                <a:gd name="csY11" fmla="*/ 11749 h 83076"/>
                <a:gd name="csX12" fmla="*/ 60432 w 70992"/>
                <a:gd name="csY12" fmla="*/ 31942 h 83076"/>
                <a:gd name="csX13" fmla="*/ 14857 w 70992"/>
                <a:gd name="csY13" fmla="*/ 31942 h 83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0992" h="83076">
                  <a:moveTo>
                    <a:pt x="69372" y="62056"/>
                  </a:moveTo>
                  <a:cubicBezTo>
                    <a:pt x="59556" y="69141"/>
                    <a:pt x="48513" y="71444"/>
                    <a:pt x="40975" y="71444"/>
                  </a:cubicBezTo>
                  <a:cubicBezTo>
                    <a:pt x="25725" y="71444"/>
                    <a:pt x="14156" y="58867"/>
                    <a:pt x="13630" y="42571"/>
                  </a:cubicBezTo>
                  <a:lnTo>
                    <a:pt x="71125" y="42571"/>
                  </a:lnTo>
                  <a:cubicBezTo>
                    <a:pt x="71125" y="34422"/>
                    <a:pt x="70249" y="22554"/>
                    <a:pt x="63412" y="12458"/>
                  </a:cubicBezTo>
                  <a:cubicBezTo>
                    <a:pt x="57102" y="3424"/>
                    <a:pt x="46584" y="58"/>
                    <a:pt x="37995" y="58"/>
                  </a:cubicBezTo>
                  <a:cubicBezTo>
                    <a:pt x="16610" y="58"/>
                    <a:pt x="133" y="19012"/>
                    <a:pt x="133" y="41508"/>
                  </a:cubicBezTo>
                  <a:cubicBezTo>
                    <a:pt x="133" y="64181"/>
                    <a:pt x="17662" y="83135"/>
                    <a:pt x="40800" y="83135"/>
                  </a:cubicBezTo>
                  <a:cubicBezTo>
                    <a:pt x="50967" y="83135"/>
                    <a:pt x="61484" y="80123"/>
                    <a:pt x="70424" y="74632"/>
                  </a:cubicBezTo>
                  <a:lnTo>
                    <a:pt x="69372" y="62056"/>
                  </a:lnTo>
                  <a:close/>
                  <a:moveTo>
                    <a:pt x="14857" y="31942"/>
                  </a:moveTo>
                  <a:cubicBezTo>
                    <a:pt x="18889" y="17772"/>
                    <a:pt x="29231" y="11749"/>
                    <a:pt x="37995" y="11749"/>
                  </a:cubicBezTo>
                  <a:cubicBezTo>
                    <a:pt x="45708" y="11749"/>
                    <a:pt x="57102" y="15469"/>
                    <a:pt x="60432" y="31942"/>
                  </a:cubicBezTo>
                  <a:lnTo>
                    <a:pt x="14857" y="319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FD15A83E-9012-78DC-A2DD-100967FB42A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2476263" y="3944670"/>
              <a:ext cx="45575" cy="176958"/>
            </a:xfrm>
            <a:custGeom>
              <a:avLst/>
              <a:gdLst>
                <a:gd name="csX0" fmla="*/ 42206 w 45575"/>
                <a:gd name="csY0" fmla="*/ 58 h 176958"/>
                <a:gd name="csX1" fmla="*/ 136 w 45575"/>
                <a:gd name="csY1" fmla="*/ 88449 h 176958"/>
                <a:gd name="csX2" fmla="*/ 42206 w 45575"/>
                <a:gd name="csY2" fmla="*/ 177017 h 176958"/>
                <a:gd name="csX3" fmla="*/ 45711 w 45575"/>
                <a:gd name="csY3" fmla="*/ 174891 h 176958"/>
                <a:gd name="csX4" fmla="*/ 43958 w 45575"/>
                <a:gd name="csY4" fmla="*/ 172234 h 176958"/>
                <a:gd name="csX5" fmla="*/ 12056 w 45575"/>
                <a:gd name="csY5" fmla="*/ 88626 h 176958"/>
                <a:gd name="csX6" fmla="*/ 44484 w 45575"/>
                <a:gd name="csY6" fmla="*/ 4309 h 176958"/>
                <a:gd name="csX7" fmla="*/ 45711 w 45575"/>
                <a:gd name="csY7" fmla="*/ 2184 h 176958"/>
                <a:gd name="csX8" fmla="*/ 42206 w 45575"/>
                <a:gd name="csY8" fmla="*/ 58 h 176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5575" h="176958">
                  <a:moveTo>
                    <a:pt x="42206" y="58"/>
                  </a:moveTo>
                  <a:cubicBezTo>
                    <a:pt x="8900" y="23794"/>
                    <a:pt x="136" y="61347"/>
                    <a:pt x="136" y="88449"/>
                  </a:cubicBezTo>
                  <a:cubicBezTo>
                    <a:pt x="136" y="113425"/>
                    <a:pt x="7498" y="152218"/>
                    <a:pt x="42206" y="177017"/>
                  </a:cubicBezTo>
                  <a:cubicBezTo>
                    <a:pt x="43608" y="177017"/>
                    <a:pt x="45711" y="177017"/>
                    <a:pt x="45711" y="174891"/>
                  </a:cubicBezTo>
                  <a:cubicBezTo>
                    <a:pt x="45711" y="173828"/>
                    <a:pt x="45185" y="173474"/>
                    <a:pt x="43958" y="172234"/>
                  </a:cubicBezTo>
                  <a:cubicBezTo>
                    <a:pt x="20645" y="150978"/>
                    <a:pt x="12056" y="120865"/>
                    <a:pt x="12056" y="88626"/>
                  </a:cubicBezTo>
                  <a:cubicBezTo>
                    <a:pt x="12056" y="40799"/>
                    <a:pt x="30110" y="17417"/>
                    <a:pt x="44484" y="4309"/>
                  </a:cubicBezTo>
                  <a:cubicBezTo>
                    <a:pt x="45185" y="3601"/>
                    <a:pt x="45711" y="3069"/>
                    <a:pt x="45711" y="2184"/>
                  </a:cubicBezTo>
                  <a:cubicBezTo>
                    <a:pt x="45711" y="58"/>
                    <a:pt x="43608" y="58"/>
                    <a:pt x="4220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8390B5C-CC51-C178-F8FD-944F4992A94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2550487" y="3956538"/>
              <a:ext cx="129890" cy="124526"/>
            </a:xfrm>
            <a:custGeom>
              <a:avLst/>
              <a:gdLst>
                <a:gd name="csX0" fmla="*/ 107943 w 129890"/>
                <a:gd name="csY0" fmla="*/ 19366 h 124526"/>
                <a:gd name="csX1" fmla="*/ 126523 w 129890"/>
                <a:gd name="csY1" fmla="*/ 6435 h 124526"/>
                <a:gd name="csX2" fmla="*/ 130029 w 129890"/>
                <a:gd name="csY2" fmla="*/ 2538 h 124526"/>
                <a:gd name="csX3" fmla="*/ 127400 w 129890"/>
                <a:gd name="csY3" fmla="*/ 58 h 124526"/>
                <a:gd name="csX4" fmla="*/ 109345 w 129890"/>
                <a:gd name="csY4" fmla="*/ 767 h 124526"/>
                <a:gd name="csX5" fmla="*/ 90939 w 129890"/>
                <a:gd name="csY5" fmla="*/ 58 h 124526"/>
                <a:gd name="csX6" fmla="*/ 87434 w 129890"/>
                <a:gd name="csY6" fmla="*/ 3955 h 124526"/>
                <a:gd name="csX7" fmla="*/ 91290 w 129890"/>
                <a:gd name="csY7" fmla="*/ 6435 h 124526"/>
                <a:gd name="csX8" fmla="*/ 102509 w 129890"/>
                <a:gd name="csY8" fmla="*/ 13697 h 124526"/>
                <a:gd name="csX9" fmla="*/ 102158 w 129890"/>
                <a:gd name="csY9" fmla="*/ 16177 h 124526"/>
                <a:gd name="csX10" fmla="*/ 84454 w 129890"/>
                <a:gd name="csY10" fmla="*/ 86500 h 124526"/>
                <a:gd name="csX11" fmla="*/ 39755 w 129890"/>
                <a:gd name="csY11" fmla="*/ 118208 h 124526"/>
                <a:gd name="csX12" fmla="*/ 15564 w 129890"/>
                <a:gd name="csY12" fmla="*/ 94649 h 124526"/>
                <a:gd name="csX13" fmla="*/ 17142 w 129890"/>
                <a:gd name="csY13" fmla="*/ 82072 h 124526"/>
                <a:gd name="csX14" fmla="*/ 34145 w 129890"/>
                <a:gd name="csY14" fmla="*/ 13875 h 124526"/>
                <a:gd name="csX15" fmla="*/ 49571 w 129890"/>
                <a:gd name="csY15" fmla="*/ 6435 h 124526"/>
                <a:gd name="csX16" fmla="*/ 54830 w 129890"/>
                <a:gd name="csY16" fmla="*/ 2538 h 124526"/>
                <a:gd name="csX17" fmla="*/ 52025 w 129890"/>
                <a:gd name="csY17" fmla="*/ 58 h 124526"/>
                <a:gd name="csX18" fmla="*/ 29062 w 129890"/>
                <a:gd name="csY18" fmla="*/ 767 h 124526"/>
                <a:gd name="csX19" fmla="*/ 16967 w 129890"/>
                <a:gd name="csY19" fmla="*/ 589 h 124526"/>
                <a:gd name="csX20" fmla="*/ 5924 w 129890"/>
                <a:gd name="csY20" fmla="*/ 58 h 124526"/>
                <a:gd name="csX21" fmla="*/ 2242 w 129890"/>
                <a:gd name="csY21" fmla="*/ 3955 h 124526"/>
                <a:gd name="csX22" fmla="*/ 7852 w 129890"/>
                <a:gd name="csY22" fmla="*/ 6435 h 124526"/>
                <a:gd name="csX23" fmla="*/ 14513 w 129890"/>
                <a:gd name="csY23" fmla="*/ 6789 h 124526"/>
                <a:gd name="csX24" fmla="*/ 18544 w 129890"/>
                <a:gd name="csY24" fmla="*/ 9269 h 124526"/>
                <a:gd name="csX25" fmla="*/ 15740 w 129890"/>
                <a:gd name="csY25" fmla="*/ 21137 h 124526"/>
                <a:gd name="csX26" fmla="*/ 11883 w 129890"/>
                <a:gd name="csY26" fmla="*/ 36725 h 124526"/>
                <a:gd name="csX27" fmla="*/ 1892 w 129890"/>
                <a:gd name="csY27" fmla="*/ 77289 h 124526"/>
                <a:gd name="csX28" fmla="*/ 139 w 129890"/>
                <a:gd name="csY28" fmla="*/ 89512 h 124526"/>
                <a:gd name="csX29" fmla="*/ 39053 w 129890"/>
                <a:gd name="csY29" fmla="*/ 124584 h 124526"/>
                <a:gd name="csX30" fmla="*/ 92517 w 129890"/>
                <a:gd name="csY30" fmla="*/ 81540 h 124526"/>
                <a:gd name="csX31" fmla="*/ 107943 w 129890"/>
                <a:gd name="csY31" fmla="*/ 19366 h 124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29890" h="124526">
                  <a:moveTo>
                    <a:pt x="107943" y="19366"/>
                  </a:moveTo>
                  <a:cubicBezTo>
                    <a:pt x="109695" y="12458"/>
                    <a:pt x="112500" y="6789"/>
                    <a:pt x="126523" y="6435"/>
                  </a:cubicBezTo>
                  <a:cubicBezTo>
                    <a:pt x="127400" y="6435"/>
                    <a:pt x="130029" y="6258"/>
                    <a:pt x="130029" y="2538"/>
                  </a:cubicBezTo>
                  <a:cubicBezTo>
                    <a:pt x="130029" y="1475"/>
                    <a:pt x="129153" y="58"/>
                    <a:pt x="127400" y="58"/>
                  </a:cubicBezTo>
                  <a:cubicBezTo>
                    <a:pt x="121791" y="58"/>
                    <a:pt x="115129" y="767"/>
                    <a:pt x="109345" y="767"/>
                  </a:cubicBezTo>
                  <a:cubicBezTo>
                    <a:pt x="103560" y="767"/>
                    <a:pt x="96198" y="58"/>
                    <a:pt x="90939" y="58"/>
                  </a:cubicBezTo>
                  <a:cubicBezTo>
                    <a:pt x="90063" y="58"/>
                    <a:pt x="87434" y="58"/>
                    <a:pt x="87434" y="3955"/>
                  </a:cubicBezTo>
                  <a:cubicBezTo>
                    <a:pt x="87434" y="6258"/>
                    <a:pt x="89712" y="6435"/>
                    <a:pt x="91290" y="6435"/>
                  </a:cubicBezTo>
                  <a:cubicBezTo>
                    <a:pt x="99529" y="6612"/>
                    <a:pt x="102509" y="9269"/>
                    <a:pt x="102509" y="13697"/>
                  </a:cubicBezTo>
                  <a:cubicBezTo>
                    <a:pt x="102509" y="14583"/>
                    <a:pt x="102333" y="15469"/>
                    <a:pt x="102158" y="16177"/>
                  </a:cubicBezTo>
                  <a:cubicBezTo>
                    <a:pt x="99529" y="27691"/>
                    <a:pt x="86732" y="81009"/>
                    <a:pt x="84454" y="86500"/>
                  </a:cubicBezTo>
                  <a:cubicBezTo>
                    <a:pt x="74637" y="109174"/>
                    <a:pt x="54128" y="118208"/>
                    <a:pt x="39755" y="118208"/>
                  </a:cubicBezTo>
                  <a:cubicBezTo>
                    <a:pt x="28010" y="118208"/>
                    <a:pt x="15564" y="112185"/>
                    <a:pt x="15564" y="94649"/>
                  </a:cubicBezTo>
                  <a:cubicBezTo>
                    <a:pt x="15564" y="90397"/>
                    <a:pt x="16090" y="86146"/>
                    <a:pt x="17142" y="82072"/>
                  </a:cubicBezTo>
                  <a:lnTo>
                    <a:pt x="34145" y="13875"/>
                  </a:lnTo>
                  <a:cubicBezTo>
                    <a:pt x="35723" y="7852"/>
                    <a:pt x="36073" y="6435"/>
                    <a:pt x="49571" y="6435"/>
                  </a:cubicBezTo>
                  <a:cubicBezTo>
                    <a:pt x="52551" y="6435"/>
                    <a:pt x="54830" y="6435"/>
                    <a:pt x="54830" y="2538"/>
                  </a:cubicBezTo>
                  <a:cubicBezTo>
                    <a:pt x="54830" y="1829"/>
                    <a:pt x="54304" y="58"/>
                    <a:pt x="52025" y="58"/>
                  </a:cubicBezTo>
                  <a:cubicBezTo>
                    <a:pt x="46941" y="58"/>
                    <a:pt x="34145" y="767"/>
                    <a:pt x="29062" y="767"/>
                  </a:cubicBezTo>
                  <a:cubicBezTo>
                    <a:pt x="26082" y="767"/>
                    <a:pt x="19947" y="767"/>
                    <a:pt x="16967" y="589"/>
                  </a:cubicBezTo>
                  <a:cubicBezTo>
                    <a:pt x="13461" y="412"/>
                    <a:pt x="9254" y="58"/>
                    <a:pt x="5924" y="58"/>
                  </a:cubicBezTo>
                  <a:cubicBezTo>
                    <a:pt x="4872" y="58"/>
                    <a:pt x="2242" y="58"/>
                    <a:pt x="2242" y="3955"/>
                  </a:cubicBezTo>
                  <a:cubicBezTo>
                    <a:pt x="2242" y="6435"/>
                    <a:pt x="4346" y="6435"/>
                    <a:pt x="7852" y="6435"/>
                  </a:cubicBezTo>
                  <a:cubicBezTo>
                    <a:pt x="8027" y="6435"/>
                    <a:pt x="11358" y="6435"/>
                    <a:pt x="14513" y="6789"/>
                  </a:cubicBezTo>
                  <a:cubicBezTo>
                    <a:pt x="18194" y="7143"/>
                    <a:pt x="18544" y="7498"/>
                    <a:pt x="18544" y="9269"/>
                  </a:cubicBezTo>
                  <a:cubicBezTo>
                    <a:pt x="18544" y="10332"/>
                    <a:pt x="16792" y="17240"/>
                    <a:pt x="15740" y="21137"/>
                  </a:cubicBezTo>
                  <a:lnTo>
                    <a:pt x="11883" y="36725"/>
                  </a:lnTo>
                  <a:lnTo>
                    <a:pt x="1892" y="77289"/>
                  </a:lnTo>
                  <a:cubicBezTo>
                    <a:pt x="139" y="84552"/>
                    <a:pt x="139" y="85969"/>
                    <a:pt x="139" y="89512"/>
                  </a:cubicBezTo>
                  <a:cubicBezTo>
                    <a:pt x="139" y="111476"/>
                    <a:pt x="18019" y="124584"/>
                    <a:pt x="39053" y="124584"/>
                  </a:cubicBezTo>
                  <a:cubicBezTo>
                    <a:pt x="63243" y="124584"/>
                    <a:pt x="86732" y="104745"/>
                    <a:pt x="92517" y="81540"/>
                  </a:cubicBezTo>
                  <a:lnTo>
                    <a:pt x="107943" y="19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3A364C12-46BC-8017-DD3A-A675E724B08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2702018" y="3944670"/>
              <a:ext cx="45400" cy="176958"/>
            </a:xfrm>
            <a:custGeom>
              <a:avLst/>
              <a:gdLst>
                <a:gd name="csX0" fmla="*/ 3476 w 45400"/>
                <a:gd name="csY0" fmla="*/ 58 h 176958"/>
                <a:gd name="csX1" fmla="*/ 145 w 45400"/>
                <a:gd name="csY1" fmla="*/ 2184 h 176958"/>
                <a:gd name="csX2" fmla="*/ 1723 w 45400"/>
                <a:gd name="csY2" fmla="*/ 4841 h 176958"/>
                <a:gd name="csX3" fmla="*/ 33626 w 45400"/>
                <a:gd name="csY3" fmla="*/ 88449 h 176958"/>
                <a:gd name="csX4" fmla="*/ 3300 w 45400"/>
                <a:gd name="csY4" fmla="*/ 170817 h 176958"/>
                <a:gd name="csX5" fmla="*/ 145 w 45400"/>
                <a:gd name="csY5" fmla="*/ 174891 h 176958"/>
                <a:gd name="csX6" fmla="*/ 2424 w 45400"/>
                <a:gd name="csY6" fmla="*/ 177017 h 176958"/>
                <a:gd name="csX7" fmla="*/ 32749 w 45400"/>
                <a:gd name="csY7" fmla="*/ 143184 h 176958"/>
                <a:gd name="csX8" fmla="*/ 45545 w 45400"/>
                <a:gd name="csY8" fmla="*/ 88626 h 176958"/>
                <a:gd name="csX9" fmla="*/ 3476 w 45400"/>
                <a:gd name="csY9" fmla="*/ 58 h 176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5400" h="176958">
                  <a:moveTo>
                    <a:pt x="3476" y="58"/>
                  </a:moveTo>
                  <a:cubicBezTo>
                    <a:pt x="2249" y="58"/>
                    <a:pt x="145" y="58"/>
                    <a:pt x="145" y="2184"/>
                  </a:cubicBezTo>
                  <a:cubicBezTo>
                    <a:pt x="145" y="3069"/>
                    <a:pt x="671" y="3601"/>
                    <a:pt x="1723" y="4841"/>
                  </a:cubicBezTo>
                  <a:cubicBezTo>
                    <a:pt x="16798" y="18834"/>
                    <a:pt x="33626" y="42748"/>
                    <a:pt x="33626" y="88449"/>
                  </a:cubicBezTo>
                  <a:cubicBezTo>
                    <a:pt x="33626" y="125470"/>
                    <a:pt x="22232" y="153458"/>
                    <a:pt x="3300" y="170817"/>
                  </a:cubicBezTo>
                  <a:cubicBezTo>
                    <a:pt x="320" y="173828"/>
                    <a:pt x="145" y="174005"/>
                    <a:pt x="145" y="174891"/>
                  </a:cubicBezTo>
                  <a:cubicBezTo>
                    <a:pt x="145" y="175777"/>
                    <a:pt x="671" y="177017"/>
                    <a:pt x="2424" y="177017"/>
                  </a:cubicBezTo>
                  <a:cubicBezTo>
                    <a:pt x="4527" y="177017"/>
                    <a:pt x="21180" y="165326"/>
                    <a:pt x="32749" y="143184"/>
                  </a:cubicBezTo>
                  <a:cubicBezTo>
                    <a:pt x="40462" y="128481"/>
                    <a:pt x="45545" y="109351"/>
                    <a:pt x="45545" y="88626"/>
                  </a:cubicBezTo>
                  <a:cubicBezTo>
                    <a:pt x="45545" y="63650"/>
                    <a:pt x="38183" y="24857"/>
                    <a:pt x="347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3425891C-F37A-8A0F-7E67-157FDEC4EE8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2176550" y="4131927"/>
              <a:ext cx="591277" cy="10121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2362AF87-9169-5DFF-5D81-5873161877A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2420399" y="4209396"/>
              <a:ext cx="97812" cy="112481"/>
            </a:xfrm>
            <a:custGeom>
              <a:avLst/>
              <a:gdLst>
                <a:gd name="csX0" fmla="*/ 13456 w 97812"/>
                <a:gd name="csY0" fmla="*/ 99794 h 112481"/>
                <a:gd name="csX1" fmla="*/ 4867 w 97812"/>
                <a:gd name="csY1" fmla="*/ 106171 h 112481"/>
                <a:gd name="csX2" fmla="*/ 134 w 97812"/>
                <a:gd name="csY2" fmla="*/ 109890 h 112481"/>
                <a:gd name="csX3" fmla="*/ 2588 w 97812"/>
                <a:gd name="csY3" fmla="*/ 112548 h 112481"/>
                <a:gd name="csX4" fmla="*/ 17663 w 97812"/>
                <a:gd name="csY4" fmla="*/ 111839 h 112481"/>
                <a:gd name="csX5" fmla="*/ 36069 w 97812"/>
                <a:gd name="csY5" fmla="*/ 112548 h 112481"/>
                <a:gd name="csX6" fmla="*/ 39575 w 97812"/>
                <a:gd name="csY6" fmla="*/ 108651 h 112481"/>
                <a:gd name="csX7" fmla="*/ 35017 w 97812"/>
                <a:gd name="csY7" fmla="*/ 106171 h 112481"/>
                <a:gd name="csX8" fmla="*/ 26428 w 97812"/>
                <a:gd name="csY8" fmla="*/ 104045 h 112481"/>
                <a:gd name="csX9" fmla="*/ 28356 w 97812"/>
                <a:gd name="csY9" fmla="*/ 95897 h 112481"/>
                <a:gd name="csX10" fmla="*/ 34842 w 97812"/>
                <a:gd name="csY10" fmla="*/ 69504 h 112481"/>
                <a:gd name="csX11" fmla="*/ 52897 w 97812"/>
                <a:gd name="csY11" fmla="*/ 79955 h 112481"/>
                <a:gd name="csX12" fmla="*/ 97946 w 97812"/>
                <a:gd name="csY12" fmla="*/ 29648 h 112481"/>
                <a:gd name="csX13" fmla="*/ 71653 w 97812"/>
                <a:gd name="csY13" fmla="*/ 66 h 112481"/>
                <a:gd name="csX14" fmla="*/ 46762 w 97812"/>
                <a:gd name="csY14" fmla="*/ 12466 h 112481"/>
                <a:gd name="csX15" fmla="*/ 28707 w 97812"/>
                <a:gd name="csY15" fmla="*/ 66 h 112481"/>
                <a:gd name="csX16" fmla="*/ 14859 w 97812"/>
                <a:gd name="csY16" fmla="*/ 9454 h 112481"/>
                <a:gd name="csX17" fmla="*/ 8548 w 97812"/>
                <a:gd name="csY17" fmla="*/ 27168 h 112481"/>
                <a:gd name="csX18" fmla="*/ 11528 w 97812"/>
                <a:gd name="csY18" fmla="*/ 29471 h 112481"/>
                <a:gd name="csX19" fmla="*/ 15385 w 97812"/>
                <a:gd name="csY19" fmla="*/ 24157 h 112481"/>
                <a:gd name="csX20" fmla="*/ 28181 w 97812"/>
                <a:gd name="csY20" fmla="*/ 5026 h 112481"/>
                <a:gd name="csX21" fmla="*/ 33965 w 97812"/>
                <a:gd name="csY21" fmla="*/ 13706 h 112481"/>
                <a:gd name="csX22" fmla="*/ 33440 w 97812"/>
                <a:gd name="csY22" fmla="*/ 19020 h 112481"/>
                <a:gd name="csX23" fmla="*/ 13456 w 97812"/>
                <a:gd name="csY23" fmla="*/ 99794 h 112481"/>
                <a:gd name="csX24" fmla="*/ 46586 w 97812"/>
                <a:gd name="csY24" fmla="*/ 21323 h 112481"/>
                <a:gd name="csX25" fmla="*/ 71127 w 97812"/>
                <a:gd name="csY25" fmla="*/ 5026 h 112481"/>
                <a:gd name="csX26" fmla="*/ 83923 w 97812"/>
                <a:gd name="csY26" fmla="*/ 22208 h 112481"/>
                <a:gd name="csX27" fmla="*/ 74808 w 97812"/>
                <a:gd name="csY27" fmla="*/ 57813 h 112481"/>
                <a:gd name="csX28" fmla="*/ 52897 w 97812"/>
                <a:gd name="csY28" fmla="*/ 74995 h 112481"/>
                <a:gd name="csX29" fmla="*/ 37296 w 97812"/>
                <a:gd name="csY29" fmla="*/ 59584 h 112481"/>
                <a:gd name="csX30" fmla="*/ 37822 w 97812"/>
                <a:gd name="csY30" fmla="*/ 56927 h 112481"/>
                <a:gd name="csX31" fmla="*/ 46586 w 97812"/>
                <a:gd name="csY31" fmla="*/ 21323 h 1124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97812" h="112481">
                  <a:moveTo>
                    <a:pt x="13456" y="99794"/>
                  </a:moveTo>
                  <a:cubicBezTo>
                    <a:pt x="12229" y="104754"/>
                    <a:pt x="11879" y="106171"/>
                    <a:pt x="4867" y="106171"/>
                  </a:cubicBezTo>
                  <a:cubicBezTo>
                    <a:pt x="2588" y="106171"/>
                    <a:pt x="134" y="106171"/>
                    <a:pt x="134" y="109890"/>
                  </a:cubicBezTo>
                  <a:cubicBezTo>
                    <a:pt x="134" y="111839"/>
                    <a:pt x="1712" y="112548"/>
                    <a:pt x="2588" y="112548"/>
                  </a:cubicBezTo>
                  <a:cubicBezTo>
                    <a:pt x="7146" y="112548"/>
                    <a:pt x="12931" y="111839"/>
                    <a:pt x="17663" y="111839"/>
                  </a:cubicBezTo>
                  <a:cubicBezTo>
                    <a:pt x="23623" y="111839"/>
                    <a:pt x="30284" y="112548"/>
                    <a:pt x="36069" y="112548"/>
                  </a:cubicBezTo>
                  <a:cubicBezTo>
                    <a:pt x="37647" y="112548"/>
                    <a:pt x="39575" y="112016"/>
                    <a:pt x="39575" y="108651"/>
                  </a:cubicBezTo>
                  <a:cubicBezTo>
                    <a:pt x="39575" y="106171"/>
                    <a:pt x="37121" y="106171"/>
                    <a:pt x="35017" y="106171"/>
                  </a:cubicBezTo>
                  <a:cubicBezTo>
                    <a:pt x="31161" y="106171"/>
                    <a:pt x="26428" y="106171"/>
                    <a:pt x="26428" y="104045"/>
                  </a:cubicBezTo>
                  <a:cubicBezTo>
                    <a:pt x="26428" y="103159"/>
                    <a:pt x="27655" y="98554"/>
                    <a:pt x="28356" y="95897"/>
                  </a:cubicBezTo>
                  <a:cubicBezTo>
                    <a:pt x="30460" y="86509"/>
                    <a:pt x="32914" y="76943"/>
                    <a:pt x="34842" y="69504"/>
                  </a:cubicBezTo>
                  <a:cubicBezTo>
                    <a:pt x="36945" y="73046"/>
                    <a:pt x="42379" y="79955"/>
                    <a:pt x="52897" y="79955"/>
                  </a:cubicBezTo>
                  <a:cubicBezTo>
                    <a:pt x="74282" y="79955"/>
                    <a:pt x="97946" y="56041"/>
                    <a:pt x="97946" y="29648"/>
                  </a:cubicBezTo>
                  <a:cubicBezTo>
                    <a:pt x="97946" y="8923"/>
                    <a:pt x="83748" y="66"/>
                    <a:pt x="71653" y="66"/>
                  </a:cubicBezTo>
                  <a:cubicBezTo>
                    <a:pt x="60785" y="66"/>
                    <a:pt x="51495" y="7506"/>
                    <a:pt x="46762" y="12466"/>
                  </a:cubicBezTo>
                  <a:cubicBezTo>
                    <a:pt x="43782" y="2369"/>
                    <a:pt x="33965" y="66"/>
                    <a:pt x="28707" y="66"/>
                  </a:cubicBezTo>
                  <a:cubicBezTo>
                    <a:pt x="21870" y="66"/>
                    <a:pt x="17663" y="4672"/>
                    <a:pt x="14859" y="9454"/>
                  </a:cubicBezTo>
                  <a:cubicBezTo>
                    <a:pt x="11353" y="15477"/>
                    <a:pt x="8548" y="26105"/>
                    <a:pt x="8548" y="27168"/>
                  </a:cubicBezTo>
                  <a:cubicBezTo>
                    <a:pt x="8548" y="29471"/>
                    <a:pt x="11002" y="29471"/>
                    <a:pt x="11528" y="29471"/>
                  </a:cubicBezTo>
                  <a:cubicBezTo>
                    <a:pt x="13982" y="29471"/>
                    <a:pt x="14158" y="28939"/>
                    <a:pt x="15385" y="24157"/>
                  </a:cubicBezTo>
                  <a:cubicBezTo>
                    <a:pt x="18014" y="13883"/>
                    <a:pt x="21345" y="5026"/>
                    <a:pt x="28181" y="5026"/>
                  </a:cubicBezTo>
                  <a:cubicBezTo>
                    <a:pt x="32738" y="5026"/>
                    <a:pt x="33965" y="8923"/>
                    <a:pt x="33965" y="13706"/>
                  </a:cubicBezTo>
                  <a:cubicBezTo>
                    <a:pt x="33965" y="15654"/>
                    <a:pt x="33615" y="17957"/>
                    <a:pt x="33440" y="19020"/>
                  </a:cubicBezTo>
                  <a:lnTo>
                    <a:pt x="13456" y="99794"/>
                  </a:lnTo>
                  <a:close/>
                  <a:moveTo>
                    <a:pt x="46586" y="21323"/>
                  </a:moveTo>
                  <a:cubicBezTo>
                    <a:pt x="56753" y="7683"/>
                    <a:pt x="65518" y="5026"/>
                    <a:pt x="71127" y="5026"/>
                  </a:cubicBezTo>
                  <a:cubicBezTo>
                    <a:pt x="77963" y="5026"/>
                    <a:pt x="83923" y="10163"/>
                    <a:pt x="83923" y="22208"/>
                  </a:cubicBezTo>
                  <a:cubicBezTo>
                    <a:pt x="83923" y="29471"/>
                    <a:pt x="80067" y="47539"/>
                    <a:pt x="74808" y="57813"/>
                  </a:cubicBezTo>
                  <a:cubicBezTo>
                    <a:pt x="70426" y="66492"/>
                    <a:pt x="61837" y="74995"/>
                    <a:pt x="52897" y="74995"/>
                  </a:cubicBezTo>
                  <a:cubicBezTo>
                    <a:pt x="40451" y="74995"/>
                    <a:pt x="37296" y="61355"/>
                    <a:pt x="37296" y="59584"/>
                  </a:cubicBezTo>
                  <a:cubicBezTo>
                    <a:pt x="37296" y="58875"/>
                    <a:pt x="37647" y="57635"/>
                    <a:pt x="37822" y="56927"/>
                  </a:cubicBezTo>
                  <a:lnTo>
                    <a:pt x="46586" y="213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463" name="Group 462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Namely, $W$ kills the bad branch, as long as $p\bot \ket{\psi}$.&#10;&#10;&#10;\end{document}" title="IguanaTex Shape Display">
            <a:extLst>
              <a:ext uri="{FF2B5EF4-FFF2-40B4-BE49-F238E27FC236}">
                <a16:creationId xmlns:a16="http://schemas.microsoft.com/office/drawing/2014/main" id="{AC68A74D-0529-04EC-6DC4-6DEBA8F17E7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168900" y="3340100"/>
            <a:ext cx="5637278" cy="246724"/>
            <a:chOff x="7132354" y="4709421"/>
            <a:chExt cx="5637278" cy="246724"/>
          </a:xfrm>
        </p:grpSpPr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27FF7E8-3924-E117-7E87-7F19C08A733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132354" y="4725952"/>
              <a:ext cx="173417" cy="168513"/>
            </a:xfrm>
            <a:custGeom>
              <a:avLst/>
              <a:gdLst>
                <a:gd name="csX0" fmla="*/ 50604 w 173417"/>
                <a:gd name="csY0" fmla="*/ 3270 h 168513"/>
                <a:gd name="csX1" fmla="*/ 43241 w 173417"/>
                <a:gd name="csY1" fmla="*/ 63 h 168513"/>
                <a:gd name="csX2" fmla="*/ 77 w 173417"/>
                <a:gd name="csY2" fmla="*/ 63 h 168513"/>
                <a:gd name="csX3" fmla="*/ 77 w 173417"/>
                <a:gd name="csY3" fmla="*/ 7711 h 168513"/>
                <a:gd name="csX4" fmla="*/ 7440 w 173417"/>
                <a:gd name="csY4" fmla="*/ 7711 h 168513"/>
                <a:gd name="csX5" fmla="*/ 20135 w 173417"/>
                <a:gd name="csY5" fmla="*/ 8205 h 168513"/>
                <a:gd name="csX6" fmla="*/ 26229 w 173417"/>
                <a:gd name="csY6" fmla="*/ 13879 h 168513"/>
                <a:gd name="csX7" fmla="*/ 26229 w 173417"/>
                <a:gd name="csY7" fmla="*/ 142670 h 168513"/>
                <a:gd name="csX8" fmla="*/ 77 w 173417"/>
                <a:gd name="csY8" fmla="*/ 160927 h 168513"/>
                <a:gd name="csX9" fmla="*/ 77 w 173417"/>
                <a:gd name="csY9" fmla="*/ 168576 h 168513"/>
                <a:gd name="csX10" fmla="*/ 29784 w 173417"/>
                <a:gd name="csY10" fmla="*/ 167836 h 168513"/>
                <a:gd name="csX11" fmla="*/ 59491 w 173417"/>
                <a:gd name="csY11" fmla="*/ 168576 h 168513"/>
                <a:gd name="csX12" fmla="*/ 59491 w 173417"/>
                <a:gd name="csY12" fmla="*/ 160927 h 168513"/>
                <a:gd name="csX13" fmla="*/ 33338 w 173417"/>
                <a:gd name="csY13" fmla="*/ 142670 h 168513"/>
                <a:gd name="csX14" fmla="*/ 33338 w 173417"/>
                <a:gd name="csY14" fmla="*/ 14373 h 168513"/>
                <a:gd name="csX15" fmla="*/ 35877 w 173417"/>
                <a:gd name="csY15" fmla="*/ 17334 h 168513"/>
                <a:gd name="csX16" fmla="*/ 139471 w 173417"/>
                <a:gd name="csY16" fmla="*/ 165368 h 168513"/>
                <a:gd name="csX17" fmla="*/ 143788 w 173417"/>
                <a:gd name="csY17" fmla="*/ 168576 h 168513"/>
                <a:gd name="csX18" fmla="*/ 147342 w 173417"/>
                <a:gd name="csY18" fmla="*/ 162161 h 168513"/>
                <a:gd name="csX19" fmla="*/ 147342 w 173417"/>
                <a:gd name="csY19" fmla="*/ 25969 h 168513"/>
                <a:gd name="csX20" fmla="*/ 173495 w 173417"/>
                <a:gd name="csY20" fmla="*/ 7711 h 168513"/>
                <a:gd name="csX21" fmla="*/ 173495 w 173417"/>
                <a:gd name="csY21" fmla="*/ 63 h 168513"/>
                <a:gd name="csX22" fmla="*/ 143788 w 173417"/>
                <a:gd name="csY22" fmla="*/ 803 h 168513"/>
                <a:gd name="csX23" fmla="*/ 114081 w 173417"/>
                <a:gd name="csY23" fmla="*/ 63 h 168513"/>
                <a:gd name="csX24" fmla="*/ 114081 w 173417"/>
                <a:gd name="csY24" fmla="*/ 7711 h 168513"/>
                <a:gd name="csX25" fmla="*/ 140233 w 173417"/>
                <a:gd name="csY25" fmla="*/ 25969 h 168513"/>
                <a:gd name="csX26" fmla="*/ 140233 w 173417"/>
                <a:gd name="csY26" fmla="*/ 131320 h 168513"/>
                <a:gd name="csX27" fmla="*/ 50604 w 173417"/>
                <a:gd name="csY27" fmla="*/ 3270 h 1685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73417" h="168513">
                  <a:moveTo>
                    <a:pt x="50604" y="3270"/>
                  </a:moveTo>
                  <a:cubicBezTo>
                    <a:pt x="48319" y="309"/>
                    <a:pt x="48065" y="63"/>
                    <a:pt x="43241" y="63"/>
                  </a:cubicBezTo>
                  <a:lnTo>
                    <a:pt x="77" y="63"/>
                  </a:lnTo>
                  <a:lnTo>
                    <a:pt x="77" y="7711"/>
                  </a:lnTo>
                  <a:lnTo>
                    <a:pt x="7440" y="7711"/>
                  </a:lnTo>
                  <a:cubicBezTo>
                    <a:pt x="11249" y="7711"/>
                    <a:pt x="16327" y="7958"/>
                    <a:pt x="20135" y="8205"/>
                  </a:cubicBezTo>
                  <a:cubicBezTo>
                    <a:pt x="25975" y="8945"/>
                    <a:pt x="26229" y="9192"/>
                    <a:pt x="26229" y="13879"/>
                  </a:cubicBezTo>
                  <a:lnTo>
                    <a:pt x="26229" y="142670"/>
                  </a:lnTo>
                  <a:cubicBezTo>
                    <a:pt x="26229" y="149331"/>
                    <a:pt x="26229" y="160927"/>
                    <a:pt x="77" y="160927"/>
                  </a:cubicBezTo>
                  <a:lnTo>
                    <a:pt x="77" y="168576"/>
                  </a:lnTo>
                  <a:cubicBezTo>
                    <a:pt x="8963" y="168329"/>
                    <a:pt x="21405" y="167836"/>
                    <a:pt x="29784" y="167836"/>
                  </a:cubicBezTo>
                  <a:cubicBezTo>
                    <a:pt x="38163" y="167836"/>
                    <a:pt x="50604" y="168329"/>
                    <a:pt x="59491" y="168576"/>
                  </a:cubicBezTo>
                  <a:lnTo>
                    <a:pt x="59491" y="160927"/>
                  </a:lnTo>
                  <a:cubicBezTo>
                    <a:pt x="33338" y="160927"/>
                    <a:pt x="33338" y="149331"/>
                    <a:pt x="33338" y="142670"/>
                  </a:cubicBezTo>
                  <a:lnTo>
                    <a:pt x="33338" y="14373"/>
                  </a:lnTo>
                  <a:cubicBezTo>
                    <a:pt x="34608" y="15606"/>
                    <a:pt x="34862" y="15853"/>
                    <a:pt x="35877" y="17334"/>
                  </a:cubicBezTo>
                  <a:lnTo>
                    <a:pt x="139471" y="165368"/>
                  </a:lnTo>
                  <a:cubicBezTo>
                    <a:pt x="141756" y="168329"/>
                    <a:pt x="142010" y="168576"/>
                    <a:pt x="143788" y="168576"/>
                  </a:cubicBezTo>
                  <a:cubicBezTo>
                    <a:pt x="147342" y="168576"/>
                    <a:pt x="147342" y="166849"/>
                    <a:pt x="147342" y="162161"/>
                  </a:cubicBezTo>
                  <a:lnTo>
                    <a:pt x="147342" y="25969"/>
                  </a:lnTo>
                  <a:cubicBezTo>
                    <a:pt x="147342" y="19307"/>
                    <a:pt x="147342" y="7711"/>
                    <a:pt x="173495" y="7711"/>
                  </a:cubicBezTo>
                  <a:lnTo>
                    <a:pt x="173495" y="63"/>
                  </a:lnTo>
                  <a:cubicBezTo>
                    <a:pt x="164608" y="309"/>
                    <a:pt x="152166" y="803"/>
                    <a:pt x="143788" y="803"/>
                  </a:cubicBezTo>
                  <a:cubicBezTo>
                    <a:pt x="135409" y="803"/>
                    <a:pt x="122967" y="309"/>
                    <a:pt x="114081" y="63"/>
                  </a:cubicBezTo>
                  <a:lnTo>
                    <a:pt x="114081" y="7711"/>
                  </a:lnTo>
                  <a:cubicBezTo>
                    <a:pt x="140233" y="7711"/>
                    <a:pt x="140233" y="19307"/>
                    <a:pt x="140233" y="25969"/>
                  </a:cubicBezTo>
                  <a:lnTo>
                    <a:pt x="140233" y="131320"/>
                  </a:lnTo>
                  <a:lnTo>
                    <a:pt x="50604" y="3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AF189358-2E86-329C-0E09-F492C313550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325069" y="4783932"/>
              <a:ext cx="114511" cy="113246"/>
            </a:xfrm>
            <a:custGeom>
              <a:avLst/>
              <a:gdLst>
                <a:gd name="csX0" fmla="*/ 73971 w 114511"/>
                <a:gd name="csY0" fmla="*/ 91844 h 113246"/>
                <a:gd name="csX1" fmla="*/ 93776 w 114511"/>
                <a:gd name="csY1" fmla="*/ 112076 h 113246"/>
                <a:gd name="csX2" fmla="*/ 114596 w 114511"/>
                <a:gd name="csY2" fmla="*/ 88637 h 113246"/>
                <a:gd name="csX3" fmla="*/ 114596 w 114511"/>
                <a:gd name="csY3" fmla="*/ 74820 h 113246"/>
                <a:gd name="csX4" fmla="*/ 108248 w 114511"/>
                <a:gd name="csY4" fmla="*/ 74820 h 113246"/>
                <a:gd name="csX5" fmla="*/ 108248 w 114511"/>
                <a:gd name="csY5" fmla="*/ 88637 h 113246"/>
                <a:gd name="csX6" fmla="*/ 99108 w 114511"/>
                <a:gd name="csY6" fmla="*/ 104427 h 113246"/>
                <a:gd name="csX7" fmla="*/ 89713 w 114511"/>
                <a:gd name="csY7" fmla="*/ 92091 h 113246"/>
                <a:gd name="csX8" fmla="*/ 89713 w 114511"/>
                <a:gd name="csY8" fmla="*/ 42746 h 113246"/>
                <a:gd name="csX9" fmla="*/ 80572 w 114511"/>
                <a:gd name="csY9" fmla="*/ 13633 h 113246"/>
                <a:gd name="csX10" fmla="*/ 45787 w 114511"/>
                <a:gd name="csY10" fmla="*/ 63 h 113246"/>
                <a:gd name="csX11" fmla="*/ 7447 w 114511"/>
                <a:gd name="csY11" fmla="*/ 27943 h 113246"/>
                <a:gd name="csX12" fmla="*/ 19127 w 114511"/>
                <a:gd name="csY12" fmla="*/ 39539 h 113246"/>
                <a:gd name="csX13" fmla="*/ 30807 w 114511"/>
                <a:gd name="csY13" fmla="*/ 28189 h 113246"/>
                <a:gd name="csX14" fmla="*/ 17858 w 114511"/>
                <a:gd name="csY14" fmla="*/ 16840 h 113246"/>
                <a:gd name="csX15" fmla="*/ 45279 w 114511"/>
                <a:gd name="csY15" fmla="*/ 5491 h 113246"/>
                <a:gd name="csX16" fmla="*/ 72194 w 114511"/>
                <a:gd name="csY16" fmla="*/ 37071 h 113246"/>
                <a:gd name="csX17" fmla="*/ 72194 w 114511"/>
                <a:gd name="csY17" fmla="*/ 46200 h 113246"/>
                <a:gd name="csX18" fmla="*/ 25475 w 114511"/>
                <a:gd name="csY18" fmla="*/ 55082 h 113246"/>
                <a:gd name="csX19" fmla="*/ 84 w 114511"/>
                <a:gd name="csY19" fmla="*/ 87157 h 113246"/>
                <a:gd name="csX20" fmla="*/ 40709 w 114511"/>
                <a:gd name="csY20" fmla="*/ 113309 h 113246"/>
                <a:gd name="csX21" fmla="*/ 73971 w 114511"/>
                <a:gd name="csY21" fmla="*/ 91844 h 113246"/>
                <a:gd name="csX22" fmla="*/ 72194 w 114511"/>
                <a:gd name="csY22" fmla="*/ 51382 h 113246"/>
                <a:gd name="csX23" fmla="*/ 72194 w 114511"/>
                <a:gd name="csY23" fmla="*/ 76054 h 113246"/>
                <a:gd name="csX24" fmla="*/ 42486 w 114511"/>
                <a:gd name="csY24" fmla="*/ 107882 h 113246"/>
                <a:gd name="csX25" fmla="*/ 19635 w 114511"/>
                <a:gd name="csY25" fmla="*/ 86910 h 113246"/>
                <a:gd name="csX26" fmla="*/ 72194 w 114511"/>
                <a:gd name="csY26" fmla="*/ 5138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4511" h="113246">
                  <a:moveTo>
                    <a:pt x="73971" y="91844"/>
                  </a:moveTo>
                  <a:cubicBezTo>
                    <a:pt x="74986" y="101713"/>
                    <a:pt x="81842" y="112076"/>
                    <a:pt x="93776" y="112076"/>
                  </a:cubicBezTo>
                  <a:cubicBezTo>
                    <a:pt x="99108" y="112076"/>
                    <a:pt x="114596" y="108622"/>
                    <a:pt x="114596" y="88637"/>
                  </a:cubicBezTo>
                  <a:lnTo>
                    <a:pt x="114596" y="74820"/>
                  </a:lnTo>
                  <a:lnTo>
                    <a:pt x="108248" y="74820"/>
                  </a:lnTo>
                  <a:lnTo>
                    <a:pt x="108248" y="88637"/>
                  </a:lnTo>
                  <a:cubicBezTo>
                    <a:pt x="108248" y="102947"/>
                    <a:pt x="101901" y="104427"/>
                    <a:pt x="99108" y="104427"/>
                  </a:cubicBezTo>
                  <a:cubicBezTo>
                    <a:pt x="90729" y="104427"/>
                    <a:pt x="89713" y="93325"/>
                    <a:pt x="89713" y="92091"/>
                  </a:cubicBezTo>
                  <a:lnTo>
                    <a:pt x="89713" y="42746"/>
                  </a:lnTo>
                  <a:cubicBezTo>
                    <a:pt x="89713" y="32384"/>
                    <a:pt x="89713" y="22761"/>
                    <a:pt x="80572" y="13633"/>
                  </a:cubicBezTo>
                  <a:cubicBezTo>
                    <a:pt x="70670" y="4010"/>
                    <a:pt x="57975" y="63"/>
                    <a:pt x="45787" y="63"/>
                  </a:cubicBezTo>
                  <a:cubicBezTo>
                    <a:pt x="24967" y="63"/>
                    <a:pt x="7447" y="11659"/>
                    <a:pt x="7447" y="27943"/>
                  </a:cubicBezTo>
                  <a:cubicBezTo>
                    <a:pt x="7447" y="35344"/>
                    <a:pt x="12526" y="39539"/>
                    <a:pt x="19127" y="39539"/>
                  </a:cubicBezTo>
                  <a:cubicBezTo>
                    <a:pt x="26237" y="39539"/>
                    <a:pt x="30807" y="34604"/>
                    <a:pt x="30807" y="28189"/>
                  </a:cubicBezTo>
                  <a:cubicBezTo>
                    <a:pt x="30807" y="25229"/>
                    <a:pt x="29537" y="17087"/>
                    <a:pt x="17858" y="16840"/>
                  </a:cubicBezTo>
                  <a:cubicBezTo>
                    <a:pt x="24713" y="8205"/>
                    <a:pt x="37154" y="5491"/>
                    <a:pt x="45279" y="5491"/>
                  </a:cubicBezTo>
                  <a:cubicBezTo>
                    <a:pt x="57721" y="5491"/>
                    <a:pt x="72194" y="15113"/>
                    <a:pt x="72194" y="37071"/>
                  </a:cubicBezTo>
                  <a:lnTo>
                    <a:pt x="72194" y="46200"/>
                  </a:lnTo>
                  <a:cubicBezTo>
                    <a:pt x="59244" y="46940"/>
                    <a:pt x="41471" y="47681"/>
                    <a:pt x="25475" y="55082"/>
                  </a:cubicBezTo>
                  <a:cubicBezTo>
                    <a:pt x="6432" y="63471"/>
                    <a:pt x="84" y="76301"/>
                    <a:pt x="84" y="87157"/>
                  </a:cubicBezTo>
                  <a:cubicBezTo>
                    <a:pt x="84" y="107141"/>
                    <a:pt x="24713" y="113309"/>
                    <a:pt x="40709" y="113309"/>
                  </a:cubicBezTo>
                  <a:cubicBezTo>
                    <a:pt x="57467" y="113309"/>
                    <a:pt x="69147" y="103440"/>
                    <a:pt x="73971" y="91844"/>
                  </a:cubicBezTo>
                  <a:close/>
                  <a:moveTo>
                    <a:pt x="72194" y="51382"/>
                  </a:moveTo>
                  <a:lnTo>
                    <a:pt x="72194" y="76054"/>
                  </a:lnTo>
                  <a:cubicBezTo>
                    <a:pt x="72194" y="99493"/>
                    <a:pt x="53912" y="107882"/>
                    <a:pt x="42486" y="107882"/>
                  </a:cubicBezTo>
                  <a:cubicBezTo>
                    <a:pt x="30045" y="107882"/>
                    <a:pt x="19635" y="99246"/>
                    <a:pt x="19635" y="86910"/>
                  </a:cubicBezTo>
                  <a:cubicBezTo>
                    <a:pt x="19635" y="73340"/>
                    <a:pt x="30299" y="52862"/>
                    <a:pt x="72194" y="51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CB93AE17-7036-7C93-3680-0F2A56501A8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449484" y="4785412"/>
              <a:ext cx="198300" cy="109052"/>
            </a:xfrm>
            <a:custGeom>
              <a:avLst/>
              <a:gdLst>
                <a:gd name="csX0" fmla="*/ 19894 w 198300"/>
                <a:gd name="csY0" fmla="*/ 24242 h 109052"/>
                <a:gd name="csX1" fmla="*/ 19894 w 198300"/>
                <a:gd name="csY1" fmla="*/ 90364 h 109052"/>
                <a:gd name="csX2" fmla="*/ 89 w 198300"/>
                <a:gd name="csY2" fmla="*/ 101467 h 109052"/>
                <a:gd name="csX3" fmla="*/ 89 w 198300"/>
                <a:gd name="csY3" fmla="*/ 109115 h 109052"/>
                <a:gd name="csX4" fmla="*/ 28781 w 198300"/>
                <a:gd name="csY4" fmla="*/ 108375 h 109052"/>
                <a:gd name="csX5" fmla="*/ 57218 w 198300"/>
                <a:gd name="csY5" fmla="*/ 109115 h 109052"/>
                <a:gd name="csX6" fmla="*/ 57218 w 198300"/>
                <a:gd name="csY6" fmla="*/ 101467 h 109052"/>
                <a:gd name="csX7" fmla="*/ 37413 w 198300"/>
                <a:gd name="csY7" fmla="*/ 90364 h 109052"/>
                <a:gd name="csX8" fmla="*/ 37413 w 198300"/>
                <a:gd name="csY8" fmla="*/ 44967 h 109052"/>
                <a:gd name="csX9" fmla="*/ 71691 w 198300"/>
                <a:gd name="csY9" fmla="*/ 5491 h 109052"/>
                <a:gd name="csX10" fmla="*/ 90480 w 198300"/>
                <a:gd name="csY10" fmla="*/ 32877 h 109052"/>
                <a:gd name="csX11" fmla="*/ 90480 w 198300"/>
                <a:gd name="csY11" fmla="*/ 90364 h 109052"/>
                <a:gd name="csX12" fmla="*/ 70675 w 198300"/>
                <a:gd name="csY12" fmla="*/ 101467 h 109052"/>
                <a:gd name="csX13" fmla="*/ 70675 w 198300"/>
                <a:gd name="csY13" fmla="*/ 109115 h 109052"/>
                <a:gd name="csX14" fmla="*/ 99366 w 198300"/>
                <a:gd name="csY14" fmla="*/ 108375 h 109052"/>
                <a:gd name="csX15" fmla="*/ 127804 w 198300"/>
                <a:gd name="csY15" fmla="*/ 109115 h 109052"/>
                <a:gd name="csX16" fmla="*/ 127804 w 198300"/>
                <a:gd name="csY16" fmla="*/ 101467 h 109052"/>
                <a:gd name="csX17" fmla="*/ 107999 w 198300"/>
                <a:gd name="csY17" fmla="*/ 90364 h 109052"/>
                <a:gd name="csX18" fmla="*/ 107999 w 198300"/>
                <a:gd name="csY18" fmla="*/ 44967 h 109052"/>
                <a:gd name="csX19" fmla="*/ 142277 w 198300"/>
                <a:gd name="csY19" fmla="*/ 5491 h 109052"/>
                <a:gd name="csX20" fmla="*/ 161066 w 198300"/>
                <a:gd name="csY20" fmla="*/ 32877 h 109052"/>
                <a:gd name="csX21" fmla="*/ 161066 w 198300"/>
                <a:gd name="csY21" fmla="*/ 90364 h 109052"/>
                <a:gd name="csX22" fmla="*/ 141261 w 198300"/>
                <a:gd name="csY22" fmla="*/ 101467 h 109052"/>
                <a:gd name="csX23" fmla="*/ 141261 w 198300"/>
                <a:gd name="csY23" fmla="*/ 109115 h 109052"/>
                <a:gd name="csX24" fmla="*/ 169952 w 198300"/>
                <a:gd name="csY24" fmla="*/ 108375 h 109052"/>
                <a:gd name="csX25" fmla="*/ 198390 w 198300"/>
                <a:gd name="csY25" fmla="*/ 109115 h 109052"/>
                <a:gd name="csX26" fmla="*/ 198390 w 198300"/>
                <a:gd name="csY26" fmla="*/ 101467 h 109052"/>
                <a:gd name="csX27" fmla="*/ 178585 w 198300"/>
                <a:gd name="csY27" fmla="*/ 94065 h 109052"/>
                <a:gd name="csX28" fmla="*/ 178585 w 198300"/>
                <a:gd name="csY28" fmla="*/ 46940 h 109052"/>
                <a:gd name="csX29" fmla="*/ 170714 w 198300"/>
                <a:gd name="csY29" fmla="*/ 9192 h 109052"/>
                <a:gd name="csX30" fmla="*/ 144054 w 198300"/>
                <a:gd name="csY30" fmla="*/ 63 h 109052"/>
                <a:gd name="csX31" fmla="*/ 107238 w 198300"/>
                <a:gd name="csY31" fmla="*/ 24242 h 109052"/>
                <a:gd name="csX32" fmla="*/ 73468 w 198300"/>
                <a:gd name="csY32" fmla="*/ 63 h 109052"/>
                <a:gd name="csX33" fmla="*/ 35890 w 198300"/>
                <a:gd name="csY33" fmla="*/ 25969 h 109052"/>
                <a:gd name="csX34" fmla="*/ 35890 w 198300"/>
                <a:gd name="csY34" fmla="*/ 63 h 109052"/>
                <a:gd name="csX35" fmla="*/ 89 w 198300"/>
                <a:gd name="csY35" fmla="*/ 2777 h 109052"/>
                <a:gd name="csX36" fmla="*/ 89 w 198300"/>
                <a:gd name="csY36" fmla="*/ 10425 h 109052"/>
                <a:gd name="csX37" fmla="*/ 19894 w 198300"/>
                <a:gd name="csY37" fmla="*/ 24242 h 109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98300" h="109052">
                  <a:moveTo>
                    <a:pt x="19894" y="24242"/>
                  </a:moveTo>
                  <a:lnTo>
                    <a:pt x="19894" y="90364"/>
                  </a:lnTo>
                  <a:cubicBezTo>
                    <a:pt x="19894" y="101467"/>
                    <a:pt x="17101" y="101467"/>
                    <a:pt x="89" y="101467"/>
                  </a:cubicBezTo>
                  <a:lnTo>
                    <a:pt x="89" y="109115"/>
                  </a:lnTo>
                  <a:cubicBezTo>
                    <a:pt x="8976" y="108868"/>
                    <a:pt x="21925" y="108375"/>
                    <a:pt x="28781" y="108375"/>
                  </a:cubicBezTo>
                  <a:cubicBezTo>
                    <a:pt x="35382" y="108375"/>
                    <a:pt x="48585" y="108868"/>
                    <a:pt x="57218" y="109115"/>
                  </a:cubicBezTo>
                  <a:lnTo>
                    <a:pt x="57218" y="101467"/>
                  </a:lnTo>
                  <a:cubicBezTo>
                    <a:pt x="40206" y="101467"/>
                    <a:pt x="37413" y="101467"/>
                    <a:pt x="37413" y="90364"/>
                  </a:cubicBezTo>
                  <a:lnTo>
                    <a:pt x="37413" y="44967"/>
                  </a:lnTo>
                  <a:cubicBezTo>
                    <a:pt x="37413" y="19307"/>
                    <a:pt x="55441" y="5491"/>
                    <a:pt x="71691" y="5491"/>
                  </a:cubicBezTo>
                  <a:cubicBezTo>
                    <a:pt x="87687" y="5491"/>
                    <a:pt x="90480" y="18814"/>
                    <a:pt x="90480" y="32877"/>
                  </a:cubicBezTo>
                  <a:lnTo>
                    <a:pt x="90480" y="90364"/>
                  </a:lnTo>
                  <a:cubicBezTo>
                    <a:pt x="90480" y="101467"/>
                    <a:pt x="87687" y="101467"/>
                    <a:pt x="70675" y="101467"/>
                  </a:cubicBezTo>
                  <a:lnTo>
                    <a:pt x="70675" y="109115"/>
                  </a:lnTo>
                  <a:cubicBezTo>
                    <a:pt x="79562" y="108868"/>
                    <a:pt x="92511" y="108375"/>
                    <a:pt x="99366" y="108375"/>
                  </a:cubicBezTo>
                  <a:cubicBezTo>
                    <a:pt x="105968" y="108375"/>
                    <a:pt x="119171" y="108868"/>
                    <a:pt x="127804" y="109115"/>
                  </a:cubicBezTo>
                  <a:lnTo>
                    <a:pt x="127804" y="101467"/>
                  </a:lnTo>
                  <a:cubicBezTo>
                    <a:pt x="110792" y="101467"/>
                    <a:pt x="107999" y="101467"/>
                    <a:pt x="107999" y="90364"/>
                  </a:cubicBezTo>
                  <a:lnTo>
                    <a:pt x="107999" y="44967"/>
                  </a:lnTo>
                  <a:cubicBezTo>
                    <a:pt x="107999" y="19307"/>
                    <a:pt x="126027" y="5491"/>
                    <a:pt x="142277" y="5491"/>
                  </a:cubicBezTo>
                  <a:cubicBezTo>
                    <a:pt x="158273" y="5491"/>
                    <a:pt x="161066" y="18814"/>
                    <a:pt x="161066" y="32877"/>
                  </a:cubicBezTo>
                  <a:lnTo>
                    <a:pt x="161066" y="90364"/>
                  </a:lnTo>
                  <a:cubicBezTo>
                    <a:pt x="161066" y="101467"/>
                    <a:pt x="158273" y="101467"/>
                    <a:pt x="141261" y="101467"/>
                  </a:cubicBezTo>
                  <a:lnTo>
                    <a:pt x="141261" y="109115"/>
                  </a:lnTo>
                  <a:cubicBezTo>
                    <a:pt x="150148" y="108868"/>
                    <a:pt x="163097" y="108375"/>
                    <a:pt x="169952" y="108375"/>
                  </a:cubicBezTo>
                  <a:cubicBezTo>
                    <a:pt x="176554" y="108375"/>
                    <a:pt x="189757" y="108868"/>
                    <a:pt x="198390" y="109115"/>
                  </a:cubicBezTo>
                  <a:lnTo>
                    <a:pt x="198390" y="101467"/>
                  </a:lnTo>
                  <a:cubicBezTo>
                    <a:pt x="185187" y="101467"/>
                    <a:pt x="178839" y="101467"/>
                    <a:pt x="178585" y="94065"/>
                  </a:cubicBezTo>
                  <a:lnTo>
                    <a:pt x="178585" y="46940"/>
                  </a:lnTo>
                  <a:cubicBezTo>
                    <a:pt x="178585" y="25722"/>
                    <a:pt x="178585" y="18074"/>
                    <a:pt x="170714" y="9192"/>
                  </a:cubicBezTo>
                  <a:cubicBezTo>
                    <a:pt x="167159" y="4997"/>
                    <a:pt x="158780" y="63"/>
                    <a:pt x="144054" y="63"/>
                  </a:cubicBezTo>
                  <a:cubicBezTo>
                    <a:pt x="122726" y="63"/>
                    <a:pt x="111554" y="14866"/>
                    <a:pt x="107238" y="24242"/>
                  </a:cubicBezTo>
                  <a:cubicBezTo>
                    <a:pt x="103683" y="2777"/>
                    <a:pt x="84894" y="63"/>
                    <a:pt x="73468" y="63"/>
                  </a:cubicBezTo>
                  <a:cubicBezTo>
                    <a:pt x="54933" y="63"/>
                    <a:pt x="42999" y="10672"/>
                    <a:pt x="35890" y="25969"/>
                  </a:cubicBezTo>
                  <a:lnTo>
                    <a:pt x="35890" y="63"/>
                  </a:lnTo>
                  <a:lnTo>
                    <a:pt x="89" y="2777"/>
                  </a:lnTo>
                  <a:lnTo>
                    <a:pt x="89" y="10425"/>
                  </a:lnTo>
                  <a:cubicBezTo>
                    <a:pt x="17863" y="10425"/>
                    <a:pt x="19894" y="12152"/>
                    <a:pt x="19894" y="242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3F4877C-2E95-157A-3894-A975EAB751B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660057" y="4783932"/>
              <a:ext cx="98261" cy="113246"/>
            </a:xfrm>
            <a:custGeom>
              <a:avLst/>
              <a:gdLst>
                <a:gd name="csX0" fmla="*/ 21426 w 98261"/>
                <a:gd name="csY0" fmla="*/ 48421 h 113246"/>
                <a:gd name="csX1" fmla="*/ 52910 w 98261"/>
                <a:gd name="csY1" fmla="*/ 5491 h 113246"/>
                <a:gd name="csX2" fmla="*/ 81601 w 98261"/>
                <a:gd name="csY2" fmla="*/ 48421 h 113246"/>
                <a:gd name="csX3" fmla="*/ 21426 w 98261"/>
                <a:gd name="csY3" fmla="*/ 48421 h 113246"/>
                <a:gd name="csX4" fmla="*/ 21172 w 98261"/>
                <a:gd name="csY4" fmla="*/ 53602 h 113246"/>
                <a:gd name="csX5" fmla="*/ 92011 w 98261"/>
                <a:gd name="csY5" fmla="*/ 53602 h 113246"/>
                <a:gd name="csX6" fmla="*/ 98359 w 98261"/>
                <a:gd name="csY6" fmla="*/ 48421 h 113246"/>
                <a:gd name="csX7" fmla="*/ 52910 w 98261"/>
                <a:gd name="csY7" fmla="*/ 63 h 113246"/>
                <a:gd name="csX8" fmla="*/ 97 w 98261"/>
                <a:gd name="csY8" fmla="*/ 56316 h 113246"/>
                <a:gd name="csX9" fmla="*/ 55957 w 98261"/>
                <a:gd name="csY9" fmla="*/ 113309 h 113246"/>
                <a:gd name="csX10" fmla="*/ 98359 w 98261"/>
                <a:gd name="csY10" fmla="*/ 81235 h 113246"/>
                <a:gd name="csX11" fmla="*/ 95058 w 98261"/>
                <a:gd name="csY11" fmla="*/ 78275 h 113246"/>
                <a:gd name="csX12" fmla="*/ 91758 w 98261"/>
                <a:gd name="csY12" fmla="*/ 81729 h 113246"/>
                <a:gd name="csX13" fmla="*/ 57480 w 98261"/>
                <a:gd name="csY13" fmla="*/ 107141 h 113246"/>
                <a:gd name="csX14" fmla="*/ 28789 w 98261"/>
                <a:gd name="csY14" fmla="*/ 90611 h 113246"/>
                <a:gd name="csX15" fmla="*/ 21172 w 98261"/>
                <a:gd name="csY15" fmla="*/ 5360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98261" h="113246">
                  <a:moveTo>
                    <a:pt x="21426" y="48421"/>
                  </a:moveTo>
                  <a:cubicBezTo>
                    <a:pt x="22949" y="11659"/>
                    <a:pt x="44277" y="5491"/>
                    <a:pt x="52910" y="5491"/>
                  </a:cubicBezTo>
                  <a:cubicBezTo>
                    <a:pt x="79062" y="5491"/>
                    <a:pt x="81601" y="38799"/>
                    <a:pt x="81601" y="48421"/>
                  </a:cubicBezTo>
                  <a:lnTo>
                    <a:pt x="21426" y="48421"/>
                  </a:lnTo>
                  <a:close/>
                  <a:moveTo>
                    <a:pt x="21172" y="53602"/>
                  </a:moveTo>
                  <a:lnTo>
                    <a:pt x="92011" y="53602"/>
                  </a:lnTo>
                  <a:cubicBezTo>
                    <a:pt x="97597" y="53602"/>
                    <a:pt x="98359" y="53602"/>
                    <a:pt x="98359" y="48421"/>
                  </a:cubicBezTo>
                  <a:cubicBezTo>
                    <a:pt x="98359" y="23995"/>
                    <a:pt x="84648" y="63"/>
                    <a:pt x="52910" y="63"/>
                  </a:cubicBezTo>
                  <a:cubicBezTo>
                    <a:pt x="23457" y="63"/>
                    <a:pt x="97" y="25475"/>
                    <a:pt x="97" y="56316"/>
                  </a:cubicBezTo>
                  <a:cubicBezTo>
                    <a:pt x="97" y="89377"/>
                    <a:pt x="26758" y="113309"/>
                    <a:pt x="55957" y="113309"/>
                  </a:cubicBezTo>
                  <a:cubicBezTo>
                    <a:pt x="86933" y="113309"/>
                    <a:pt x="98359" y="85923"/>
                    <a:pt x="98359" y="81235"/>
                  </a:cubicBezTo>
                  <a:cubicBezTo>
                    <a:pt x="98359" y="78768"/>
                    <a:pt x="96328" y="78275"/>
                    <a:pt x="95058" y="78275"/>
                  </a:cubicBezTo>
                  <a:cubicBezTo>
                    <a:pt x="92773" y="78275"/>
                    <a:pt x="92265" y="79755"/>
                    <a:pt x="91758" y="81729"/>
                  </a:cubicBezTo>
                  <a:cubicBezTo>
                    <a:pt x="82871" y="107141"/>
                    <a:pt x="60019" y="107141"/>
                    <a:pt x="57480" y="107141"/>
                  </a:cubicBezTo>
                  <a:cubicBezTo>
                    <a:pt x="44785" y="107141"/>
                    <a:pt x="34629" y="99740"/>
                    <a:pt x="28789" y="90611"/>
                  </a:cubicBezTo>
                  <a:cubicBezTo>
                    <a:pt x="21172" y="78768"/>
                    <a:pt x="21172" y="62484"/>
                    <a:pt x="21172" y="536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33716AD0-535F-FFD1-BC31-771228A0166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774174" y="4723238"/>
              <a:ext cx="56367" cy="171226"/>
            </a:xfrm>
            <a:custGeom>
              <a:avLst/>
              <a:gdLst>
                <a:gd name="csX0" fmla="*/ 36664 w 56367"/>
                <a:gd name="csY0" fmla="*/ 63 h 171226"/>
                <a:gd name="csX1" fmla="*/ 102 w 56367"/>
                <a:gd name="csY1" fmla="*/ 2777 h 171226"/>
                <a:gd name="csX2" fmla="*/ 102 w 56367"/>
                <a:gd name="csY2" fmla="*/ 10425 h 171226"/>
                <a:gd name="csX3" fmla="*/ 19907 w 56367"/>
                <a:gd name="csY3" fmla="*/ 24242 h 171226"/>
                <a:gd name="csX4" fmla="*/ 19907 w 56367"/>
                <a:gd name="csY4" fmla="*/ 152539 h 171226"/>
                <a:gd name="csX5" fmla="*/ 102 w 56367"/>
                <a:gd name="csY5" fmla="*/ 163641 h 171226"/>
                <a:gd name="csX6" fmla="*/ 102 w 56367"/>
                <a:gd name="csY6" fmla="*/ 171290 h 171226"/>
                <a:gd name="csX7" fmla="*/ 28285 w 56367"/>
                <a:gd name="csY7" fmla="*/ 170550 h 171226"/>
                <a:gd name="csX8" fmla="*/ 56469 w 56367"/>
                <a:gd name="csY8" fmla="*/ 171290 h 171226"/>
                <a:gd name="csX9" fmla="*/ 56469 w 56367"/>
                <a:gd name="csY9" fmla="*/ 163641 h 171226"/>
                <a:gd name="csX10" fmla="*/ 36664 w 56367"/>
                <a:gd name="csY10" fmla="*/ 152539 h 171226"/>
                <a:gd name="csX11" fmla="*/ 36664 w 56367"/>
                <a:gd name="csY11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6367" h="171226">
                  <a:moveTo>
                    <a:pt x="36664" y="63"/>
                  </a:moveTo>
                  <a:lnTo>
                    <a:pt x="102" y="2777"/>
                  </a:lnTo>
                  <a:lnTo>
                    <a:pt x="102" y="10425"/>
                  </a:lnTo>
                  <a:cubicBezTo>
                    <a:pt x="17875" y="10425"/>
                    <a:pt x="19907" y="12152"/>
                    <a:pt x="19907" y="24242"/>
                  </a:cubicBezTo>
                  <a:lnTo>
                    <a:pt x="19907" y="152539"/>
                  </a:lnTo>
                  <a:cubicBezTo>
                    <a:pt x="19907" y="163641"/>
                    <a:pt x="17114" y="163641"/>
                    <a:pt x="102" y="163641"/>
                  </a:cubicBezTo>
                  <a:lnTo>
                    <a:pt x="102" y="171290"/>
                  </a:lnTo>
                  <a:cubicBezTo>
                    <a:pt x="8481" y="171043"/>
                    <a:pt x="21938" y="170550"/>
                    <a:pt x="28285" y="170550"/>
                  </a:cubicBezTo>
                  <a:cubicBezTo>
                    <a:pt x="34633" y="170550"/>
                    <a:pt x="47075" y="171043"/>
                    <a:pt x="56469" y="171290"/>
                  </a:cubicBezTo>
                  <a:lnTo>
                    <a:pt x="56469" y="163641"/>
                  </a:lnTo>
                  <a:cubicBezTo>
                    <a:pt x="39457" y="163641"/>
                    <a:pt x="36664" y="163641"/>
                    <a:pt x="36664" y="152539"/>
                  </a:cubicBezTo>
                  <a:lnTo>
                    <a:pt x="36664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06A96C39-6502-306C-83A2-3C314E6DBE2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41149" y="4788126"/>
              <a:ext cx="124160" cy="156916"/>
            </a:xfrm>
            <a:custGeom>
              <a:avLst/>
              <a:gdLst>
                <a:gd name="csX0" fmla="*/ 100651 w 124160"/>
                <a:gd name="csY0" fmla="*/ 23502 h 156916"/>
                <a:gd name="csX1" fmla="*/ 124265 w 124160"/>
                <a:gd name="csY1" fmla="*/ 7711 h 156916"/>
                <a:gd name="csX2" fmla="*/ 124265 w 124160"/>
                <a:gd name="csY2" fmla="*/ 63 h 156916"/>
                <a:gd name="csX3" fmla="*/ 105222 w 124160"/>
                <a:gd name="csY3" fmla="*/ 803 h 156916"/>
                <a:gd name="csX4" fmla="*/ 83132 w 124160"/>
                <a:gd name="csY4" fmla="*/ 63 h 156916"/>
                <a:gd name="csX5" fmla="*/ 83132 w 124160"/>
                <a:gd name="csY5" fmla="*/ 7711 h 156916"/>
                <a:gd name="csX6" fmla="*/ 95066 w 124160"/>
                <a:gd name="csY6" fmla="*/ 18320 h 156916"/>
                <a:gd name="csX7" fmla="*/ 93542 w 124160"/>
                <a:gd name="csY7" fmla="*/ 24242 h 156916"/>
                <a:gd name="csX8" fmla="*/ 67898 w 124160"/>
                <a:gd name="csY8" fmla="*/ 84936 h 156916"/>
                <a:gd name="csX9" fmla="*/ 39714 w 124160"/>
                <a:gd name="csY9" fmla="*/ 18567 h 156916"/>
                <a:gd name="csX10" fmla="*/ 38191 w 124160"/>
                <a:gd name="csY10" fmla="*/ 14126 h 156916"/>
                <a:gd name="csX11" fmla="*/ 52409 w 124160"/>
                <a:gd name="csY11" fmla="*/ 7711 h 156916"/>
                <a:gd name="csX12" fmla="*/ 52409 w 124160"/>
                <a:gd name="csY12" fmla="*/ 63 h 156916"/>
                <a:gd name="csX13" fmla="*/ 24734 w 124160"/>
                <a:gd name="csY13" fmla="*/ 803 h 156916"/>
                <a:gd name="csX14" fmla="*/ 105 w 124160"/>
                <a:gd name="csY14" fmla="*/ 63 h 156916"/>
                <a:gd name="csX15" fmla="*/ 105 w 124160"/>
                <a:gd name="csY15" fmla="*/ 7711 h 156916"/>
                <a:gd name="csX16" fmla="*/ 20671 w 124160"/>
                <a:gd name="csY16" fmla="*/ 16347 h 156916"/>
                <a:gd name="csX17" fmla="*/ 58757 w 124160"/>
                <a:gd name="csY17" fmla="*/ 106401 h 156916"/>
                <a:gd name="csX18" fmla="*/ 52409 w 124160"/>
                <a:gd name="csY18" fmla="*/ 120958 h 156916"/>
                <a:gd name="csX19" fmla="*/ 23464 w 124160"/>
                <a:gd name="csY19" fmla="*/ 151552 h 156916"/>
                <a:gd name="csX20" fmla="*/ 11530 w 124160"/>
                <a:gd name="csY20" fmla="*/ 147111 h 156916"/>
                <a:gd name="csX21" fmla="*/ 21433 w 124160"/>
                <a:gd name="csY21" fmla="*/ 136748 h 156916"/>
                <a:gd name="csX22" fmla="*/ 10769 w 124160"/>
                <a:gd name="csY22" fmla="*/ 126386 h 156916"/>
                <a:gd name="csX23" fmla="*/ 105 w 124160"/>
                <a:gd name="csY23" fmla="*/ 136995 h 156916"/>
                <a:gd name="csX24" fmla="*/ 23464 w 124160"/>
                <a:gd name="csY24" fmla="*/ 156980 h 156916"/>
                <a:gd name="csX25" fmla="*/ 55964 w 124160"/>
                <a:gd name="csY25" fmla="*/ 128853 h 156916"/>
                <a:gd name="csX26" fmla="*/ 100651 w 124160"/>
                <a:gd name="csY26" fmla="*/ 23502 h 1569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24160" h="156916">
                  <a:moveTo>
                    <a:pt x="100651" y="23502"/>
                  </a:moveTo>
                  <a:cubicBezTo>
                    <a:pt x="107253" y="7958"/>
                    <a:pt x="120202" y="7711"/>
                    <a:pt x="124265" y="7711"/>
                  </a:cubicBezTo>
                  <a:lnTo>
                    <a:pt x="124265" y="63"/>
                  </a:lnTo>
                  <a:cubicBezTo>
                    <a:pt x="118425" y="556"/>
                    <a:pt x="111062" y="803"/>
                    <a:pt x="105222" y="803"/>
                  </a:cubicBezTo>
                  <a:cubicBezTo>
                    <a:pt x="100651" y="803"/>
                    <a:pt x="88718" y="309"/>
                    <a:pt x="83132" y="63"/>
                  </a:cubicBezTo>
                  <a:lnTo>
                    <a:pt x="83132" y="7711"/>
                  </a:lnTo>
                  <a:cubicBezTo>
                    <a:pt x="91003" y="7958"/>
                    <a:pt x="95066" y="12152"/>
                    <a:pt x="95066" y="18320"/>
                  </a:cubicBezTo>
                  <a:cubicBezTo>
                    <a:pt x="95066" y="20788"/>
                    <a:pt x="94812" y="21281"/>
                    <a:pt x="93542" y="24242"/>
                  </a:cubicBezTo>
                  <a:lnTo>
                    <a:pt x="67898" y="84936"/>
                  </a:lnTo>
                  <a:lnTo>
                    <a:pt x="39714" y="18567"/>
                  </a:lnTo>
                  <a:cubicBezTo>
                    <a:pt x="38698" y="16100"/>
                    <a:pt x="38191" y="15113"/>
                    <a:pt x="38191" y="14126"/>
                  </a:cubicBezTo>
                  <a:cubicBezTo>
                    <a:pt x="38191" y="7711"/>
                    <a:pt x="47585" y="7711"/>
                    <a:pt x="52409" y="7711"/>
                  </a:cubicBezTo>
                  <a:lnTo>
                    <a:pt x="52409" y="63"/>
                  </a:lnTo>
                  <a:cubicBezTo>
                    <a:pt x="45808" y="309"/>
                    <a:pt x="29050" y="803"/>
                    <a:pt x="24734" y="803"/>
                  </a:cubicBezTo>
                  <a:cubicBezTo>
                    <a:pt x="17878" y="803"/>
                    <a:pt x="7722" y="556"/>
                    <a:pt x="105" y="63"/>
                  </a:cubicBezTo>
                  <a:lnTo>
                    <a:pt x="105" y="7711"/>
                  </a:lnTo>
                  <a:cubicBezTo>
                    <a:pt x="12292" y="7711"/>
                    <a:pt x="17116" y="7711"/>
                    <a:pt x="20671" y="16347"/>
                  </a:cubicBezTo>
                  <a:lnTo>
                    <a:pt x="58757" y="106401"/>
                  </a:lnTo>
                  <a:cubicBezTo>
                    <a:pt x="57487" y="109609"/>
                    <a:pt x="53933" y="117750"/>
                    <a:pt x="52409" y="120958"/>
                  </a:cubicBezTo>
                  <a:cubicBezTo>
                    <a:pt x="46823" y="134528"/>
                    <a:pt x="39714" y="151552"/>
                    <a:pt x="23464" y="151552"/>
                  </a:cubicBezTo>
                  <a:cubicBezTo>
                    <a:pt x="22194" y="151552"/>
                    <a:pt x="16355" y="151552"/>
                    <a:pt x="11530" y="147111"/>
                  </a:cubicBezTo>
                  <a:cubicBezTo>
                    <a:pt x="19402" y="146124"/>
                    <a:pt x="21433" y="140696"/>
                    <a:pt x="21433" y="136748"/>
                  </a:cubicBezTo>
                  <a:cubicBezTo>
                    <a:pt x="21433" y="130333"/>
                    <a:pt x="16609" y="126386"/>
                    <a:pt x="10769" y="126386"/>
                  </a:cubicBezTo>
                  <a:cubicBezTo>
                    <a:pt x="5691" y="126386"/>
                    <a:pt x="105" y="129593"/>
                    <a:pt x="105" y="136995"/>
                  </a:cubicBezTo>
                  <a:cubicBezTo>
                    <a:pt x="105" y="148098"/>
                    <a:pt x="10769" y="156980"/>
                    <a:pt x="23464" y="156980"/>
                  </a:cubicBezTo>
                  <a:cubicBezTo>
                    <a:pt x="39460" y="156980"/>
                    <a:pt x="49870" y="142916"/>
                    <a:pt x="55964" y="128853"/>
                  </a:cubicBezTo>
                  <a:lnTo>
                    <a:pt x="100651" y="235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C58DF185-6729-B56B-5904-EF3DFE8FD19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971008" y="4868312"/>
              <a:ext cx="29707" cy="73770"/>
            </a:xfrm>
            <a:custGeom>
              <a:avLst/>
              <a:gdLst>
                <a:gd name="csX0" fmla="*/ 29816 w 29707"/>
                <a:gd name="csY0" fmla="*/ 25969 h 73770"/>
                <a:gd name="csX1" fmla="*/ 13566 w 29707"/>
                <a:gd name="csY1" fmla="*/ 63 h 73770"/>
                <a:gd name="csX2" fmla="*/ 109 w 29707"/>
                <a:gd name="csY2" fmla="*/ 13139 h 73770"/>
                <a:gd name="csX3" fmla="*/ 13566 w 29707"/>
                <a:gd name="csY3" fmla="*/ 26216 h 73770"/>
                <a:gd name="csX4" fmla="*/ 23215 w 29707"/>
                <a:gd name="csY4" fmla="*/ 22761 h 73770"/>
                <a:gd name="csX5" fmla="*/ 23722 w 29707"/>
                <a:gd name="csY5" fmla="*/ 22268 h 73770"/>
                <a:gd name="csX6" fmla="*/ 24230 w 29707"/>
                <a:gd name="csY6" fmla="*/ 25969 h 73770"/>
                <a:gd name="csX7" fmla="*/ 5949 w 29707"/>
                <a:gd name="csY7" fmla="*/ 68406 h 73770"/>
                <a:gd name="csX8" fmla="*/ 4172 w 29707"/>
                <a:gd name="csY8" fmla="*/ 71119 h 73770"/>
                <a:gd name="csX9" fmla="*/ 6711 w 29707"/>
                <a:gd name="csY9" fmla="*/ 73833 h 73770"/>
                <a:gd name="csX10" fmla="*/ 29816 w 29707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707" h="73770">
                  <a:moveTo>
                    <a:pt x="29816" y="25969"/>
                  </a:moveTo>
                  <a:cubicBezTo>
                    <a:pt x="29816" y="10178"/>
                    <a:pt x="23722" y="63"/>
                    <a:pt x="13566" y="63"/>
                  </a:cubicBezTo>
                  <a:cubicBezTo>
                    <a:pt x="4679" y="63"/>
                    <a:pt x="109" y="6724"/>
                    <a:pt x="109" y="13139"/>
                  </a:cubicBezTo>
                  <a:cubicBezTo>
                    <a:pt x="109" y="19554"/>
                    <a:pt x="4425" y="26216"/>
                    <a:pt x="13566" y="26216"/>
                  </a:cubicBezTo>
                  <a:cubicBezTo>
                    <a:pt x="17629" y="26216"/>
                    <a:pt x="20675" y="24735"/>
                    <a:pt x="23215" y="22761"/>
                  </a:cubicBezTo>
                  <a:lnTo>
                    <a:pt x="23722" y="22268"/>
                  </a:lnTo>
                  <a:cubicBezTo>
                    <a:pt x="23976" y="22268"/>
                    <a:pt x="24230" y="22515"/>
                    <a:pt x="24230" y="25969"/>
                  </a:cubicBezTo>
                  <a:cubicBezTo>
                    <a:pt x="24230" y="41759"/>
                    <a:pt x="17121" y="56809"/>
                    <a:pt x="5949" y="68406"/>
                  </a:cubicBezTo>
                  <a:cubicBezTo>
                    <a:pt x="4425" y="69886"/>
                    <a:pt x="4172" y="70133"/>
                    <a:pt x="4172" y="71119"/>
                  </a:cubicBezTo>
                  <a:cubicBezTo>
                    <a:pt x="4172" y="72847"/>
                    <a:pt x="5441" y="73833"/>
                    <a:pt x="6711" y="73833"/>
                  </a:cubicBezTo>
                  <a:cubicBezTo>
                    <a:pt x="9758" y="73833"/>
                    <a:pt x="29816" y="54342"/>
                    <a:pt x="29816" y="259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A6AA5C2-847E-A13E-B2B2-74AF4B73D87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118302" y="4725952"/>
              <a:ext cx="252128" cy="173940"/>
            </a:xfrm>
            <a:custGeom>
              <a:avLst/>
              <a:gdLst>
                <a:gd name="csX0" fmla="*/ 218982 w 252128"/>
                <a:gd name="csY0" fmla="*/ 28683 h 173940"/>
                <a:gd name="csX1" fmla="*/ 247420 w 252128"/>
                <a:gd name="csY1" fmla="*/ 7711 h 173940"/>
                <a:gd name="csX2" fmla="*/ 252244 w 252128"/>
                <a:gd name="csY2" fmla="*/ 2777 h 173940"/>
                <a:gd name="csX3" fmla="*/ 249197 w 252128"/>
                <a:gd name="csY3" fmla="*/ 63 h 173940"/>
                <a:gd name="csX4" fmla="*/ 229646 w 252128"/>
                <a:gd name="csY4" fmla="*/ 803 h 173940"/>
                <a:gd name="csX5" fmla="*/ 203240 w 252128"/>
                <a:gd name="csY5" fmla="*/ 63 h 173940"/>
                <a:gd name="csX6" fmla="*/ 198416 w 252128"/>
                <a:gd name="csY6" fmla="*/ 4751 h 173940"/>
                <a:gd name="csX7" fmla="*/ 202224 w 252128"/>
                <a:gd name="csY7" fmla="*/ 7711 h 173940"/>
                <a:gd name="csX8" fmla="*/ 217205 w 252128"/>
                <a:gd name="csY8" fmla="*/ 17334 h 173940"/>
                <a:gd name="csX9" fmla="*/ 213904 w 252128"/>
                <a:gd name="csY9" fmla="*/ 25475 h 173940"/>
                <a:gd name="csX10" fmla="*/ 145349 w 252128"/>
                <a:gd name="csY10" fmla="*/ 141683 h 173940"/>
                <a:gd name="csX11" fmla="*/ 135955 w 252128"/>
                <a:gd name="csY11" fmla="*/ 19307 h 173940"/>
                <a:gd name="csX12" fmla="*/ 153728 w 252128"/>
                <a:gd name="csY12" fmla="*/ 7711 h 173940"/>
                <a:gd name="csX13" fmla="*/ 160584 w 252128"/>
                <a:gd name="csY13" fmla="*/ 2777 h 173940"/>
                <a:gd name="csX14" fmla="*/ 156775 w 252128"/>
                <a:gd name="csY14" fmla="*/ 63 h 173940"/>
                <a:gd name="csX15" fmla="*/ 125799 w 252128"/>
                <a:gd name="csY15" fmla="*/ 803 h 173940"/>
                <a:gd name="csX16" fmla="*/ 99139 w 252128"/>
                <a:gd name="csY16" fmla="*/ 63 h 173940"/>
                <a:gd name="csX17" fmla="*/ 94314 w 252128"/>
                <a:gd name="csY17" fmla="*/ 4997 h 173940"/>
                <a:gd name="csX18" fmla="*/ 100408 w 252128"/>
                <a:gd name="csY18" fmla="*/ 7711 h 173940"/>
                <a:gd name="csX19" fmla="*/ 113865 w 252128"/>
                <a:gd name="csY19" fmla="*/ 13879 h 173940"/>
                <a:gd name="csX20" fmla="*/ 115389 w 252128"/>
                <a:gd name="csY20" fmla="*/ 32877 h 173940"/>
                <a:gd name="csX21" fmla="*/ 51150 w 252128"/>
                <a:gd name="csY21" fmla="*/ 141683 h 173940"/>
                <a:gd name="csX22" fmla="*/ 41502 w 252128"/>
                <a:gd name="csY22" fmla="*/ 16593 h 173940"/>
                <a:gd name="csX23" fmla="*/ 60799 w 252128"/>
                <a:gd name="csY23" fmla="*/ 7711 h 173940"/>
                <a:gd name="csX24" fmla="*/ 66131 w 252128"/>
                <a:gd name="csY24" fmla="*/ 2777 h 173940"/>
                <a:gd name="csX25" fmla="*/ 62576 w 252128"/>
                <a:gd name="csY25" fmla="*/ 63 h 173940"/>
                <a:gd name="csX26" fmla="*/ 31346 w 252128"/>
                <a:gd name="csY26" fmla="*/ 803 h 173940"/>
                <a:gd name="csX27" fmla="*/ 4685 w 252128"/>
                <a:gd name="csY27" fmla="*/ 63 h 173940"/>
                <a:gd name="csX28" fmla="*/ 115 w 252128"/>
                <a:gd name="csY28" fmla="*/ 4751 h 173940"/>
                <a:gd name="csX29" fmla="*/ 6463 w 252128"/>
                <a:gd name="csY29" fmla="*/ 7711 h 173940"/>
                <a:gd name="csX30" fmla="*/ 19920 w 252128"/>
                <a:gd name="csY30" fmla="*/ 16840 h 173940"/>
                <a:gd name="csX31" fmla="*/ 31346 w 252128"/>
                <a:gd name="csY31" fmla="*/ 167589 h 173940"/>
                <a:gd name="csX32" fmla="*/ 35408 w 252128"/>
                <a:gd name="csY32" fmla="*/ 174004 h 173940"/>
                <a:gd name="csX33" fmla="*/ 41502 w 252128"/>
                <a:gd name="csY33" fmla="*/ 168823 h 173940"/>
                <a:gd name="csX34" fmla="*/ 116150 w 252128"/>
                <a:gd name="csY34" fmla="*/ 42993 h 173940"/>
                <a:gd name="csX35" fmla="*/ 125545 w 252128"/>
                <a:gd name="csY35" fmla="*/ 167589 h 173940"/>
                <a:gd name="csX36" fmla="*/ 129607 w 252128"/>
                <a:gd name="csY36" fmla="*/ 174004 h 173940"/>
                <a:gd name="csX37" fmla="*/ 135701 w 252128"/>
                <a:gd name="csY37" fmla="*/ 169316 h 173940"/>
                <a:gd name="csX38" fmla="*/ 218982 w 252128"/>
                <a:gd name="csY38" fmla="*/ 28683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52128" h="173940">
                  <a:moveTo>
                    <a:pt x="218982" y="28683"/>
                  </a:moveTo>
                  <a:cubicBezTo>
                    <a:pt x="225330" y="17827"/>
                    <a:pt x="231424" y="8945"/>
                    <a:pt x="247420" y="7711"/>
                  </a:cubicBezTo>
                  <a:cubicBezTo>
                    <a:pt x="249705" y="7465"/>
                    <a:pt x="252244" y="7465"/>
                    <a:pt x="252244" y="2777"/>
                  </a:cubicBezTo>
                  <a:cubicBezTo>
                    <a:pt x="252244" y="1790"/>
                    <a:pt x="251228" y="63"/>
                    <a:pt x="249197" y="63"/>
                  </a:cubicBezTo>
                  <a:cubicBezTo>
                    <a:pt x="243103" y="63"/>
                    <a:pt x="235994" y="803"/>
                    <a:pt x="229646" y="803"/>
                  </a:cubicBezTo>
                  <a:cubicBezTo>
                    <a:pt x="221013" y="803"/>
                    <a:pt x="211619" y="63"/>
                    <a:pt x="203240" y="63"/>
                  </a:cubicBezTo>
                  <a:cubicBezTo>
                    <a:pt x="201717" y="63"/>
                    <a:pt x="198416" y="63"/>
                    <a:pt x="198416" y="4751"/>
                  </a:cubicBezTo>
                  <a:cubicBezTo>
                    <a:pt x="198416" y="7465"/>
                    <a:pt x="200701" y="7711"/>
                    <a:pt x="202224" y="7711"/>
                  </a:cubicBezTo>
                  <a:cubicBezTo>
                    <a:pt x="208318" y="7958"/>
                    <a:pt x="217205" y="9932"/>
                    <a:pt x="217205" y="17334"/>
                  </a:cubicBezTo>
                  <a:cubicBezTo>
                    <a:pt x="217205" y="20047"/>
                    <a:pt x="215935" y="22021"/>
                    <a:pt x="213904" y="25475"/>
                  </a:cubicBezTo>
                  <a:lnTo>
                    <a:pt x="145349" y="141683"/>
                  </a:lnTo>
                  <a:lnTo>
                    <a:pt x="135955" y="19307"/>
                  </a:lnTo>
                  <a:cubicBezTo>
                    <a:pt x="135701" y="14373"/>
                    <a:pt x="135193" y="7958"/>
                    <a:pt x="153728" y="7711"/>
                  </a:cubicBezTo>
                  <a:cubicBezTo>
                    <a:pt x="158045" y="7711"/>
                    <a:pt x="160584" y="7711"/>
                    <a:pt x="160584" y="2777"/>
                  </a:cubicBezTo>
                  <a:cubicBezTo>
                    <a:pt x="160584" y="309"/>
                    <a:pt x="157791" y="63"/>
                    <a:pt x="156775" y="63"/>
                  </a:cubicBezTo>
                  <a:cubicBezTo>
                    <a:pt x="146619" y="63"/>
                    <a:pt x="135955" y="803"/>
                    <a:pt x="125799" y="803"/>
                  </a:cubicBezTo>
                  <a:cubicBezTo>
                    <a:pt x="119959" y="803"/>
                    <a:pt x="104978" y="63"/>
                    <a:pt x="99139" y="63"/>
                  </a:cubicBezTo>
                  <a:cubicBezTo>
                    <a:pt x="97615" y="63"/>
                    <a:pt x="94314" y="63"/>
                    <a:pt x="94314" y="4997"/>
                  </a:cubicBezTo>
                  <a:cubicBezTo>
                    <a:pt x="94314" y="7711"/>
                    <a:pt x="96853" y="7711"/>
                    <a:pt x="100408" y="7711"/>
                  </a:cubicBezTo>
                  <a:cubicBezTo>
                    <a:pt x="111580" y="7711"/>
                    <a:pt x="113357" y="9192"/>
                    <a:pt x="113865" y="13879"/>
                  </a:cubicBezTo>
                  <a:lnTo>
                    <a:pt x="115389" y="32877"/>
                  </a:lnTo>
                  <a:lnTo>
                    <a:pt x="51150" y="141683"/>
                  </a:lnTo>
                  <a:lnTo>
                    <a:pt x="41502" y="16593"/>
                  </a:lnTo>
                  <a:cubicBezTo>
                    <a:pt x="41502" y="13633"/>
                    <a:pt x="41502" y="7958"/>
                    <a:pt x="60799" y="7711"/>
                  </a:cubicBezTo>
                  <a:cubicBezTo>
                    <a:pt x="63338" y="7711"/>
                    <a:pt x="66131" y="7711"/>
                    <a:pt x="66131" y="2777"/>
                  </a:cubicBezTo>
                  <a:cubicBezTo>
                    <a:pt x="66131" y="63"/>
                    <a:pt x="63084" y="63"/>
                    <a:pt x="62576" y="63"/>
                  </a:cubicBezTo>
                  <a:cubicBezTo>
                    <a:pt x="52420" y="63"/>
                    <a:pt x="41756" y="803"/>
                    <a:pt x="31346" y="803"/>
                  </a:cubicBezTo>
                  <a:cubicBezTo>
                    <a:pt x="22459" y="803"/>
                    <a:pt x="13318" y="63"/>
                    <a:pt x="4685" y="63"/>
                  </a:cubicBezTo>
                  <a:cubicBezTo>
                    <a:pt x="3416" y="63"/>
                    <a:pt x="115" y="63"/>
                    <a:pt x="115" y="4751"/>
                  </a:cubicBezTo>
                  <a:cubicBezTo>
                    <a:pt x="115" y="7711"/>
                    <a:pt x="2400" y="7711"/>
                    <a:pt x="6463" y="7711"/>
                  </a:cubicBezTo>
                  <a:cubicBezTo>
                    <a:pt x="19158" y="7711"/>
                    <a:pt x="19412" y="9932"/>
                    <a:pt x="19920" y="16840"/>
                  </a:cubicBezTo>
                  <a:lnTo>
                    <a:pt x="31346" y="167589"/>
                  </a:lnTo>
                  <a:cubicBezTo>
                    <a:pt x="31600" y="172030"/>
                    <a:pt x="31853" y="174004"/>
                    <a:pt x="35408" y="174004"/>
                  </a:cubicBezTo>
                  <a:cubicBezTo>
                    <a:pt x="38455" y="174004"/>
                    <a:pt x="39217" y="172523"/>
                    <a:pt x="41502" y="168823"/>
                  </a:cubicBezTo>
                  <a:lnTo>
                    <a:pt x="116150" y="42993"/>
                  </a:lnTo>
                  <a:lnTo>
                    <a:pt x="125545" y="167589"/>
                  </a:lnTo>
                  <a:cubicBezTo>
                    <a:pt x="126053" y="172770"/>
                    <a:pt x="126560" y="174004"/>
                    <a:pt x="129607" y="174004"/>
                  </a:cubicBezTo>
                  <a:cubicBezTo>
                    <a:pt x="132908" y="174004"/>
                    <a:pt x="134431" y="171536"/>
                    <a:pt x="135701" y="169316"/>
                  </a:cubicBezTo>
                  <a:lnTo>
                    <a:pt x="218982" y="286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227CD139-73F0-28A3-4A25-CE9F7A3F177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471147" y="4723238"/>
              <a:ext cx="122636" cy="171226"/>
            </a:xfrm>
            <a:custGeom>
              <a:avLst/>
              <a:gdLst>
                <a:gd name="csX0" fmla="*/ 19934 w 122636"/>
                <a:gd name="csY0" fmla="*/ 152539 h 171226"/>
                <a:gd name="csX1" fmla="*/ 129 w 122636"/>
                <a:gd name="csY1" fmla="*/ 163641 h 171226"/>
                <a:gd name="csX2" fmla="*/ 129 w 122636"/>
                <a:gd name="csY2" fmla="*/ 171290 h 171226"/>
                <a:gd name="csX3" fmla="*/ 27805 w 122636"/>
                <a:gd name="csY3" fmla="*/ 170550 h 171226"/>
                <a:gd name="csX4" fmla="*/ 55735 w 122636"/>
                <a:gd name="csY4" fmla="*/ 171290 h 171226"/>
                <a:gd name="csX5" fmla="*/ 55735 w 122636"/>
                <a:gd name="csY5" fmla="*/ 163641 h 171226"/>
                <a:gd name="csX6" fmla="*/ 35930 w 122636"/>
                <a:gd name="csY6" fmla="*/ 152539 h 171226"/>
                <a:gd name="csX7" fmla="*/ 35930 w 122636"/>
                <a:gd name="csY7" fmla="*/ 127126 h 171226"/>
                <a:gd name="csX8" fmla="*/ 52180 w 122636"/>
                <a:gd name="csY8" fmla="*/ 113556 h 171226"/>
                <a:gd name="csX9" fmla="*/ 82395 w 122636"/>
                <a:gd name="csY9" fmla="*/ 157967 h 171226"/>
                <a:gd name="csX10" fmla="*/ 73254 w 122636"/>
                <a:gd name="csY10" fmla="*/ 163641 h 171226"/>
                <a:gd name="csX11" fmla="*/ 73254 w 122636"/>
                <a:gd name="csY11" fmla="*/ 171290 h 171226"/>
                <a:gd name="csX12" fmla="*/ 100676 w 122636"/>
                <a:gd name="csY12" fmla="*/ 170550 h 171226"/>
                <a:gd name="csX13" fmla="*/ 122766 w 122636"/>
                <a:gd name="csY13" fmla="*/ 171290 h 171226"/>
                <a:gd name="csX14" fmla="*/ 122766 w 122636"/>
                <a:gd name="csY14" fmla="*/ 163641 h 171226"/>
                <a:gd name="csX15" fmla="*/ 98137 w 122636"/>
                <a:gd name="csY15" fmla="*/ 150565 h 171226"/>
                <a:gd name="csX16" fmla="*/ 65891 w 122636"/>
                <a:gd name="csY16" fmla="*/ 106401 h 171226"/>
                <a:gd name="csX17" fmla="*/ 64368 w 122636"/>
                <a:gd name="csY17" fmla="*/ 103687 h 171226"/>
                <a:gd name="csX18" fmla="*/ 84934 w 122636"/>
                <a:gd name="csY18" fmla="*/ 85923 h 171226"/>
                <a:gd name="csX19" fmla="*/ 116926 w 122636"/>
                <a:gd name="csY19" fmla="*/ 72600 h 171226"/>
                <a:gd name="csX20" fmla="*/ 116926 w 122636"/>
                <a:gd name="csY20" fmla="*/ 64951 h 171226"/>
                <a:gd name="csX21" fmla="*/ 99153 w 122636"/>
                <a:gd name="csY21" fmla="*/ 65692 h 171226"/>
                <a:gd name="csX22" fmla="*/ 70715 w 122636"/>
                <a:gd name="csY22" fmla="*/ 64951 h 171226"/>
                <a:gd name="csX23" fmla="*/ 70715 w 122636"/>
                <a:gd name="csY23" fmla="*/ 72600 h 171226"/>
                <a:gd name="csX24" fmla="*/ 78078 w 122636"/>
                <a:gd name="csY24" fmla="*/ 78768 h 171226"/>
                <a:gd name="csX25" fmla="*/ 72493 w 122636"/>
                <a:gd name="csY25" fmla="*/ 88390 h 171226"/>
                <a:gd name="csX26" fmla="*/ 36692 w 122636"/>
                <a:gd name="csY26" fmla="*/ 118491 h 171226"/>
                <a:gd name="csX27" fmla="*/ 36692 w 122636"/>
                <a:gd name="csY27" fmla="*/ 63 h 171226"/>
                <a:gd name="csX28" fmla="*/ 129 w 122636"/>
                <a:gd name="csY28" fmla="*/ 2777 h 171226"/>
                <a:gd name="csX29" fmla="*/ 129 w 122636"/>
                <a:gd name="csY29" fmla="*/ 10425 h 171226"/>
                <a:gd name="csX30" fmla="*/ 19934 w 122636"/>
                <a:gd name="csY30" fmla="*/ 24242 h 171226"/>
                <a:gd name="csX31" fmla="*/ 19934 w 122636"/>
                <a:gd name="csY31" fmla="*/ 152539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22636" h="171226">
                  <a:moveTo>
                    <a:pt x="19934" y="152539"/>
                  </a:moveTo>
                  <a:cubicBezTo>
                    <a:pt x="19934" y="163641"/>
                    <a:pt x="17141" y="163641"/>
                    <a:pt x="129" y="163641"/>
                  </a:cubicBezTo>
                  <a:lnTo>
                    <a:pt x="129" y="171290"/>
                  </a:lnTo>
                  <a:cubicBezTo>
                    <a:pt x="8508" y="171043"/>
                    <a:pt x="20442" y="170550"/>
                    <a:pt x="27805" y="170550"/>
                  </a:cubicBezTo>
                  <a:cubicBezTo>
                    <a:pt x="35422" y="170550"/>
                    <a:pt x="45578" y="170796"/>
                    <a:pt x="55735" y="171290"/>
                  </a:cubicBezTo>
                  <a:lnTo>
                    <a:pt x="55735" y="163641"/>
                  </a:lnTo>
                  <a:cubicBezTo>
                    <a:pt x="38723" y="163641"/>
                    <a:pt x="35930" y="163641"/>
                    <a:pt x="35930" y="152539"/>
                  </a:cubicBezTo>
                  <a:lnTo>
                    <a:pt x="35930" y="127126"/>
                  </a:lnTo>
                  <a:lnTo>
                    <a:pt x="52180" y="113556"/>
                  </a:lnTo>
                  <a:cubicBezTo>
                    <a:pt x="71731" y="139709"/>
                    <a:pt x="82395" y="153526"/>
                    <a:pt x="82395" y="157967"/>
                  </a:cubicBezTo>
                  <a:cubicBezTo>
                    <a:pt x="82395" y="162654"/>
                    <a:pt x="78078" y="163641"/>
                    <a:pt x="73254" y="163641"/>
                  </a:cubicBezTo>
                  <a:lnTo>
                    <a:pt x="73254" y="171290"/>
                  </a:lnTo>
                  <a:cubicBezTo>
                    <a:pt x="80364" y="171043"/>
                    <a:pt x="95344" y="170550"/>
                    <a:pt x="100676" y="170550"/>
                  </a:cubicBezTo>
                  <a:cubicBezTo>
                    <a:pt x="108039" y="170550"/>
                    <a:pt x="115403" y="170796"/>
                    <a:pt x="122766" y="171290"/>
                  </a:cubicBezTo>
                  <a:lnTo>
                    <a:pt x="122766" y="163641"/>
                  </a:lnTo>
                  <a:cubicBezTo>
                    <a:pt x="113371" y="163641"/>
                    <a:pt x="107785" y="163641"/>
                    <a:pt x="98137" y="150565"/>
                  </a:cubicBezTo>
                  <a:lnTo>
                    <a:pt x="65891" y="106401"/>
                  </a:lnTo>
                  <a:cubicBezTo>
                    <a:pt x="65637" y="105908"/>
                    <a:pt x="64368" y="104427"/>
                    <a:pt x="64368" y="103687"/>
                  </a:cubicBezTo>
                  <a:cubicBezTo>
                    <a:pt x="64368" y="102700"/>
                    <a:pt x="82395" y="87897"/>
                    <a:pt x="84934" y="85923"/>
                  </a:cubicBezTo>
                  <a:cubicBezTo>
                    <a:pt x="100930" y="73340"/>
                    <a:pt x="111594" y="72847"/>
                    <a:pt x="116926" y="72600"/>
                  </a:cubicBezTo>
                  <a:lnTo>
                    <a:pt x="116926" y="64951"/>
                  </a:lnTo>
                  <a:cubicBezTo>
                    <a:pt x="109563" y="65692"/>
                    <a:pt x="106262" y="65692"/>
                    <a:pt x="99153" y="65692"/>
                  </a:cubicBezTo>
                  <a:cubicBezTo>
                    <a:pt x="90012" y="65692"/>
                    <a:pt x="74270" y="65198"/>
                    <a:pt x="70715" y="64951"/>
                  </a:cubicBezTo>
                  <a:lnTo>
                    <a:pt x="70715" y="72600"/>
                  </a:lnTo>
                  <a:cubicBezTo>
                    <a:pt x="75539" y="72847"/>
                    <a:pt x="78078" y="75561"/>
                    <a:pt x="78078" y="78768"/>
                  </a:cubicBezTo>
                  <a:cubicBezTo>
                    <a:pt x="78078" y="83702"/>
                    <a:pt x="74524" y="86663"/>
                    <a:pt x="72493" y="88390"/>
                  </a:cubicBezTo>
                  <a:lnTo>
                    <a:pt x="36692" y="118491"/>
                  </a:lnTo>
                  <a:lnTo>
                    <a:pt x="36692" y="63"/>
                  </a:lnTo>
                  <a:lnTo>
                    <a:pt x="129" y="2777"/>
                  </a:lnTo>
                  <a:lnTo>
                    <a:pt x="129" y="10425"/>
                  </a:lnTo>
                  <a:cubicBezTo>
                    <a:pt x="17903" y="10425"/>
                    <a:pt x="19934" y="12152"/>
                    <a:pt x="19934" y="24242"/>
                  </a:cubicBezTo>
                  <a:lnTo>
                    <a:pt x="19934" y="1525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22BAFF45-404A-5BDD-4305-FE28DA2AA7E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606423" y="4729406"/>
              <a:ext cx="54335" cy="165058"/>
            </a:xfrm>
            <a:custGeom>
              <a:avLst/>
              <a:gdLst>
                <a:gd name="csX0" fmla="*/ 36697 w 54335"/>
                <a:gd name="csY0" fmla="*/ 56069 h 165058"/>
                <a:gd name="csX1" fmla="*/ 1150 w 54335"/>
                <a:gd name="csY1" fmla="*/ 58783 h 165058"/>
                <a:gd name="csX2" fmla="*/ 1150 w 54335"/>
                <a:gd name="csY2" fmla="*/ 66432 h 165058"/>
                <a:gd name="csX3" fmla="*/ 19939 w 54335"/>
                <a:gd name="csY3" fmla="*/ 80002 h 165058"/>
                <a:gd name="csX4" fmla="*/ 19939 w 54335"/>
                <a:gd name="csY4" fmla="*/ 146371 h 165058"/>
                <a:gd name="csX5" fmla="*/ 135 w 54335"/>
                <a:gd name="csY5" fmla="*/ 157473 h 165058"/>
                <a:gd name="csX6" fmla="*/ 135 w 54335"/>
                <a:gd name="csY6" fmla="*/ 165122 h 165058"/>
                <a:gd name="csX7" fmla="*/ 28064 w 54335"/>
                <a:gd name="csY7" fmla="*/ 164381 h 165058"/>
                <a:gd name="csX8" fmla="*/ 54470 w 54335"/>
                <a:gd name="csY8" fmla="*/ 165122 h 165058"/>
                <a:gd name="csX9" fmla="*/ 54470 w 54335"/>
                <a:gd name="csY9" fmla="*/ 157473 h 165058"/>
                <a:gd name="csX10" fmla="*/ 36697 w 54335"/>
                <a:gd name="csY10" fmla="*/ 146617 h 165058"/>
                <a:gd name="csX11" fmla="*/ 36697 w 54335"/>
                <a:gd name="csY11" fmla="*/ 56069 h 165058"/>
                <a:gd name="csX12" fmla="*/ 37713 w 54335"/>
                <a:gd name="csY12" fmla="*/ 13139 h 165058"/>
                <a:gd name="csX13" fmla="*/ 24256 w 54335"/>
                <a:gd name="csY13" fmla="*/ 63 h 165058"/>
                <a:gd name="csX14" fmla="*/ 10799 w 54335"/>
                <a:gd name="csY14" fmla="*/ 13139 h 165058"/>
                <a:gd name="csX15" fmla="*/ 24256 w 54335"/>
                <a:gd name="csY15" fmla="*/ 26216 h 165058"/>
                <a:gd name="csX16" fmla="*/ 37713 w 54335"/>
                <a:gd name="csY16" fmla="*/ 13139 h 1650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4335" h="165058">
                  <a:moveTo>
                    <a:pt x="36697" y="56069"/>
                  </a:moveTo>
                  <a:lnTo>
                    <a:pt x="1150" y="58783"/>
                  </a:lnTo>
                  <a:lnTo>
                    <a:pt x="1150" y="66432"/>
                  </a:lnTo>
                  <a:cubicBezTo>
                    <a:pt x="17654" y="66432"/>
                    <a:pt x="19939" y="67912"/>
                    <a:pt x="19939" y="80002"/>
                  </a:cubicBezTo>
                  <a:lnTo>
                    <a:pt x="19939" y="146371"/>
                  </a:lnTo>
                  <a:cubicBezTo>
                    <a:pt x="19939" y="157473"/>
                    <a:pt x="17146" y="157473"/>
                    <a:pt x="135" y="157473"/>
                  </a:cubicBezTo>
                  <a:lnTo>
                    <a:pt x="135" y="165122"/>
                  </a:lnTo>
                  <a:cubicBezTo>
                    <a:pt x="8260" y="164875"/>
                    <a:pt x="21970" y="164381"/>
                    <a:pt x="28064" y="164381"/>
                  </a:cubicBezTo>
                  <a:cubicBezTo>
                    <a:pt x="36951" y="164381"/>
                    <a:pt x="45838" y="164875"/>
                    <a:pt x="54470" y="165122"/>
                  </a:cubicBezTo>
                  <a:lnTo>
                    <a:pt x="54470" y="157473"/>
                  </a:lnTo>
                  <a:cubicBezTo>
                    <a:pt x="37713" y="157473"/>
                    <a:pt x="36697" y="156240"/>
                    <a:pt x="36697" y="146617"/>
                  </a:cubicBezTo>
                  <a:lnTo>
                    <a:pt x="36697" y="56069"/>
                  </a:lnTo>
                  <a:close/>
                  <a:moveTo>
                    <a:pt x="37713" y="13139"/>
                  </a:moveTo>
                  <a:cubicBezTo>
                    <a:pt x="37713" y="5244"/>
                    <a:pt x="31365" y="63"/>
                    <a:pt x="24256" y="63"/>
                  </a:cubicBezTo>
                  <a:cubicBezTo>
                    <a:pt x="16385" y="63"/>
                    <a:pt x="10799" y="6724"/>
                    <a:pt x="10799" y="13139"/>
                  </a:cubicBezTo>
                  <a:cubicBezTo>
                    <a:pt x="10799" y="19801"/>
                    <a:pt x="16385" y="26216"/>
                    <a:pt x="24256" y="26216"/>
                  </a:cubicBezTo>
                  <a:cubicBezTo>
                    <a:pt x="31365" y="26216"/>
                    <a:pt x="37713" y="21034"/>
                    <a:pt x="37713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4BE1DE87-8893-9BFC-F01A-39CA99CBA79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676953" y="4723238"/>
              <a:ext cx="56367" cy="171226"/>
            </a:xfrm>
            <a:custGeom>
              <a:avLst/>
              <a:gdLst>
                <a:gd name="csX0" fmla="*/ 36700 w 56367"/>
                <a:gd name="csY0" fmla="*/ 63 h 171226"/>
                <a:gd name="csX1" fmla="*/ 137 w 56367"/>
                <a:gd name="csY1" fmla="*/ 2777 h 171226"/>
                <a:gd name="csX2" fmla="*/ 137 w 56367"/>
                <a:gd name="csY2" fmla="*/ 10425 h 171226"/>
                <a:gd name="csX3" fmla="*/ 19942 w 56367"/>
                <a:gd name="csY3" fmla="*/ 24242 h 171226"/>
                <a:gd name="csX4" fmla="*/ 19942 w 56367"/>
                <a:gd name="csY4" fmla="*/ 152539 h 171226"/>
                <a:gd name="csX5" fmla="*/ 137 w 56367"/>
                <a:gd name="csY5" fmla="*/ 163641 h 171226"/>
                <a:gd name="csX6" fmla="*/ 137 w 56367"/>
                <a:gd name="csY6" fmla="*/ 171290 h 171226"/>
                <a:gd name="csX7" fmla="*/ 28321 w 56367"/>
                <a:gd name="csY7" fmla="*/ 170550 h 171226"/>
                <a:gd name="csX8" fmla="*/ 56504 w 56367"/>
                <a:gd name="csY8" fmla="*/ 171290 h 171226"/>
                <a:gd name="csX9" fmla="*/ 56504 w 56367"/>
                <a:gd name="csY9" fmla="*/ 163641 h 171226"/>
                <a:gd name="csX10" fmla="*/ 36700 w 56367"/>
                <a:gd name="csY10" fmla="*/ 152539 h 171226"/>
                <a:gd name="csX11" fmla="*/ 36700 w 56367"/>
                <a:gd name="csY11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6367" h="171226">
                  <a:moveTo>
                    <a:pt x="36700" y="63"/>
                  </a:moveTo>
                  <a:lnTo>
                    <a:pt x="137" y="2777"/>
                  </a:lnTo>
                  <a:lnTo>
                    <a:pt x="137" y="10425"/>
                  </a:lnTo>
                  <a:cubicBezTo>
                    <a:pt x="17911" y="10425"/>
                    <a:pt x="19942" y="12152"/>
                    <a:pt x="19942" y="24242"/>
                  </a:cubicBezTo>
                  <a:lnTo>
                    <a:pt x="19942" y="152539"/>
                  </a:lnTo>
                  <a:cubicBezTo>
                    <a:pt x="19942" y="163641"/>
                    <a:pt x="17149" y="163641"/>
                    <a:pt x="137" y="163641"/>
                  </a:cubicBezTo>
                  <a:lnTo>
                    <a:pt x="137" y="171290"/>
                  </a:lnTo>
                  <a:cubicBezTo>
                    <a:pt x="8516" y="171043"/>
                    <a:pt x="21973" y="170550"/>
                    <a:pt x="28321" y="170550"/>
                  </a:cubicBezTo>
                  <a:cubicBezTo>
                    <a:pt x="34669" y="170550"/>
                    <a:pt x="47110" y="171043"/>
                    <a:pt x="56504" y="171290"/>
                  </a:cubicBezTo>
                  <a:lnTo>
                    <a:pt x="56504" y="163641"/>
                  </a:lnTo>
                  <a:cubicBezTo>
                    <a:pt x="39493" y="163641"/>
                    <a:pt x="36700" y="163641"/>
                    <a:pt x="36700" y="152539"/>
                  </a:cubicBezTo>
                  <a:lnTo>
                    <a:pt x="3670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CB2AEAD-215B-64CD-2D52-1C08EE10C17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747483" y="4723238"/>
              <a:ext cx="56367" cy="171226"/>
            </a:xfrm>
            <a:custGeom>
              <a:avLst/>
              <a:gdLst>
                <a:gd name="csX0" fmla="*/ 36703 w 56367"/>
                <a:gd name="csY0" fmla="*/ 63 h 171226"/>
                <a:gd name="csX1" fmla="*/ 140 w 56367"/>
                <a:gd name="csY1" fmla="*/ 2777 h 171226"/>
                <a:gd name="csX2" fmla="*/ 140 w 56367"/>
                <a:gd name="csY2" fmla="*/ 10425 h 171226"/>
                <a:gd name="csX3" fmla="*/ 19945 w 56367"/>
                <a:gd name="csY3" fmla="*/ 24242 h 171226"/>
                <a:gd name="csX4" fmla="*/ 19945 w 56367"/>
                <a:gd name="csY4" fmla="*/ 152539 h 171226"/>
                <a:gd name="csX5" fmla="*/ 140 w 56367"/>
                <a:gd name="csY5" fmla="*/ 163641 h 171226"/>
                <a:gd name="csX6" fmla="*/ 140 w 56367"/>
                <a:gd name="csY6" fmla="*/ 171290 h 171226"/>
                <a:gd name="csX7" fmla="*/ 28324 w 56367"/>
                <a:gd name="csY7" fmla="*/ 170550 h 171226"/>
                <a:gd name="csX8" fmla="*/ 56507 w 56367"/>
                <a:gd name="csY8" fmla="*/ 171290 h 171226"/>
                <a:gd name="csX9" fmla="*/ 56507 w 56367"/>
                <a:gd name="csY9" fmla="*/ 163641 h 171226"/>
                <a:gd name="csX10" fmla="*/ 36703 w 56367"/>
                <a:gd name="csY10" fmla="*/ 152539 h 171226"/>
                <a:gd name="csX11" fmla="*/ 36703 w 56367"/>
                <a:gd name="csY11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6367" h="171226">
                  <a:moveTo>
                    <a:pt x="36703" y="63"/>
                  </a:moveTo>
                  <a:lnTo>
                    <a:pt x="140" y="2777"/>
                  </a:lnTo>
                  <a:lnTo>
                    <a:pt x="140" y="10425"/>
                  </a:lnTo>
                  <a:cubicBezTo>
                    <a:pt x="17914" y="10425"/>
                    <a:pt x="19945" y="12152"/>
                    <a:pt x="19945" y="24242"/>
                  </a:cubicBezTo>
                  <a:lnTo>
                    <a:pt x="19945" y="152539"/>
                  </a:lnTo>
                  <a:cubicBezTo>
                    <a:pt x="19945" y="163641"/>
                    <a:pt x="17152" y="163641"/>
                    <a:pt x="140" y="163641"/>
                  </a:cubicBezTo>
                  <a:lnTo>
                    <a:pt x="140" y="171290"/>
                  </a:lnTo>
                  <a:cubicBezTo>
                    <a:pt x="8519" y="171043"/>
                    <a:pt x="21976" y="170550"/>
                    <a:pt x="28324" y="170550"/>
                  </a:cubicBezTo>
                  <a:cubicBezTo>
                    <a:pt x="34671" y="170550"/>
                    <a:pt x="47113" y="171043"/>
                    <a:pt x="56507" y="171290"/>
                  </a:cubicBezTo>
                  <a:lnTo>
                    <a:pt x="56507" y="163641"/>
                  </a:lnTo>
                  <a:cubicBezTo>
                    <a:pt x="39496" y="163641"/>
                    <a:pt x="36703" y="163641"/>
                    <a:pt x="36703" y="152539"/>
                  </a:cubicBezTo>
                  <a:lnTo>
                    <a:pt x="3670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1FA9B7B4-B25A-EAAC-210A-E65EFF78936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818013" y="4783932"/>
              <a:ext cx="83027" cy="113246"/>
            </a:xfrm>
            <a:custGeom>
              <a:avLst/>
              <a:gdLst>
                <a:gd name="csX0" fmla="*/ 44576 w 83027"/>
                <a:gd name="csY0" fmla="*/ 62731 h 113246"/>
                <a:gd name="csX1" fmla="*/ 70983 w 83027"/>
                <a:gd name="csY1" fmla="*/ 85430 h 113246"/>
                <a:gd name="csX2" fmla="*/ 42291 w 83027"/>
                <a:gd name="csY2" fmla="*/ 107882 h 113246"/>
                <a:gd name="csX3" fmla="*/ 6998 w 83027"/>
                <a:gd name="csY3" fmla="*/ 72847 h 113246"/>
                <a:gd name="csX4" fmla="*/ 3444 w 83027"/>
                <a:gd name="csY4" fmla="*/ 68652 h 113246"/>
                <a:gd name="csX5" fmla="*/ 143 w 83027"/>
                <a:gd name="csY5" fmla="*/ 74820 h 113246"/>
                <a:gd name="csX6" fmla="*/ 143 w 83027"/>
                <a:gd name="csY6" fmla="*/ 107388 h 113246"/>
                <a:gd name="csX7" fmla="*/ 2936 w 83027"/>
                <a:gd name="csY7" fmla="*/ 113309 h 113246"/>
                <a:gd name="csX8" fmla="*/ 9283 w 83027"/>
                <a:gd name="csY8" fmla="*/ 108375 h 113246"/>
                <a:gd name="csX9" fmla="*/ 14362 w 83027"/>
                <a:gd name="csY9" fmla="*/ 102700 h 113246"/>
                <a:gd name="csX10" fmla="*/ 42291 w 83027"/>
                <a:gd name="csY10" fmla="*/ 113309 h 113246"/>
                <a:gd name="csX11" fmla="*/ 83170 w 83027"/>
                <a:gd name="csY11" fmla="*/ 79015 h 113246"/>
                <a:gd name="csX12" fmla="*/ 72506 w 83027"/>
                <a:gd name="csY12" fmla="*/ 55576 h 113246"/>
                <a:gd name="csX13" fmla="*/ 43561 w 83027"/>
                <a:gd name="csY13" fmla="*/ 43733 h 113246"/>
                <a:gd name="csX14" fmla="*/ 12330 w 83027"/>
                <a:gd name="csY14" fmla="*/ 23502 h 113246"/>
                <a:gd name="csX15" fmla="*/ 40768 w 83027"/>
                <a:gd name="csY15" fmla="*/ 4751 h 113246"/>
                <a:gd name="csX16" fmla="*/ 70475 w 83027"/>
                <a:gd name="csY16" fmla="*/ 34604 h 113246"/>
                <a:gd name="csX17" fmla="*/ 73522 w 83027"/>
                <a:gd name="csY17" fmla="*/ 36825 h 113246"/>
                <a:gd name="csX18" fmla="*/ 76822 w 83027"/>
                <a:gd name="csY18" fmla="*/ 30903 h 113246"/>
                <a:gd name="csX19" fmla="*/ 76822 w 83027"/>
                <a:gd name="csY19" fmla="*/ 5984 h 113246"/>
                <a:gd name="csX20" fmla="*/ 74030 w 83027"/>
                <a:gd name="csY20" fmla="*/ 63 h 113246"/>
                <a:gd name="csX21" fmla="*/ 68951 w 83027"/>
                <a:gd name="csY21" fmla="*/ 3023 h 113246"/>
                <a:gd name="csX22" fmla="*/ 64635 w 83027"/>
                <a:gd name="csY22" fmla="*/ 6971 h 113246"/>
                <a:gd name="csX23" fmla="*/ 40768 w 83027"/>
                <a:gd name="csY23" fmla="*/ 63 h 113246"/>
                <a:gd name="csX24" fmla="*/ 143 w 83027"/>
                <a:gd name="csY24" fmla="*/ 30410 h 113246"/>
                <a:gd name="csX25" fmla="*/ 11061 w 83027"/>
                <a:gd name="csY25" fmla="*/ 51382 h 113246"/>
                <a:gd name="csX26" fmla="*/ 44576 w 83027"/>
                <a:gd name="csY26" fmla="*/ 6273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3027" h="113246">
                  <a:moveTo>
                    <a:pt x="44576" y="62731"/>
                  </a:moveTo>
                  <a:cubicBezTo>
                    <a:pt x="50162" y="63718"/>
                    <a:pt x="70983" y="67665"/>
                    <a:pt x="70983" y="85430"/>
                  </a:cubicBezTo>
                  <a:cubicBezTo>
                    <a:pt x="70983" y="98013"/>
                    <a:pt x="62096" y="107882"/>
                    <a:pt x="42291" y="107882"/>
                  </a:cubicBezTo>
                  <a:cubicBezTo>
                    <a:pt x="20963" y="107882"/>
                    <a:pt x="11823" y="93818"/>
                    <a:pt x="6998" y="72847"/>
                  </a:cubicBezTo>
                  <a:cubicBezTo>
                    <a:pt x="6237" y="69639"/>
                    <a:pt x="5983" y="68652"/>
                    <a:pt x="3444" y="68652"/>
                  </a:cubicBezTo>
                  <a:cubicBezTo>
                    <a:pt x="143" y="68652"/>
                    <a:pt x="143" y="70379"/>
                    <a:pt x="143" y="74820"/>
                  </a:cubicBezTo>
                  <a:lnTo>
                    <a:pt x="143" y="107388"/>
                  </a:lnTo>
                  <a:cubicBezTo>
                    <a:pt x="143" y="111582"/>
                    <a:pt x="143" y="113309"/>
                    <a:pt x="2936" y="113309"/>
                  </a:cubicBezTo>
                  <a:cubicBezTo>
                    <a:pt x="4205" y="113309"/>
                    <a:pt x="4459" y="113063"/>
                    <a:pt x="9283" y="108375"/>
                  </a:cubicBezTo>
                  <a:cubicBezTo>
                    <a:pt x="9791" y="107882"/>
                    <a:pt x="9791" y="107388"/>
                    <a:pt x="14362" y="102700"/>
                  </a:cubicBezTo>
                  <a:cubicBezTo>
                    <a:pt x="25533" y="113063"/>
                    <a:pt x="36959" y="113309"/>
                    <a:pt x="42291" y="113309"/>
                  </a:cubicBezTo>
                  <a:cubicBezTo>
                    <a:pt x="71490" y="113309"/>
                    <a:pt x="83170" y="96779"/>
                    <a:pt x="83170" y="79015"/>
                  </a:cubicBezTo>
                  <a:cubicBezTo>
                    <a:pt x="83170" y="65938"/>
                    <a:pt x="75553" y="58537"/>
                    <a:pt x="72506" y="55576"/>
                  </a:cubicBezTo>
                  <a:cubicBezTo>
                    <a:pt x="64127" y="47681"/>
                    <a:pt x="54225" y="45707"/>
                    <a:pt x="43561" y="43733"/>
                  </a:cubicBezTo>
                  <a:cubicBezTo>
                    <a:pt x="29342" y="41019"/>
                    <a:pt x="12330" y="37812"/>
                    <a:pt x="12330" y="23502"/>
                  </a:cubicBezTo>
                  <a:cubicBezTo>
                    <a:pt x="12330" y="14866"/>
                    <a:pt x="18932" y="4751"/>
                    <a:pt x="40768" y="4751"/>
                  </a:cubicBezTo>
                  <a:cubicBezTo>
                    <a:pt x="68697" y="4751"/>
                    <a:pt x="69967" y="26956"/>
                    <a:pt x="70475" y="34604"/>
                  </a:cubicBezTo>
                  <a:cubicBezTo>
                    <a:pt x="70729" y="36825"/>
                    <a:pt x="73014" y="36825"/>
                    <a:pt x="73522" y="36825"/>
                  </a:cubicBezTo>
                  <a:cubicBezTo>
                    <a:pt x="76822" y="36825"/>
                    <a:pt x="76822" y="35591"/>
                    <a:pt x="76822" y="30903"/>
                  </a:cubicBezTo>
                  <a:lnTo>
                    <a:pt x="76822" y="5984"/>
                  </a:lnTo>
                  <a:cubicBezTo>
                    <a:pt x="76822" y="1790"/>
                    <a:pt x="76822" y="63"/>
                    <a:pt x="74030" y="63"/>
                  </a:cubicBezTo>
                  <a:cubicBezTo>
                    <a:pt x="72760" y="63"/>
                    <a:pt x="72252" y="63"/>
                    <a:pt x="68951" y="3023"/>
                  </a:cubicBezTo>
                  <a:cubicBezTo>
                    <a:pt x="68190" y="4010"/>
                    <a:pt x="65651" y="6231"/>
                    <a:pt x="64635" y="6971"/>
                  </a:cubicBezTo>
                  <a:cubicBezTo>
                    <a:pt x="54987" y="63"/>
                    <a:pt x="44576" y="63"/>
                    <a:pt x="40768" y="63"/>
                  </a:cubicBezTo>
                  <a:cubicBezTo>
                    <a:pt x="9791" y="63"/>
                    <a:pt x="143" y="16593"/>
                    <a:pt x="143" y="30410"/>
                  </a:cubicBezTo>
                  <a:cubicBezTo>
                    <a:pt x="143" y="39045"/>
                    <a:pt x="4205" y="45954"/>
                    <a:pt x="11061" y="51382"/>
                  </a:cubicBezTo>
                  <a:cubicBezTo>
                    <a:pt x="19186" y="57796"/>
                    <a:pt x="26295" y="59277"/>
                    <a:pt x="44576" y="627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9583A204-0298-B3E8-EEB4-484EC66DD31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999245" y="4742729"/>
              <a:ext cx="79472" cy="154449"/>
            </a:xfrm>
            <a:custGeom>
              <a:avLst/>
              <a:gdLst>
                <a:gd name="csX0" fmla="*/ 39252 w 79472"/>
                <a:gd name="csY0" fmla="*/ 53109 h 154449"/>
                <a:gd name="csX1" fmla="*/ 75560 w 79472"/>
                <a:gd name="csY1" fmla="*/ 53109 h 154449"/>
                <a:gd name="csX2" fmla="*/ 75560 w 79472"/>
                <a:gd name="csY2" fmla="*/ 45460 h 154449"/>
                <a:gd name="csX3" fmla="*/ 39252 w 79472"/>
                <a:gd name="csY3" fmla="*/ 45460 h 154449"/>
                <a:gd name="csX4" fmla="*/ 39252 w 79472"/>
                <a:gd name="csY4" fmla="*/ 63 h 154449"/>
                <a:gd name="csX5" fmla="*/ 32904 w 79472"/>
                <a:gd name="csY5" fmla="*/ 63 h 154449"/>
                <a:gd name="csX6" fmla="*/ 150 w 79472"/>
                <a:gd name="csY6" fmla="*/ 47681 h 154449"/>
                <a:gd name="csX7" fmla="*/ 150 w 79472"/>
                <a:gd name="csY7" fmla="*/ 53109 h 154449"/>
                <a:gd name="csX8" fmla="*/ 21732 w 79472"/>
                <a:gd name="csY8" fmla="*/ 53109 h 154449"/>
                <a:gd name="csX9" fmla="*/ 21732 w 79472"/>
                <a:gd name="csY9" fmla="*/ 121205 h 154449"/>
                <a:gd name="csX10" fmla="*/ 54486 w 79472"/>
                <a:gd name="csY10" fmla="*/ 154512 h 154449"/>
                <a:gd name="csX11" fmla="*/ 79623 w 79472"/>
                <a:gd name="csY11" fmla="*/ 121205 h 154449"/>
                <a:gd name="csX12" fmla="*/ 79623 w 79472"/>
                <a:gd name="csY12" fmla="*/ 107141 h 154449"/>
                <a:gd name="csX13" fmla="*/ 73275 w 79472"/>
                <a:gd name="csY13" fmla="*/ 107141 h 154449"/>
                <a:gd name="csX14" fmla="*/ 73275 w 79472"/>
                <a:gd name="csY14" fmla="*/ 120711 h 154449"/>
                <a:gd name="csX15" fmla="*/ 56263 w 79472"/>
                <a:gd name="csY15" fmla="*/ 148344 h 154449"/>
                <a:gd name="csX16" fmla="*/ 39252 w 79472"/>
                <a:gd name="csY16" fmla="*/ 121698 h 154449"/>
                <a:gd name="csX17" fmla="*/ 39252 w 79472"/>
                <a:gd name="csY17" fmla="*/ 53109 h 1544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9472" h="154449">
                  <a:moveTo>
                    <a:pt x="39252" y="53109"/>
                  </a:moveTo>
                  <a:lnTo>
                    <a:pt x="75560" y="53109"/>
                  </a:lnTo>
                  <a:lnTo>
                    <a:pt x="75560" y="45460"/>
                  </a:lnTo>
                  <a:lnTo>
                    <a:pt x="39252" y="45460"/>
                  </a:lnTo>
                  <a:lnTo>
                    <a:pt x="39252" y="63"/>
                  </a:lnTo>
                  <a:lnTo>
                    <a:pt x="32904" y="63"/>
                  </a:lnTo>
                  <a:cubicBezTo>
                    <a:pt x="32650" y="20294"/>
                    <a:pt x="25033" y="46694"/>
                    <a:pt x="150" y="47681"/>
                  </a:cubicBezTo>
                  <a:lnTo>
                    <a:pt x="150" y="53109"/>
                  </a:lnTo>
                  <a:lnTo>
                    <a:pt x="21732" y="53109"/>
                  </a:lnTo>
                  <a:lnTo>
                    <a:pt x="21732" y="121205"/>
                  </a:lnTo>
                  <a:cubicBezTo>
                    <a:pt x="21732" y="151552"/>
                    <a:pt x="45345" y="154512"/>
                    <a:pt x="54486" y="154512"/>
                  </a:cubicBezTo>
                  <a:cubicBezTo>
                    <a:pt x="72513" y="154512"/>
                    <a:pt x="79623" y="136995"/>
                    <a:pt x="79623" y="121205"/>
                  </a:cubicBezTo>
                  <a:lnTo>
                    <a:pt x="79623" y="107141"/>
                  </a:lnTo>
                  <a:lnTo>
                    <a:pt x="73275" y="107141"/>
                  </a:lnTo>
                  <a:lnTo>
                    <a:pt x="73275" y="120711"/>
                  </a:lnTo>
                  <a:cubicBezTo>
                    <a:pt x="73275" y="138969"/>
                    <a:pt x="65658" y="148344"/>
                    <a:pt x="56263" y="148344"/>
                  </a:cubicBezTo>
                  <a:cubicBezTo>
                    <a:pt x="39252" y="148344"/>
                    <a:pt x="39252" y="125892"/>
                    <a:pt x="39252" y="121698"/>
                  </a:cubicBezTo>
                  <a:lnTo>
                    <a:pt x="39252" y="53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055831AE-744E-5659-0909-20A1315814C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101287" y="4723238"/>
              <a:ext cx="127714" cy="171226"/>
            </a:xfrm>
            <a:custGeom>
              <a:avLst/>
              <a:gdLst>
                <a:gd name="csX0" fmla="*/ 19959 w 127714"/>
                <a:gd name="csY0" fmla="*/ 152539 h 171226"/>
                <a:gd name="csX1" fmla="*/ 154 w 127714"/>
                <a:gd name="csY1" fmla="*/ 163641 h 171226"/>
                <a:gd name="csX2" fmla="*/ 154 w 127714"/>
                <a:gd name="csY2" fmla="*/ 171290 h 171226"/>
                <a:gd name="csX3" fmla="*/ 28845 w 127714"/>
                <a:gd name="csY3" fmla="*/ 170550 h 171226"/>
                <a:gd name="csX4" fmla="*/ 57283 w 127714"/>
                <a:gd name="csY4" fmla="*/ 171290 h 171226"/>
                <a:gd name="csX5" fmla="*/ 57283 w 127714"/>
                <a:gd name="csY5" fmla="*/ 163641 h 171226"/>
                <a:gd name="csX6" fmla="*/ 37478 w 127714"/>
                <a:gd name="csY6" fmla="*/ 152539 h 171226"/>
                <a:gd name="csX7" fmla="*/ 37478 w 127714"/>
                <a:gd name="csY7" fmla="*/ 107141 h 171226"/>
                <a:gd name="csX8" fmla="*/ 71756 w 127714"/>
                <a:gd name="csY8" fmla="*/ 67665 h 171226"/>
                <a:gd name="csX9" fmla="*/ 90545 w 127714"/>
                <a:gd name="csY9" fmla="*/ 95052 h 171226"/>
                <a:gd name="csX10" fmla="*/ 90545 w 127714"/>
                <a:gd name="csY10" fmla="*/ 152539 h 171226"/>
                <a:gd name="csX11" fmla="*/ 70740 w 127714"/>
                <a:gd name="csY11" fmla="*/ 163641 h 171226"/>
                <a:gd name="csX12" fmla="*/ 70740 w 127714"/>
                <a:gd name="csY12" fmla="*/ 171290 h 171226"/>
                <a:gd name="csX13" fmla="*/ 99431 w 127714"/>
                <a:gd name="csY13" fmla="*/ 170550 h 171226"/>
                <a:gd name="csX14" fmla="*/ 127869 w 127714"/>
                <a:gd name="csY14" fmla="*/ 171290 h 171226"/>
                <a:gd name="csX15" fmla="*/ 127869 w 127714"/>
                <a:gd name="csY15" fmla="*/ 163641 h 171226"/>
                <a:gd name="csX16" fmla="*/ 108064 w 127714"/>
                <a:gd name="csY16" fmla="*/ 156240 h 171226"/>
                <a:gd name="csX17" fmla="*/ 108064 w 127714"/>
                <a:gd name="csY17" fmla="*/ 109115 h 171226"/>
                <a:gd name="csX18" fmla="*/ 100193 w 127714"/>
                <a:gd name="csY18" fmla="*/ 71366 h 171226"/>
                <a:gd name="csX19" fmla="*/ 73533 w 127714"/>
                <a:gd name="csY19" fmla="*/ 62237 h 171226"/>
                <a:gd name="csX20" fmla="*/ 36716 w 127714"/>
                <a:gd name="csY20" fmla="*/ 86416 h 171226"/>
                <a:gd name="csX21" fmla="*/ 36716 w 127714"/>
                <a:gd name="csY21" fmla="*/ 63 h 171226"/>
                <a:gd name="csX22" fmla="*/ 154 w 127714"/>
                <a:gd name="csY22" fmla="*/ 2777 h 171226"/>
                <a:gd name="csX23" fmla="*/ 154 w 127714"/>
                <a:gd name="csY23" fmla="*/ 10425 h 171226"/>
                <a:gd name="csX24" fmla="*/ 19959 w 127714"/>
                <a:gd name="csY24" fmla="*/ 24242 h 171226"/>
                <a:gd name="csX25" fmla="*/ 19959 w 127714"/>
                <a:gd name="csY25" fmla="*/ 152539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27714" h="171226">
                  <a:moveTo>
                    <a:pt x="19959" y="152539"/>
                  </a:moveTo>
                  <a:cubicBezTo>
                    <a:pt x="19959" y="163641"/>
                    <a:pt x="17166" y="163641"/>
                    <a:pt x="154" y="163641"/>
                  </a:cubicBezTo>
                  <a:lnTo>
                    <a:pt x="154" y="171290"/>
                  </a:lnTo>
                  <a:cubicBezTo>
                    <a:pt x="9041" y="171043"/>
                    <a:pt x="21990" y="170550"/>
                    <a:pt x="28845" y="170550"/>
                  </a:cubicBezTo>
                  <a:cubicBezTo>
                    <a:pt x="35447" y="170550"/>
                    <a:pt x="48650" y="171043"/>
                    <a:pt x="57283" y="171290"/>
                  </a:cubicBezTo>
                  <a:lnTo>
                    <a:pt x="57283" y="163641"/>
                  </a:lnTo>
                  <a:cubicBezTo>
                    <a:pt x="40271" y="163641"/>
                    <a:pt x="37478" y="163641"/>
                    <a:pt x="37478" y="152539"/>
                  </a:cubicBezTo>
                  <a:lnTo>
                    <a:pt x="37478" y="107141"/>
                  </a:lnTo>
                  <a:cubicBezTo>
                    <a:pt x="37478" y="81482"/>
                    <a:pt x="55506" y="67665"/>
                    <a:pt x="71756" y="67665"/>
                  </a:cubicBezTo>
                  <a:cubicBezTo>
                    <a:pt x="87752" y="67665"/>
                    <a:pt x="90545" y="80988"/>
                    <a:pt x="90545" y="95052"/>
                  </a:cubicBezTo>
                  <a:lnTo>
                    <a:pt x="90545" y="152539"/>
                  </a:lnTo>
                  <a:cubicBezTo>
                    <a:pt x="90545" y="163641"/>
                    <a:pt x="87752" y="163641"/>
                    <a:pt x="70740" y="163641"/>
                  </a:cubicBezTo>
                  <a:lnTo>
                    <a:pt x="70740" y="171290"/>
                  </a:lnTo>
                  <a:cubicBezTo>
                    <a:pt x="79627" y="171043"/>
                    <a:pt x="92576" y="170550"/>
                    <a:pt x="99431" y="170550"/>
                  </a:cubicBezTo>
                  <a:cubicBezTo>
                    <a:pt x="106033" y="170550"/>
                    <a:pt x="119236" y="171043"/>
                    <a:pt x="127869" y="171290"/>
                  </a:cubicBezTo>
                  <a:lnTo>
                    <a:pt x="127869" y="163641"/>
                  </a:lnTo>
                  <a:cubicBezTo>
                    <a:pt x="114666" y="163641"/>
                    <a:pt x="108318" y="163641"/>
                    <a:pt x="108064" y="156240"/>
                  </a:cubicBezTo>
                  <a:lnTo>
                    <a:pt x="108064" y="109115"/>
                  </a:lnTo>
                  <a:cubicBezTo>
                    <a:pt x="108064" y="87897"/>
                    <a:pt x="108064" y="80248"/>
                    <a:pt x="100193" y="71366"/>
                  </a:cubicBezTo>
                  <a:cubicBezTo>
                    <a:pt x="96638" y="67172"/>
                    <a:pt x="88259" y="62237"/>
                    <a:pt x="73533" y="62237"/>
                  </a:cubicBezTo>
                  <a:cubicBezTo>
                    <a:pt x="52205" y="62237"/>
                    <a:pt x="41033" y="77041"/>
                    <a:pt x="36716" y="86416"/>
                  </a:cubicBezTo>
                  <a:lnTo>
                    <a:pt x="36716" y="63"/>
                  </a:lnTo>
                  <a:lnTo>
                    <a:pt x="154" y="2777"/>
                  </a:lnTo>
                  <a:lnTo>
                    <a:pt x="154" y="10425"/>
                  </a:lnTo>
                  <a:cubicBezTo>
                    <a:pt x="17927" y="10425"/>
                    <a:pt x="19959" y="12152"/>
                    <a:pt x="19959" y="24242"/>
                  </a:cubicBezTo>
                  <a:lnTo>
                    <a:pt x="19959" y="1525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E933294-7296-B543-471D-B3BBC89264B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241331" y="4783932"/>
              <a:ext cx="98261" cy="113246"/>
            </a:xfrm>
            <a:custGeom>
              <a:avLst/>
              <a:gdLst>
                <a:gd name="csX0" fmla="*/ 21488 w 98261"/>
                <a:gd name="csY0" fmla="*/ 48421 h 113246"/>
                <a:gd name="csX1" fmla="*/ 52972 w 98261"/>
                <a:gd name="csY1" fmla="*/ 5491 h 113246"/>
                <a:gd name="csX2" fmla="*/ 81663 w 98261"/>
                <a:gd name="csY2" fmla="*/ 48421 h 113246"/>
                <a:gd name="csX3" fmla="*/ 21488 w 98261"/>
                <a:gd name="csY3" fmla="*/ 48421 h 113246"/>
                <a:gd name="csX4" fmla="*/ 21234 w 98261"/>
                <a:gd name="csY4" fmla="*/ 53602 h 113246"/>
                <a:gd name="csX5" fmla="*/ 92074 w 98261"/>
                <a:gd name="csY5" fmla="*/ 53602 h 113246"/>
                <a:gd name="csX6" fmla="*/ 98421 w 98261"/>
                <a:gd name="csY6" fmla="*/ 48421 h 113246"/>
                <a:gd name="csX7" fmla="*/ 52972 w 98261"/>
                <a:gd name="csY7" fmla="*/ 63 h 113246"/>
                <a:gd name="csX8" fmla="*/ 160 w 98261"/>
                <a:gd name="csY8" fmla="*/ 56316 h 113246"/>
                <a:gd name="csX9" fmla="*/ 56019 w 98261"/>
                <a:gd name="csY9" fmla="*/ 113309 h 113246"/>
                <a:gd name="csX10" fmla="*/ 98421 w 98261"/>
                <a:gd name="csY10" fmla="*/ 81235 h 113246"/>
                <a:gd name="csX11" fmla="*/ 95120 w 98261"/>
                <a:gd name="csY11" fmla="*/ 78275 h 113246"/>
                <a:gd name="csX12" fmla="*/ 91820 w 98261"/>
                <a:gd name="csY12" fmla="*/ 81729 h 113246"/>
                <a:gd name="csX13" fmla="*/ 57542 w 98261"/>
                <a:gd name="csY13" fmla="*/ 107141 h 113246"/>
                <a:gd name="csX14" fmla="*/ 28851 w 98261"/>
                <a:gd name="csY14" fmla="*/ 90611 h 113246"/>
                <a:gd name="csX15" fmla="*/ 21234 w 98261"/>
                <a:gd name="csY15" fmla="*/ 5360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98261" h="113246">
                  <a:moveTo>
                    <a:pt x="21488" y="48421"/>
                  </a:moveTo>
                  <a:cubicBezTo>
                    <a:pt x="23011" y="11659"/>
                    <a:pt x="44339" y="5491"/>
                    <a:pt x="52972" y="5491"/>
                  </a:cubicBezTo>
                  <a:cubicBezTo>
                    <a:pt x="79124" y="5491"/>
                    <a:pt x="81663" y="38799"/>
                    <a:pt x="81663" y="48421"/>
                  </a:cubicBezTo>
                  <a:lnTo>
                    <a:pt x="21488" y="48421"/>
                  </a:lnTo>
                  <a:close/>
                  <a:moveTo>
                    <a:pt x="21234" y="53602"/>
                  </a:moveTo>
                  <a:lnTo>
                    <a:pt x="92074" y="53602"/>
                  </a:lnTo>
                  <a:cubicBezTo>
                    <a:pt x="97659" y="53602"/>
                    <a:pt x="98421" y="53602"/>
                    <a:pt x="98421" y="48421"/>
                  </a:cubicBezTo>
                  <a:cubicBezTo>
                    <a:pt x="98421" y="23995"/>
                    <a:pt x="84710" y="63"/>
                    <a:pt x="52972" y="63"/>
                  </a:cubicBezTo>
                  <a:cubicBezTo>
                    <a:pt x="23519" y="63"/>
                    <a:pt x="160" y="25475"/>
                    <a:pt x="160" y="56316"/>
                  </a:cubicBezTo>
                  <a:cubicBezTo>
                    <a:pt x="160" y="89377"/>
                    <a:pt x="26820" y="113309"/>
                    <a:pt x="56019" y="113309"/>
                  </a:cubicBezTo>
                  <a:cubicBezTo>
                    <a:pt x="86995" y="113309"/>
                    <a:pt x="98421" y="85923"/>
                    <a:pt x="98421" y="81235"/>
                  </a:cubicBezTo>
                  <a:cubicBezTo>
                    <a:pt x="98421" y="78768"/>
                    <a:pt x="96390" y="78275"/>
                    <a:pt x="95120" y="78275"/>
                  </a:cubicBezTo>
                  <a:cubicBezTo>
                    <a:pt x="92835" y="78275"/>
                    <a:pt x="92327" y="79755"/>
                    <a:pt x="91820" y="81729"/>
                  </a:cubicBezTo>
                  <a:cubicBezTo>
                    <a:pt x="82933" y="107141"/>
                    <a:pt x="60081" y="107141"/>
                    <a:pt x="57542" y="107141"/>
                  </a:cubicBezTo>
                  <a:cubicBezTo>
                    <a:pt x="44847" y="107141"/>
                    <a:pt x="34691" y="99740"/>
                    <a:pt x="28851" y="90611"/>
                  </a:cubicBezTo>
                  <a:cubicBezTo>
                    <a:pt x="21234" y="78768"/>
                    <a:pt x="21234" y="62484"/>
                    <a:pt x="21234" y="536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60650CB-A10F-4D10-DD3F-1517F4B6FCE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438814" y="4723238"/>
              <a:ext cx="125175" cy="173940"/>
            </a:xfrm>
            <a:custGeom>
              <a:avLst/>
              <a:gdLst>
                <a:gd name="csX0" fmla="*/ 36730 w 125175"/>
                <a:gd name="csY0" fmla="*/ 78275 h 173940"/>
                <a:gd name="csX1" fmla="*/ 36730 w 125175"/>
                <a:gd name="csY1" fmla="*/ 63 h 173940"/>
                <a:gd name="csX2" fmla="*/ 167 w 125175"/>
                <a:gd name="csY2" fmla="*/ 2777 h 173940"/>
                <a:gd name="csX3" fmla="*/ 167 w 125175"/>
                <a:gd name="csY3" fmla="*/ 10425 h 173940"/>
                <a:gd name="csX4" fmla="*/ 19972 w 125175"/>
                <a:gd name="csY4" fmla="*/ 24242 h 173940"/>
                <a:gd name="csX5" fmla="*/ 19972 w 125175"/>
                <a:gd name="csY5" fmla="*/ 171290 h 173940"/>
                <a:gd name="csX6" fmla="*/ 26320 w 125175"/>
                <a:gd name="csY6" fmla="*/ 171290 h 173940"/>
                <a:gd name="csX7" fmla="*/ 35460 w 125175"/>
                <a:gd name="csY7" fmla="*/ 155993 h 173940"/>
                <a:gd name="csX8" fmla="*/ 68722 w 125175"/>
                <a:gd name="csY8" fmla="*/ 174004 h 173940"/>
                <a:gd name="csX9" fmla="*/ 125343 w 125175"/>
                <a:gd name="csY9" fmla="*/ 117997 h 173940"/>
                <a:gd name="csX10" fmla="*/ 71515 w 125175"/>
                <a:gd name="csY10" fmla="*/ 62237 h 173940"/>
                <a:gd name="csX11" fmla="*/ 36730 w 125175"/>
                <a:gd name="csY11" fmla="*/ 78275 h 173940"/>
                <a:gd name="csX12" fmla="*/ 37491 w 125175"/>
                <a:gd name="csY12" fmla="*/ 143163 h 173940"/>
                <a:gd name="csX13" fmla="*/ 37491 w 125175"/>
                <a:gd name="csY13" fmla="*/ 92338 h 173940"/>
                <a:gd name="csX14" fmla="*/ 40284 w 125175"/>
                <a:gd name="csY14" fmla="*/ 83456 h 173940"/>
                <a:gd name="csX15" fmla="*/ 70245 w 125175"/>
                <a:gd name="csY15" fmla="*/ 67665 h 173940"/>
                <a:gd name="csX16" fmla="*/ 96905 w 125175"/>
                <a:gd name="csY16" fmla="*/ 83456 h 173940"/>
                <a:gd name="csX17" fmla="*/ 104269 w 125175"/>
                <a:gd name="csY17" fmla="*/ 117750 h 173940"/>
                <a:gd name="csX18" fmla="*/ 96398 w 125175"/>
                <a:gd name="csY18" fmla="*/ 152785 h 173940"/>
                <a:gd name="csX19" fmla="*/ 67706 w 125175"/>
                <a:gd name="csY19" fmla="*/ 168576 h 173940"/>
                <a:gd name="csX20" fmla="*/ 41046 w 125175"/>
                <a:gd name="csY20" fmla="*/ 153526 h 173940"/>
                <a:gd name="csX21" fmla="*/ 37491 w 125175"/>
                <a:gd name="csY21" fmla="*/ 143163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25175" h="173940">
                  <a:moveTo>
                    <a:pt x="36730" y="78275"/>
                  </a:moveTo>
                  <a:lnTo>
                    <a:pt x="36730" y="63"/>
                  </a:lnTo>
                  <a:lnTo>
                    <a:pt x="167" y="2777"/>
                  </a:lnTo>
                  <a:lnTo>
                    <a:pt x="167" y="10425"/>
                  </a:lnTo>
                  <a:cubicBezTo>
                    <a:pt x="17941" y="10425"/>
                    <a:pt x="19972" y="12152"/>
                    <a:pt x="19972" y="24242"/>
                  </a:cubicBezTo>
                  <a:lnTo>
                    <a:pt x="19972" y="171290"/>
                  </a:lnTo>
                  <a:lnTo>
                    <a:pt x="26320" y="171290"/>
                  </a:lnTo>
                  <a:cubicBezTo>
                    <a:pt x="26573" y="171043"/>
                    <a:pt x="28605" y="167589"/>
                    <a:pt x="35460" y="155993"/>
                  </a:cubicBezTo>
                  <a:cubicBezTo>
                    <a:pt x="39269" y="161667"/>
                    <a:pt x="49933" y="174004"/>
                    <a:pt x="68722" y="174004"/>
                  </a:cubicBezTo>
                  <a:cubicBezTo>
                    <a:pt x="98937" y="174004"/>
                    <a:pt x="125343" y="149825"/>
                    <a:pt x="125343" y="117997"/>
                  </a:cubicBezTo>
                  <a:cubicBezTo>
                    <a:pt x="125343" y="86663"/>
                    <a:pt x="100460" y="62237"/>
                    <a:pt x="71515" y="62237"/>
                  </a:cubicBezTo>
                  <a:cubicBezTo>
                    <a:pt x="51710" y="62237"/>
                    <a:pt x="40792" y="73833"/>
                    <a:pt x="36730" y="78275"/>
                  </a:cubicBezTo>
                  <a:close/>
                  <a:moveTo>
                    <a:pt x="37491" y="143163"/>
                  </a:moveTo>
                  <a:lnTo>
                    <a:pt x="37491" y="92338"/>
                  </a:lnTo>
                  <a:cubicBezTo>
                    <a:pt x="37491" y="87650"/>
                    <a:pt x="37491" y="87403"/>
                    <a:pt x="40284" y="83456"/>
                  </a:cubicBezTo>
                  <a:cubicBezTo>
                    <a:pt x="50187" y="69639"/>
                    <a:pt x="64152" y="67665"/>
                    <a:pt x="70245" y="67665"/>
                  </a:cubicBezTo>
                  <a:cubicBezTo>
                    <a:pt x="81671" y="67665"/>
                    <a:pt x="90812" y="74080"/>
                    <a:pt x="96905" y="83456"/>
                  </a:cubicBezTo>
                  <a:cubicBezTo>
                    <a:pt x="103507" y="93571"/>
                    <a:pt x="104269" y="107635"/>
                    <a:pt x="104269" y="117750"/>
                  </a:cubicBezTo>
                  <a:cubicBezTo>
                    <a:pt x="104269" y="126879"/>
                    <a:pt x="103761" y="141683"/>
                    <a:pt x="96398" y="152785"/>
                  </a:cubicBezTo>
                  <a:cubicBezTo>
                    <a:pt x="91066" y="160434"/>
                    <a:pt x="81417" y="168576"/>
                    <a:pt x="67706" y="168576"/>
                  </a:cubicBezTo>
                  <a:cubicBezTo>
                    <a:pt x="56280" y="168576"/>
                    <a:pt x="47140" y="162654"/>
                    <a:pt x="41046" y="153526"/>
                  </a:cubicBezTo>
                  <a:cubicBezTo>
                    <a:pt x="37491" y="148344"/>
                    <a:pt x="37491" y="147604"/>
                    <a:pt x="37491" y="1431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720047B8-C200-8582-CC0A-B5032650ABB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583428" y="4783932"/>
              <a:ext cx="114511" cy="113246"/>
            </a:xfrm>
            <a:custGeom>
              <a:avLst/>
              <a:gdLst>
                <a:gd name="csX0" fmla="*/ 74059 w 114511"/>
                <a:gd name="csY0" fmla="*/ 91844 h 113246"/>
                <a:gd name="csX1" fmla="*/ 93864 w 114511"/>
                <a:gd name="csY1" fmla="*/ 112076 h 113246"/>
                <a:gd name="csX2" fmla="*/ 114684 w 114511"/>
                <a:gd name="csY2" fmla="*/ 88637 h 113246"/>
                <a:gd name="csX3" fmla="*/ 114684 w 114511"/>
                <a:gd name="csY3" fmla="*/ 74820 h 113246"/>
                <a:gd name="csX4" fmla="*/ 108337 w 114511"/>
                <a:gd name="csY4" fmla="*/ 74820 h 113246"/>
                <a:gd name="csX5" fmla="*/ 108337 w 114511"/>
                <a:gd name="csY5" fmla="*/ 88637 h 113246"/>
                <a:gd name="csX6" fmla="*/ 99196 w 114511"/>
                <a:gd name="csY6" fmla="*/ 104427 h 113246"/>
                <a:gd name="csX7" fmla="*/ 89802 w 114511"/>
                <a:gd name="csY7" fmla="*/ 92091 h 113246"/>
                <a:gd name="csX8" fmla="*/ 89802 w 114511"/>
                <a:gd name="csY8" fmla="*/ 42746 h 113246"/>
                <a:gd name="csX9" fmla="*/ 80661 w 114511"/>
                <a:gd name="csY9" fmla="*/ 13633 h 113246"/>
                <a:gd name="csX10" fmla="*/ 45876 w 114511"/>
                <a:gd name="csY10" fmla="*/ 63 h 113246"/>
                <a:gd name="csX11" fmla="*/ 7536 w 114511"/>
                <a:gd name="csY11" fmla="*/ 27943 h 113246"/>
                <a:gd name="csX12" fmla="*/ 19216 w 114511"/>
                <a:gd name="csY12" fmla="*/ 39539 h 113246"/>
                <a:gd name="csX13" fmla="*/ 30895 w 114511"/>
                <a:gd name="csY13" fmla="*/ 28189 h 113246"/>
                <a:gd name="csX14" fmla="*/ 17946 w 114511"/>
                <a:gd name="csY14" fmla="*/ 16840 h 113246"/>
                <a:gd name="csX15" fmla="*/ 45368 w 114511"/>
                <a:gd name="csY15" fmla="*/ 5491 h 113246"/>
                <a:gd name="csX16" fmla="*/ 72282 w 114511"/>
                <a:gd name="csY16" fmla="*/ 37071 h 113246"/>
                <a:gd name="csX17" fmla="*/ 72282 w 114511"/>
                <a:gd name="csY17" fmla="*/ 46200 h 113246"/>
                <a:gd name="csX18" fmla="*/ 25563 w 114511"/>
                <a:gd name="csY18" fmla="*/ 55082 h 113246"/>
                <a:gd name="csX19" fmla="*/ 173 w 114511"/>
                <a:gd name="csY19" fmla="*/ 87157 h 113246"/>
                <a:gd name="csX20" fmla="*/ 40798 w 114511"/>
                <a:gd name="csY20" fmla="*/ 113309 h 113246"/>
                <a:gd name="csX21" fmla="*/ 74059 w 114511"/>
                <a:gd name="csY21" fmla="*/ 91844 h 113246"/>
                <a:gd name="csX22" fmla="*/ 72282 w 114511"/>
                <a:gd name="csY22" fmla="*/ 51382 h 113246"/>
                <a:gd name="csX23" fmla="*/ 72282 w 114511"/>
                <a:gd name="csY23" fmla="*/ 76054 h 113246"/>
                <a:gd name="csX24" fmla="*/ 42575 w 114511"/>
                <a:gd name="csY24" fmla="*/ 107882 h 113246"/>
                <a:gd name="csX25" fmla="*/ 19724 w 114511"/>
                <a:gd name="csY25" fmla="*/ 86910 h 113246"/>
                <a:gd name="csX26" fmla="*/ 72282 w 114511"/>
                <a:gd name="csY26" fmla="*/ 5138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4511" h="113246">
                  <a:moveTo>
                    <a:pt x="74059" y="91844"/>
                  </a:moveTo>
                  <a:cubicBezTo>
                    <a:pt x="75075" y="101713"/>
                    <a:pt x="81931" y="112076"/>
                    <a:pt x="93864" y="112076"/>
                  </a:cubicBezTo>
                  <a:cubicBezTo>
                    <a:pt x="99196" y="112076"/>
                    <a:pt x="114684" y="108622"/>
                    <a:pt x="114684" y="88637"/>
                  </a:cubicBezTo>
                  <a:lnTo>
                    <a:pt x="114684" y="74820"/>
                  </a:lnTo>
                  <a:lnTo>
                    <a:pt x="108337" y="74820"/>
                  </a:lnTo>
                  <a:lnTo>
                    <a:pt x="108337" y="88637"/>
                  </a:lnTo>
                  <a:cubicBezTo>
                    <a:pt x="108337" y="102947"/>
                    <a:pt x="101989" y="104427"/>
                    <a:pt x="99196" y="104427"/>
                  </a:cubicBezTo>
                  <a:cubicBezTo>
                    <a:pt x="90817" y="104427"/>
                    <a:pt x="89802" y="93325"/>
                    <a:pt x="89802" y="92091"/>
                  </a:cubicBezTo>
                  <a:lnTo>
                    <a:pt x="89802" y="42746"/>
                  </a:lnTo>
                  <a:cubicBezTo>
                    <a:pt x="89802" y="32384"/>
                    <a:pt x="89802" y="22761"/>
                    <a:pt x="80661" y="13633"/>
                  </a:cubicBezTo>
                  <a:cubicBezTo>
                    <a:pt x="70759" y="4010"/>
                    <a:pt x="58063" y="63"/>
                    <a:pt x="45876" y="63"/>
                  </a:cubicBezTo>
                  <a:cubicBezTo>
                    <a:pt x="25056" y="63"/>
                    <a:pt x="7536" y="11659"/>
                    <a:pt x="7536" y="27943"/>
                  </a:cubicBezTo>
                  <a:cubicBezTo>
                    <a:pt x="7536" y="35344"/>
                    <a:pt x="12614" y="39539"/>
                    <a:pt x="19216" y="39539"/>
                  </a:cubicBezTo>
                  <a:cubicBezTo>
                    <a:pt x="26325" y="39539"/>
                    <a:pt x="30895" y="34604"/>
                    <a:pt x="30895" y="28189"/>
                  </a:cubicBezTo>
                  <a:cubicBezTo>
                    <a:pt x="30895" y="25229"/>
                    <a:pt x="29626" y="17087"/>
                    <a:pt x="17946" y="16840"/>
                  </a:cubicBezTo>
                  <a:cubicBezTo>
                    <a:pt x="24802" y="8205"/>
                    <a:pt x="37243" y="5491"/>
                    <a:pt x="45368" y="5491"/>
                  </a:cubicBezTo>
                  <a:cubicBezTo>
                    <a:pt x="57809" y="5491"/>
                    <a:pt x="72282" y="15113"/>
                    <a:pt x="72282" y="37071"/>
                  </a:cubicBezTo>
                  <a:lnTo>
                    <a:pt x="72282" y="46200"/>
                  </a:lnTo>
                  <a:cubicBezTo>
                    <a:pt x="59333" y="46940"/>
                    <a:pt x="41559" y="47681"/>
                    <a:pt x="25563" y="55082"/>
                  </a:cubicBezTo>
                  <a:cubicBezTo>
                    <a:pt x="6520" y="63471"/>
                    <a:pt x="173" y="76301"/>
                    <a:pt x="173" y="87157"/>
                  </a:cubicBezTo>
                  <a:cubicBezTo>
                    <a:pt x="173" y="107141"/>
                    <a:pt x="24802" y="113309"/>
                    <a:pt x="40798" y="113309"/>
                  </a:cubicBezTo>
                  <a:cubicBezTo>
                    <a:pt x="57556" y="113309"/>
                    <a:pt x="69235" y="103440"/>
                    <a:pt x="74059" y="91844"/>
                  </a:cubicBezTo>
                  <a:close/>
                  <a:moveTo>
                    <a:pt x="72282" y="51382"/>
                  </a:moveTo>
                  <a:lnTo>
                    <a:pt x="72282" y="76054"/>
                  </a:lnTo>
                  <a:cubicBezTo>
                    <a:pt x="72282" y="99493"/>
                    <a:pt x="54001" y="107882"/>
                    <a:pt x="42575" y="107882"/>
                  </a:cubicBezTo>
                  <a:cubicBezTo>
                    <a:pt x="30134" y="107882"/>
                    <a:pt x="19724" y="99246"/>
                    <a:pt x="19724" y="86910"/>
                  </a:cubicBezTo>
                  <a:cubicBezTo>
                    <a:pt x="19724" y="73340"/>
                    <a:pt x="30388" y="52862"/>
                    <a:pt x="72282" y="51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C7C91C88-740E-4563-CDBF-DAD77C3E997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708350" y="4723238"/>
              <a:ext cx="125175" cy="173940"/>
            </a:xfrm>
            <a:custGeom>
              <a:avLst/>
              <a:gdLst>
                <a:gd name="csX0" fmla="*/ 88029 w 125175"/>
                <a:gd name="csY0" fmla="*/ 157720 h 173940"/>
                <a:gd name="csX1" fmla="*/ 88029 w 125175"/>
                <a:gd name="csY1" fmla="*/ 174004 h 173940"/>
                <a:gd name="csX2" fmla="*/ 125353 w 125175"/>
                <a:gd name="csY2" fmla="*/ 171290 h 173940"/>
                <a:gd name="csX3" fmla="*/ 125353 w 125175"/>
                <a:gd name="csY3" fmla="*/ 163641 h 173940"/>
                <a:gd name="csX4" fmla="*/ 105549 w 125175"/>
                <a:gd name="csY4" fmla="*/ 149825 h 173940"/>
                <a:gd name="csX5" fmla="*/ 105549 w 125175"/>
                <a:gd name="csY5" fmla="*/ 63 h 173940"/>
                <a:gd name="csX6" fmla="*/ 68986 w 125175"/>
                <a:gd name="csY6" fmla="*/ 2777 h 173940"/>
                <a:gd name="csX7" fmla="*/ 68986 w 125175"/>
                <a:gd name="csY7" fmla="*/ 10425 h 173940"/>
                <a:gd name="csX8" fmla="*/ 88791 w 125175"/>
                <a:gd name="csY8" fmla="*/ 24242 h 173940"/>
                <a:gd name="csX9" fmla="*/ 88791 w 125175"/>
                <a:gd name="csY9" fmla="*/ 77534 h 173940"/>
                <a:gd name="csX10" fmla="*/ 56799 w 125175"/>
                <a:gd name="csY10" fmla="*/ 62237 h 173940"/>
                <a:gd name="csX11" fmla="*/ 178 w 125175"/>
                <a:gd name="csY11" fmla="*/ 118244 h 173940"/>
                <a:gd name="csX12" fmla="*/ 54006 w 125175"/>
                <a:gd name="csY12" fmla="*/ 174004 h 173940"/>
                <a:gd name="csX13" fmla="*/ 88029 w 125175"/>
                <a:gd name="csY13" fmla="*/ 157720 h 173940"/>
                <a:gd name="csX14" fmla="*/ 88029 w 125175"/>
                <a:gd name="csY14" fmla="*/ 91598 h 173940"/>
                <a:gd name="csX15" fmla="*/ 88029 w 125175"/>
                <a:gd name="csY15" fmla="*/ 142176 h 173940"/>
                <a:gd name="csX16" fmla="*/ 85236 w 125175"/>
                <a:gd name="csY16" fmla="*/ 151305 h 173940"/>
                <a:gd name="csX17" fmla="*/ 55275 w 125175"/>
                <a:gd name="csY17" fmla="*/ 168576 h 173940"/>
                <a:gd name="csX18" fmla="*/ 28615 w 125175"/>
                <a:gd name="csY18" fmla="*/ 152785 h 173940"/>
                <a:gd name="csX19" fmla="*/ 21252 w 125175"/>
                <a:gd name="csY19" fmla="*/ 118491 h 173940"/>
                <a:gd name="csX20" fmla="*/ 29123 w 125175"/>
                <a:gd name="csY20" fmla="*/ 83456 h 173940"/>
                <a:gd name="csX21" fmla="*/ 57814 w 125175"/>
                <a:gd name="csY21" fmla="*/ 67665 h 173940"/>
                <a:gd name="csX22" fmla="*/ 85236 w 125175"/>
                <a:gd name="csY22" fmla="*/ 82469 h 173940"/>
                <a:gd name="csX23" fmla="*/ 88029 w 125175"/>
                <a:gd name="csY23" fmla="*/ 91598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25175" h="173940">
                  <a:moveTo>
                    <a:pt x="88029" y="157720"/>
                  </a:moveTo>
                  <a:lnTo>
                    <a:pt x="88029" y="174004"/>
                  </a:lnTo>
                  <a:lnTo>
                    <a:pt x="125353" y="171290"/>
                  </a:lnTo>
                  <a:lnTo>
                    <a:pt x="125353" y="163641"/>
                  </a:lnTo>
                  <a:cubicBezTo>
                    <a:pt x="107580" y="163641"/>
                    <a:pt x="105549" y="161914"/>
                    <a:pt x="105549" y="149825"/>
                  </a:cubicBezTo>
                  <a:lnTo>
                    <a:pt x="105549" y="63"/>
                  </a:lnTo>
                  <a:lnTo>
                    <a:pt x="68986" y="2777"/>
                  </a:lnTo>
                  <a:lnTo>
                    <a:pt x="68986" y="10425"/>
                  </a:lnTo>
                  <a:cubicBezTo>
                    <a:pt x="86760" y="10425"/>
                    <a:pt x="88791" y="12152"/>
                    <a:pt x="88791" y="24242"/>
                  </a:cubicBezTo>
                  <a:lnTo>
                    <a:pt x="88791" y="77534"/>
                  </a:lnTo>
                  <a:cubicBezTo>
                    <a:pt x="81428" y="68652"/>
                    <a:pt x="70510" y="62237"/>
                    <a:pt x="56799" y="62237"/>
                  </a:cubicBezTo>
                  <a:cubicBezTo>
                    <a:pt x="26838" y="62237"/>
                    <a:pt x="178" y="86416"/>
                    <a:pt x="178" y="118244"/>
                  </a:cubicBezTo>
                  <a:cubicBezTo>
                    <a:pt x="178" y="149578"/>
                    <a:pt x="25061" y="174004"/>
                    <a:pt x="54006" y="174004"/>
                  </a:cubicBezTo>
                  <a:cubicBezTo>
                    <a:pt x="70256" y="174004"/>
                    <a:pt x="81682" y="165615"/>
                    <a:pt x="88029" y="157720"/>
                  </a:cubicBezTo>
                  <a:close/>
                  <a:moveTo>
                    <a:pt x="88029" y="91598"/>
                  </a:moveTo>
                  <a:lnTo>
                    <a:pt x="88029" y="142176"/>
                  </a:lnTo>
                  <a:cubicBezTo>
                    <a:pt x="88029" y="146617"/>
                    <a:pt x="88029" y="147111"/>
                    <a:pt x="85236" y="151305"/>
                  </a:cubicBezTo>
                  <a:cubicBezTo>
                    <a:pt x="77619" y="163148"/>
                    <a:pt x="66193" y="168576"/>
                    <a:pt x="55275" y="168576"/>
                  </a:cubicBezTo>
                  <a:cubicBezTo>
                    <a:pt x="43850" y="168576"/>
                    <a:pt x="34709" y="162161"/>
                    <a:pt x="28615" y="152785"/>
                  </a:cubicBezTo>
                  <a:cubicBezTo>
                    <a:pt x="22014" y="142670"/>
                    <a:pt x="21252" y="128606"/>
                    <a:pt x="21252" y="118491"/>
                  </a:cubicBezTo>
                  <a:cubicBezTo>
                    <a:pt x="21252" y="109362"/>
                    <a:pt x="21760" y="94558"/>
                    <a:pt x="29123" y="83456"/>
                  </a:cubicBezTo>
                  <a:cubicBezTo>
                    <a:pt x="34455" y="75807"/>
                    <a:pt x="44104" y="67665"/>
                    <a:pt x="57814" y="67665"/>
                  </a:cubicBezTo>
                  <a:cubicBezTo>
                    <a:pt x="66701" y="67665"/>
                    <a:pt x="77365" y="71366"/>
                    <a:pt x="85236" y="82469"/>
                  </a:cubicBezTo>
                  <a:cubicBezTo>
                    <a:pt x="88029" y="86663"/>
                    <a:pt x="88029" y="87157"/>
                    <a:pt x="88029" y="915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60795969-2569-D9A3-827D-FD1D7817A3C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932521" y="4723238"/>
              <a:ext cx="125175" cy="173940"/>
            </a:xfrm>
            <a:custGeom>
              <a:avLst/>
              <a:gdLst>
                <a:gd name="csX0" fmla="*/ 36749 w 125175"/>
                <a:gd name="csY0" fmla="*/ 78275 h 173940"/>
                <a:gd name="csX1" fmla="*/ 36749 w 125175"/>
                <a:gd name="csY1" fmla="*/ 63 h 173940"/>
                <a:gd name="csX2" fmla="*/ 187 w 125175"/>
                <a:gd name="csY2" fmla="*/ 2777 h 173940"/>
                <a:gd name="csX3" fmla="*/ 187 w 125175"/>
                <a:gd name="csY3" fmla="*/ 10425 h 173940"/>
                <a:gd name="csX4" fmla="*/ 19991 w 125175"/>
                <a:gd name="csY4" fmla="*/ 24242 h 173940"/>
                <a:gd name="csX5" fmla="*/ 19991 w 125175"/>
                <a:gd name="csY5" fmla="*/ 171290 h 173940"/>
                <a:gd name="csX6" fmla="*/ 26339 w 125175"/>
                <a:gd name="csY6" fmla="*/ 171290 h 173940"/>
                <a:gd name="csX7" fmla="*/ 35480 w 125175"/>
                <a:gd name="csY7" fmla="*/ 155993 h 173940"/>
                <a:gd name="csX8" fmla="*/ 68741 w 125175"/>
                <a:gd name="csY8" fmla="*/ 174004 h 173940"/>
                <a:gd name="csX9" fmla="*/ 125362 w 125175"/>
                <a:gd name="csY9" fmla="*/ 117997 h 173940"/>
                <a:gd name="csX10" fmla="*/ 71534 w 125175"/>
                <a:gd name="csY10" fmla="*/ 62237 h 173940"/>
                <a:gd name="csX11" fmla="*/ 36749 w 125175"/>
                <a:gd name="csY11" fmla="*/ 78275 h 173940"/>
                <a:gd name="csX12" fmla="*/ 37511 w 125175"/>
                <a:gd name="csY12" fmla="*/ 143163 h 173940"/>
                <a:gd name="csX13" fmla="*/ 37511 w 125175"/>
                <a:gd name="csY13" fmla="*/ 92338 h 173940"/>
                <a:gd name="csX14" fmla="*/ 40304 w 125175"/>
                <a:gd name="csY14" fmla="*/ 83456 h 173940"/>
                <a:gd name="csX15" fmla="*/ 70265 w 125175"/>
                <a:gd name="csY15" fmla="*/ 67665 h 173940"/>
                <a:gd name="csX16" fmla="*/ 96925 w 125175"/>
                <a:gd name="csY16" fmla="*/ 83456 h 173940"/>
                <a:gd name="csX17" fmla="*/ 104288 w 125175"/>
                <a:gd name="csY17" fmla="*/ 117750 h 173940"/>
                <a:gd name="csX18" fmla="*/ 96417 w 125175"/>
                <a:gd name="csY18" fmla="*/ 152785 h 173940"/>
                <a:gd name="csX19" fmla="*/ 67726 w 125175"/>
                <a:gd name="csY19" fmla="*/ 168576 h 173940"/>
                <a:gd name="csX20" fmla="*/ 41066 w 125175"/>
                <a:gd name="csY20" fmla="*/ 153526 h 173940"/>
                <a:gd name="csX21" fmla="*/ 37511 w 125175"/>
                <a:gd name="csY21" fmla="*/ 143163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25175" h="173940">
                  <a:moveTo>
                    <a:pt x="36749" y="78275"/>
                  </a:moveTo>
                  <a:lnTo>
                    <a:pt x="36749" y="63"/>
                  </a:lnTo>
                  <a:lnTo>
                    <a:pt x="187" y="2777"/>
                  </a:lnTo>
                  <a:lnTo>
                    <a:pt x="187" y="10425"/>
                  </a:lnTo>
                  <a:cubicBezTo>
                    <a:pt x="17960" y="10425"/>
                    <a:pt x="19991" y="12152"/>
                    <a:pt x="19991" y="24242"/>
                  </a:cubicBezTo>
                  <a:lnTo>
                    <a:pt x="19991" y="171290"/>
                  </a:lnTo>
                  <a:lnTo>
                    <a:pt x="26339" y="171290"/>
                  </a:lnTo>
                  <a:cubicBezTo>
                    <a:pt x="26593" y="171043"/>
                    <a:pt x="28624" y="167589"/>
                    <a:pt x="35480" y="155993"/>
                  </a:cubicBezTo>
                  <a:cubicBezTo>
                    <a:pt x="39288" y="161667"/>
                    <a:pt x="49952" y="174004"/>
                    <a:pt x="68741" y="174004"/>
                  </a:cubicBezTo>
                  <a:cubicBezTo>
                    <a:pt x="98956" y="174004"/>
                    <a:pt x="125362" y="149825"/>
                    <a:pt x="125362" y="117997"/>
                  </a:cubicBezTo>
                  <a:cubicBezTo>
                    <a:pt x="125362" y="86663"/>
                    <a:pt x="100480" y="62237"/>
                    <a:pt x="71534" y="62237"/>
                  </a:cubicBezTo>
                  <a:cubicBezTo>
                    <a:pt x="51730" y="62237"/>
                    <a:pt x="40812" y="73833"/>
                    <a:pt x="36749" y="78275"/>
                  </a:cubicBezTo>
                  <a:close/>
                  <a:moveTo>
                    <a:pt x="37511" y="143163"/>
                  </a:moveTo>
                  <a:lnTo>
                    <a:pt x="37511" y="92338"/>
                  </a:lnTo>
                  <a:cubicBezTo>
                    <a:pt x="37511" y="87650"/>
                    <a:pt x="37511" y="87403"/>
                    <a:pt x="40304" y="83456"/>
                  </a:cubicBezTo>
                  <a:cubicBezTo>
                    <a:pt x="50206" y="69639"/>
                    <a:pt x="64171" y="67665"/>
                    <a:pt x="70265" y="67665"/>
                  </a:cubicBezTo>
                  <a:cubicBezTo>
                    <a:pt x="81690" y="67665"/>
                    <a:pt x="90831" y="74080"/>
                    <a:pt x="96925" y="83456"/>
                  </a:cubicBezTo>
                  <a:cubicBezTo>
                    <a:pt x="103526" y="93571"/>
                    <a:pt x="104288" y="107635"/>
                    <a:pt x="104288" y="117750"/>
                  </a:cubicBezTo>
                  <a:cubicBezTo>
                    <a:pt x="104288" y="126879"/>
                    <a:pt x="103780" y="141683"/>
                    <a:pt x="96417" y="152785"/>
                  </a:cubicBezTo>
                  <a:cubicBezTo>
                    <a:pt x="91085" y="160434"/>
                    <a:pt x="81437" y="168576"/>
                    <a:pt x="67726" y="168576"/>
                  </a:cubicBezTo>
                  <a:cubicBezTo>
                    <a:pt x="56300" y="168576"/>
                    <a:pt x="47159" y="162654"/>
                    <a:pt x="41066" y="153526"/>
                  </a:cubicBezTo>
                  <a:cubicBezTo>
                    <a:pt x="37511" y="148344"/>
                    <a:pt x="37511" y="147604"/>
                    <a:pt x="37511" y="1431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27B5B5F-B090-03DD-CA32-A12C63788CD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073581" y="4785412"/>
              <a:ext cx="85312" cy="109052"/>
            </a:xfrm>
            <a:custGeom>
              <a:avLst/>
              <a:gdLst>
                <a:gd name="csX0" fmla="*/ 35485 w 85312"/>
                <a:gd name="csY0" fmla="*/ 27202 h 109052"/>
                <a:gd name="csX1" fmla="*/ 35485 w 85312"/>
                <a:gd name="csY1" fmla="*/ 63 h 109052"/>
                <a:gd name="csX2" fmla="*/ 192 w 85312"/>
                <a:gd name="csY2" fmla="*/ 2777 h 109052"/>
                <a:gd name="csX3" fmla="*/ 192 w 85312"/>
                <a:gd name="csY3" fmla="*/ 10425 h 109052"/>
                <a:gd name="csX4" fmla="*/ 19997 w 85312"/>
                <a:gd name="csY4" fmla="*/ 24242 h 109052"/>
                <a:gd name="csX5" fmla="*/ 19997 w 85312"/>
                <a:gd name="csY5" fmla="*/ 90364 h 109052"/>
                <a:gd name="csX6" fmla="*/ 192 w 85312"/>
                <a:gd name="csY6" fmla="*/ 101467 h 109052"/>
                <a:gd name="csX7" fmla="*/ 192 w 85312"/>
                <a:gd name="csY7" fmla="*/ 109115 h 109052"/>
                <a:gd name="csX8" fmla="*/ 29137 w 85312"/>
                <a:gd name="csY8" fmla="*/ 108375 h 109052"/>
                <a:gd name="csX9" fmla="*/ 61384 w 85312"/>
                <a:gd name="csY9" fmla="*/ 109115 h 109052"/>
                <a:gd name="csX10" fmla="*/ 61384 w 85312"/>
                <a:gd name="csY10" fmla="*/ 101467 h 109052"/>
                <a:gd name="csX11" fmla="*/ 56052 w 85312"/>
                <a:gd name="csY11" fmla="*/ 101467 h 109052"/>
                <a:gd name="csX12" fmla="*/ 36755 w 85312"/>
                <a:gd name="csY12" fmla="*/ 89871 h 109052"/>
                <a:gd name="csX13" fmla="*/ 36755 w 85312"/>
                <a:gd name="csY13" fmla="*/ 51875 h 109052"/>
                <a:gd name="csX14" fmla="*/ 66716 w 85312"/>
                <a:gd name="csY14" fmla="*/ 5491 h 109052"/>
                <a:gd name="csX15" fmla="*/ 69509 w 85312"/>
                <a:gd name="csY15" fmla="*/ 5737 h 109052"/>
                <a:gd name="csX16" fmla="*/ 63669 w 85312"/>
                <a:gd name="csY16" fmla="*/ 15360 h 109052"/>
                <a:gd name="csX17" fmla="*/ 74587 w 85312"/>
                <a:gd name="csY17" fmla="*/ 25969 h 109052"/>
                <a:gd name="csX18" fmla="*/ 85505 w 85312"/>
                <a:gd name="csY18" fmla="*/ 15113 h 109052"/>
                <a:gd name="csX19" fmla="*/ 66716 w 85312"/>
                <a:gd name="csY19" fmla="*/ 63 h 109052"/>
                <a:gd name="csX20" fmla="*/ 35485 w 85312"/>
                <a:gd name="csY20" fmla="*/ 27202 h 109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85312" h="109052">
                  <a:moveTo>
                    <a:pt x="35485" y="27202"/>
                  </a:moveTo>
                  <a:lnTo>
                    <a:pt x="35485" y="63"/>
                  </a:lnTo>
                  <a:lnTo>
                    <a:pt x="192" y="2777"/>
                  </a:lnTo>
                  <a:lnTo>
                    <a:pt x="192" y="10425"/>
                  </a:lnTo>
                  <a:cubicBezTo>
                    <a:pt x="17966" y="10425"/>
                    <a:pt x="19997" y="12152"/>
                    <a:pt x="19997" y="24242"/>
                  </a:cubicBezTo>
                  <a:lnTo>
                    <a:pt x="19997" y="90364"/>
                  </a:lnTo>
                  <a:cubicBezTo>
                    <a:pt x="19997" y="101467"/>
                    <a:pt x="17204" y="101467"/>
                    <a:pt x="192" y="101467"/>
                  </a:cubicBezTo>
                  <a:lnTo>
                    <a:pt x="192" y="109115"/>
                  </a:lnTo>
                  <a:cubicBezTo>
                    <a:pt x="10095" y="108868"/>
                    <a:pt x="22028" y="108375"/>
                    <a:pt x="29137" y="108375"/>
                  </a:cubicBezTo>
                  <a:cubicBezTo>
                    <a:pt x="39294" y="108375"/>
                    <a:pt x="51227" y="108375"/>
                    <a:pt x="61384" y="109115"/>
                  </a:cubicBezTo>
                  <a:lnTo>
                    <a:pt x="61384" y="101467"/>
                  </a:lnTo>
                  <a:lnTo>
                    <a:pt x="56052" y="101467"/>
                  </a:lnTo>
                  <a:cubicBezTo>
                    <a:pt x="37262" y="101467"/>
                    <a:pt x="36755" y="98753"/>
                    <a:pt x="36755" y="89871"/>
                  </a:cubicBezTo>
                  <a:lnTo>
                    <a:pt x="36755" y="51875"/>
                  </a:lnTo>
                  <a:cubicBezTo>
                    <a:pt x="36755" y="27449"/>
                    <a:pt x="47419" y="5491"/>
                    <a:pt x="66716" y="5491"/>
                  </a:cubicBezTo>
                  <a:cubicBezTo>
                    <a:pt x="68493" y="5491"/>
                    <a:pt x="69001" y="5491"/>
                    <a:pt x="69509" y="5737"/>
                  </a:cubicBezTo>
                  <a:cubicBezTo>
                    <a:pt x="68747" y="5984"/>
                    <a:pt x="63669" y="8945"/>
                    <a:pt x="63669" y="15360"/>
                  </a:cubicBezTo>
                  <a:cubicBezTo>
                    <a:pt x="63669" y="22268"/>
                    <a:pt x="69001" y="25969"/>
                    <a:pt x="74587" y="25969"/>
                  </a:cubicBezTo>
                  <a:cubicBezTo>
                    <a:pt x="79157" y="25969"/>
                    <a:pt x="85505" y="23008"/>
                    <a:pt x="85505" y="15113"/>
                  </a:cubicBezTo>
                  <a:cubicBezTo>
                    <a:pt x="85505" y="7218"/>
                    <a:pt x="77634" y="63"/>
                    <a:pt x="66716" y="63"/>
                  </a:cubicBezTo>
                  <a:cubicBezTo>
                    <a:pt x="48180" y="63"/>
                    <a:pt x="39040" y="16593"/>
                    <a:pt x="35485" y="272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04147AA-1DD4-F530-7307-049B610BF2C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176582" y="4783932"/>
              <a:ext cx="114511" cy="113246"/>
            </a:xfrm>
            <a:custGeom>
              <a:avLst/>
              <a:gdLst>
                <a:gd name="csX0" fmla="*/ 74083 w 114511"/>
                <a:gd name="csY0" fmla="*/ 91844 h 113246"/>
                <a:gd name="csX1" fmla="*/ 93887 w 114511"/>
                <a:gd name="csY1" fmla="*/ 112076 h 113246"/>
                <a:gd name="csX2" fmla="*/ 114708 w 114511"/>
                <a:gd name="csY2" fmla="*/ 88637 h 113246"/>
                <a:gd name="csX3" fmla="*/ 114708 w 114511"/>
                <a:gd name="csY3" fmla="*/ 74820 h 113246"/>
                <a:gd name="csX4" fmla="*/ 108360 w 114511"/>
                <a:gd name="csY4" fmla="*/ 74820 h 113246"/>
                <a:gd name="csX5" fmla="*/ 108360 w 114511"/>
                <a:gd name="csY5" fmla="*/ 88637 h 113246"/>
                <a:gd name="csX6" fmla="*/ 99219 w 114511"/>
                <a:gd name="csY6" fmla="*/ 104427 h 113246"/>
                <a:gd name="csX7" fmla="*/ 89825 w 114511"/>
                <a:gd name="csY7" fmla="*/ 92091 h 113246"/>
                <a:gd name="csX8" fmla="*/ 89825 w 114511"/>
                <a:gd name="csY8" fmla="*/ 42746 h 113246"/>
                <a:gd name="csX9" fmla="*/ 80684 w 114511"/>
                <a:gd name="csY9" fmla="*/ 13633 h 113246"/>
                <a:gd name="csX10" fmla="*/ 45899 w 114511"/>
                <a:gd name="csY10" fmla="*/ 63 h 113246"/>
                <a:gd name="csX11" fmla="*/ 7559 w 114511"/>
                <a:gd name="csY11" fmla="*/ 27943 h 113246"/>
                <a:gd name="csX12" fmla="*/ 19239 w 114511"/>
                <a:gd name="csY12" fmla="*/ 39539 h 113246"/>
                <a:gd name="csX13" fmla="*/ 30919 w 114511"/>
                <a:gd name="csY13" fmla="*/ 28189 h 113246"/>
                <a:gd name="csX14" fmla="*/ 17969 w 114511"/>
                <a:gd name="csY14" fmla="*/ 16840 h 113246"/>
                <a:gd name="csX15" fmla="*/ 45391 w 114511"/>
                <a:gd name="csY15" fmla="*/ 5491 h 113246"/>
                <a:gd name="csX16" fmla="*/ 72305 w 114511"/>
                <a:gd name="csY16" fmla="*/ 37071 h 113246"/>
                <a:gd name="csX17" fmla="*/ 72305 w 114511"/>
                <a:gd name="csY17" fmla="*/ 46200 h 113246"/>
                <a:gd name="csX18" fmla="*/ 25587 w 114511"/>
                <a:gd name="csY18" fmla="*/ 55082 h 113246"/>
                <a:gd name="csX19" fmla="*/ 196 w 114511"/>
                <a:gd name="csY19" fmla="*/ 87157 h 113246"/>
                <a:gd name="csX20" fmla="*/ 40821 w 114511"/>
                <a:gd name="csY20" fmla="*/ 113309 h 113246"/>
                <a:gd name="csX21" fmla="*/ 74083 w 114511"/>
                <a:gd name="csY21" fmla="*/ 91844 h 113246"/>
                <a:gd name="csX22" fmla="*/ 72305 w 114511"/>
                <a:gd name="csY22" fmla="*/ 51382 h 113246"/>
                <a:gd name="csX23" fmla="*/ 72305 w 114511"/>
                <a:gd name="csY23" fmla="*/ 76054 h 113246"/>
                <a:gd name="csX24" fmla="*/ 42598 w 114511"/>
                <a:gd name="csY24" fmla="*/ 107882 h 113246"/>
                <a:gd name="csX25" fmla="*/ 19747 w 114511"/>
                <a:gd name="csY25" fmla="*/ 86910 h 113246"/>
                <a:gd name="csX26" fmla="*/ 72305 w 114511"/>
                <a:gd name="csY26" fmla="*/ 5138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4511" h="113246">
                  <a:moveTo>
                    <a:pt x="74083" y="91844"/>
                  </a:moveTo>
                  <a:cubicBezTo>
                    <a:pt x="75098" y="101713"/>
                    <a:pt x="81954" y="112076"/>
                    <a:pt x="93887" y="112076"/>
                  </a:cubicBezTo>
                  <a:cubicBezTo>
                    <a:pt x="99219" y="112076"/>
                    <a:pt x="114708" y="108622"/>
                    <a:pt x="114708" y="88637"/>
                  </a:cubicBezTo>
                  <a:lnTo>
                    <a:pt x="114708" y="74820"/>
                  </a:lnTo>
                  <a:lnTo>
                    <a:pt x="108360" y="74820"/>
                  </a:lnTo>
                  <a:lnTo>
                    <a:pt x="108360" y="88637"/>
                  </a:lnTo>
                  <a:cubicBezTo>
                    <a:pt x="108360" y="102947"/>
                    <a:pt x="102012" y="104427"/>
                    <a:pt x="99219" y="104427"/>
                  </a:cubicBezTo>
                  <a:cubicBezTo>
                    <a:pt x="90841" y="104427"/>
                    <a:pt x="89825" y="93325"/>
                    <a:pt x="89825" y="92091"/>
                  </a:cubicBezTo>
                  <a:lnTo>
                    <a:pt x="89825" y="42746"/>
                  </a:lnTo>
                  <a:cubicBezTo>
                    <a:pt x="89825" y="32384"/>
                    <a:pt x="89825" y="22761"/>
                    <a:pt x="80684" y="13633"/>
                  </a:cubicBezTo>
                  <a:cubicBezTo>
                    <a:pt x="70782" y="4010"/>
                    <a:pt x="58087" y="63"/>
                    <a:pt x="45899" y="63"/>
                  </a:cubicBezTo>
                  <a:cubicBezTo>
                    <a:pt x="25079" y="63"/>
                    <a:pt x="7559" y="11659"/>
                    <a:pt x="7559" y="27943"/>
                  </a:cubicBezTo>
                  <a:cubicBezTo>
                    <a:pt x="7559" y="35344"/>
                    <a:pt x="12637" y="39539"/>
                    <a:pt x="19239" y="39539"/>
                  </a:cubicBezTo>
                  <a:cubicBezTo>
                    <a:pt x="26348" y="39539"/>
                    <a:pt x="30919" y="34604"/>
                    <a:pt x="30919" y="28189"/>
                  </a:cubicBezTo>
                  <a:cubicBezTo>
                    <a:pt x="30919" y="25229"/>
                    <a:pt x="29649" y="17087"/>
                    <a:pt x="17969" y="16840"/>
                  </a:cubicBezTo>
                  <a:cubicBezTo>
                    <a:pt x="24825" y="8205"/>
                    <a:pt x="37266" y="5491"/>
                    <a:pt x="45391" y="5491"/>
                  </a:cubicBezTo>
                  <a:cubicBezTo>
                    <a:pt x="57833" y="5491"/>
                    <a:pt x="72305" y="15113"/>
                    <a:pt x="72305" y="37071"/>
                  </a:cubicBezTo>
                  <a:lnTo>
                    <a:pt x="72305" y="46200"/>
                  </a:lnTo>
                  <a:cubicBezTo>
                    <a:pt x="59356" y="46940"/>
                    <a:pt x="41583" y="47681"/>
                    <a:pt x="25587" y="55082"/>
                  </a:cubicBezTo>
                  <a:cubicBezTo>
                    <a:pt x="6544" y="63471"/>
                    <a:pt x="196" y="76301"/>
                    <a:pt x="196" y="87157"/>
                  </a:cubicBezTo>
                  <a:cubicBezTo>
                    <a:pt x="196" y="107141"/>
                    <a:pt x="24825" y="113309"/>
                    <a:pt x="40821" y="113309"/>
                  </a:cubicBezTo>
                  <a:cubicBezTo>
                    <a:pt x="57579" y="113309"/>
                    <a:pt x="69259" y="103440"/>
                    <a:pt x="74083" y="91844"/>
                  </a:cubicBezTo>
                  <a:close/>
                  <a:moveTo>
                    <a:pt x="72305" y="51382"/>
                  </a:moveTo>
                  <a:lnTo>
                    <a:pt x="72305" y="76054"/>
                  </a:lnTo>
                  <a:cubicBezTo>
                    <a:pt x="72305" y="99493"/>
                    <a:pt x="54024" y="107882"/>
                    <a:pt x="42598" y="107882"/>
                  </a:cubicBezTo>
                  <a:cubicBezTo>
                    <a:pt x="30157" y="107882"/>
                    <a:pt x="19747" y="99246"/>
                    <a:pt x="19747" y="86910"/>
                  </a:cubicBezTo>
                  <a:cubicBezTo>
                    <a:pt x="19747" y="73340"/>
                    <a:pt x="30411" y="52862"/>
                    <a:pt x="72305" y="51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F39F280C-8CC4-8A57-47D6-182A0B68684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300997" y="4785412"/>
              <a:ext cx="127714" cy="109052"/>
            </a:xfrm>
            <a:custGeom>
              <a:avLst/>
              <a:gdLst>
                <a:gd name="csX0" fmla="*/ 20006 w 127714"/>
                <a:gd name="csY0" fmla="*/ 24242 h 109052"/>
                <a:gd name="csX1" fmla="*/ 20006 w 127714"/>
                <a:gd name="csY1" fmla="*/ 90364 h 109052"/>
                <a:gd name="csX2" fmla="*/ 201 w 127714"/>
                <a:gd name="csY2" fmla="*/ 101467 h 109052"/>
                <a:gd name="csX3" fmla="*/ 201 w 127714"/>
                <a:gd name="csY3" fmla="*/ 109115 h 109052"/>
                <a:gd name="csX4" fmla="*/ 28892 w 127714"/>
                <a:gd name="csY4" fmla="*/ 108375 h 109052"/>
                <a:gd name="csX5" fmla="*/ 57330 w 127714"/>
                <a:gd name="csY5" fmla="*/ 109115 h 109052"/>
                <a:gd name="csX6" fmla="*/ 57330 w 127714"/>
                <a:gd name="csY6" fmla="*/ 101467 h 109052"/>
                <a:gd name="csX7" fmla="*/ 37525 w 127714"/>
                <a:gd name="csY7" fmla="*/ 90364 h 109052"/>
                <a:gd name="csX8" fmla="*/ 37525 w 127714"/>
                <a:gd name="csY8" fmla="*/ 44967 h 109052"/>
                <a:gd name="csX9" fmla="*/ 71803 w 127714"/>
                <a:gd name="csY9" fmla="*/ 5491 h 109052"/>
                <a:gd name="csX10" fmla="*/ 90592 w 127714"/>
                <a:gd name="csY10" fmla="*/ 32877 h 109052"/>
                <a:gd name="csX11" fmla="*/ 90592 w 127714"/>
                <a:gd name="csY11" fmla="*/ 90364 h 109052"/>
                <a:gd name="csX12" fmla="*/ 70787 w 127714"/>
                <a:gd name="csY12" fmla="*/ 101467 h 109052"/>
                <a:gd name="csX13" fmla="*/ 70787 w 127714"/>
                <a:gd name="csY13" fmla="*/ 109115 h 109052"/>
                <a:gd name="csX14" fmla="*/ 99478 w 127714"/>
                <a:gd name="csY14" fmla="*/ 108375 h 109052"/>
                <a:gd name="csX15" fmla="*/ 127916 w 127714"/>
                <a:gd name="csY15" fmla="*/ 109115 h 109052"/>
                <a:gd name="csX16" fmla="*/ 127916 w 127714"/>
                <a:gd name="csY16" fmla="*/ 101467 h 109052"/>
                <a:gd name="csX17" fmla="*/ 108111 w 127714"/>
                <a:gd name="csY17" fmla="*/ 94065 h 109052"/>
                <a:gd name="csX18" fmla="*/ 108111 w 127714"/>
                <a:gd name="csY18" fmla="*/ 46940 h 109052"/>
                <a:gd name="csX19" fmla="*/ 100240 w 127714"/>
                <a:gd name="csY19" fmla="*/ 9192 h 109052"/>
                <a:gd name="csX20" fmla="*/ 73580 w 127714"/>
                <a:gd name="csY20" fmla="*/ 63 h 109052"/>
                <a:gd name="csX21" fmla="*/ 36002 w 127714"/>
                <a:gd name="csY21" fmla="*/ 25969 h 109052"/>
                <a:gd name="csX22" fmla="*/ 36002 w 127714"/>
                <a:gd name="csY22" fmla="*/ 63 h 109052"/>
                <a:gd name="csX23" fmla="*/ 201 w 127714"/>
                <a:gd name="csY23" fmla="*/ 2777 h 109052"/>
                <a:gd name="csX24" fmla="*/ 201 w 127714"/>
                <a:gd name="csY24" fmla="*/ 10425 h 109052"/>
                <a:gd name="csX25" fmla="*/ 20006 w 127714"/>
                <a:gd name="csY25" fmla="*/ 24242 h 109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27714" h="109052">
                  <a:moveTo>
                    <a:pt x="20006" y="24242"/>
                  </a:moveTo>
                  <a:lnTo>
                    <a:pt x="20006" y="90364"/>
                  </a:lnTo>
                  <a:cubicBezTo>
                    <a:pt x="20006" y="101467"/>
                    <a:pt x="17213" y="101467"/>
                    <a:pt x="201" y="101467"/>
                  </a:cubicBezTo>
                  <a:lnTo>
                    <a:pt x="201" y="109115"/>
                  </a:lnTo>
                  <a:cubicBezTo>
                    <a:pt x="9088" y="108868"/>
                    <a:pt x="22037" y="108375"/>
                    <a:pt x="28892" y="108375"/>
                  </a:cubicBezTo>
                  <a:cubicBezTo>
                    <a:pt x="35494" y="108375"/>
                    <a:pt x="48697" y="108868"/>
                    <a:pt x="57330" y="109115"/>
                  </a:cubicBezTo>
                  <a:lnTo>
                    <a:pt x="57330" y="101467"/>
                  </a:lnTo>
                  <a:cubicBezTo>
                    <a:pt x="40318" y="101467"/>
                    <a:pt x="37525" y="101467"/>
                    <a:pt x="37525" y="90364"/>
                  </a:cubicBezTo>
                  <a:lnTo>
                    <a:pt x="37525" y="44967"/>
                  </a:lnTo>
                  <a:cubicBezTo>
                    <a:pt x="37525" y="19307"/>
                    <a:pt x="55553" y="5491"/>
                    <a:pt x="71803" y="5491"/>
                  </a:cubicBezTo>
                  <a:cubicBezTo>
                    <a:pt x="87799" y="5491"/>
                    <a:pt x="90592" y="18814"/>
                    <a:pt x="90592" y="32877"/>
                  </a:cubicBezTo>
                  <a:lnTo>
                    <a:pt x="90592" y="90364"/>
                  </a:lnTo>
                  <a:cubicBezTo>
                    <a:pt x="90592" y="101467"/>
                    <a:pt x="87799" y="101467"/>
                    <a:pt x="70787" y="101467"/>
                  </a:cubicBezTo>
                  <a:lnTo>
                    <a:pt x="70787" y="109115"/>
                  </a:lnTo>
                  <a:cubicBezTo>
                    <a:pt x="79674" y="108868"/>
                    <a:pt x="92623" y="108375"/>
                    <a:pt x="99478" y="108375"/>
                  </a:cubicBezTo>
                  <a:cubicBezTo>
                    <a:pt x="106080" y="108375"/>
                    <a:pt x="119283" y="108868"/>
                    <a:pt x="127916" y="109115"/>
                  </a:cubicBezTo>
                  <a:lnTo>
                    <a:pt x="127916" y="101467"/>
                  </a:lnTo>
                  <a:cubicBezTo>
                    <a:pt x="114713" y="101467"/>
                    <a:pt x="108365" y="101467"/>
                    <a:pt x="108111" y="94065"/>
                  </a:cubicBezTo>
                  <a:lnTo>
                    <a:pt x="108111" y="46940"/>
                  </a:lnTo>
                  <a:cubicBezTo>
                    <a:pt x="108111" y="25722"/>
                    <a:pt x="108111" y="18074"/>
                    <a:pt x="100240" y="9192"/>
                  </a:cubicBezTo>
                  <a:cubicBezTo>
                    <a:pt x="96685" y="4997"/>
                    <a:pt x="88306" y="63"/>
                    <a:pt x="73580" y="63"/>
                  </a:cubicBezTo>
                  <a:cubicBezTo>
                    <a:pt x="55045" y="63"/>
                    <a:pt x="43111" y="10672"/>
                    <a:pt x="36002" y="25969"/>
                  </a:cubicBezTo>
                  <a:lnTo>
                    <a:pt x="36002" y="63"/>
                  </a:lnTo>
                  <a:lnTo>
                    <a:pt x="201" y="2777"/>
                  </a:lnTo>
                  <a:lnTo>
                    <a:pt x="201" y="10425"/>
                  </a:lnTo>
                  <a:cubicBezTo>
                    <a:pt x="17974" y="10425"/>
                    <a:pt x="20006" y="12152"/>
                    <a:pt x="20006" y="242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EA901569-DC0F-51DD-BB41-4C5D96C8F26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442564" y="4783932"/>
              <a:ext cx="96738" cy="113246"/>
            </a:xfrm>
            <a:custGeom>
              <a:avLst/>
              <a:gdLst>
                <a:gd name="csX0" fmla="*/ 21281 w 96738"/>
                <a:gd name="csY0" fmla="*/ 56809 h 113246"/>
                <a:gd name="csX1" fmla="*/ 55558 w 96738"/>
                <a:gd name="csY1" fmla="*/ 6231 h 113246"/>
                <a:gd name="csX2" fmla="*/ 82726 w 96738"/>
                <a:gd name="csY2" fmla="*/ 15360 h 113246"/>
                <a:gd name="csX3" fmla="*/ 70792 w 96738"/>
                <a:gd name="csY3" fmla="*/ 26709 h 113246"/>
                <a:gd name="csX4" fmla="*/ 82472 w 96738"/>
                <a:gd name="csY4" fmla="*/ 38058 h 113246"/>
                <a:gd name="csX5" fmla="*/ 94152 w 96738"/>
                <a:gd name="csY5" fmla="*/ 26462 h 113246"/>
                <a:gd name="csX6" fmla="*/ 55304 w 96738"/>
                <a:gd name="csY6" fmla="*/ 63 h 113246"/>
                <a:gd name="csX7" fmla="*/ 207 w 96738"/>
                <a:gd name="csY7" fmla="*/ 57303 h 113246"/>
                <a:gd name="csX8" fmla="*/ 54796 w 96738"/>
                <a:gd name="csY8" fmla="*/ 113309 h 113246"/>
                <a:gd name="csX9" fmla="*/ 96945 w 96738"/>
                <a:gd name="csY9" fmla="*/ 81235 h 113246"/>
                <a:gd name="csX10" fmla="*/ 93644 w 96738"/>
                <a:gd name="csY10" fmla="*/ 78768 h 113246"/>
                <a:gd name="csX11" fmla="*/ 90343 w 96738"/>
                <a:gd name="csY11" fmla="*/ 81235 h 113246"/>
                <a:gd name="csX12" fmla="*/ 57082 w 96738"/>
                <a:gd name="csY12" fmla="*/ 107141 h 113246"/>
                <a:gd name="csX13" fmla="*/ 21281 w 96738"/>
                <a:gd name="csY13" fmla="*/ 56809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738" h="113246">
                  <a:moveTo>
                    <a:pt x="21281" y="56809"/>
                  </a:moveTo>
                  <a:cubicBezTo>
                    <a:pt x="21281" y="16593"/>
                    <a:pt x="42101" y="6231"/>
                    <a:pt x="55558" y="6231"/>
                  </a:cubicBezTo>
                  <a:cubicBezTo>
                    <a:pt x="57843" y="6231"/>
                    <a:pt x="73839" y="6478"/>
                    <a:pt x="82726" y="15360"/>
                  </a:cubicBezTo>
                  <a:cubicBezTo>
                    <a:pt x="72316" y="16100"/>
                    <a:pt x="70792" y="23502"/>
                    <a:pt x="70792" y="26709"/>
                  </a:cubicBezTo>
                  <a:cubicBezTo>
                    <a:pt x="70792" y="33124"/>
                    <a:pt x="75363" y="38058"/>
                    <a:pt x="82472" y="38058"/>
                  </a:cubicBezTo>
                  <a:cubicBezTo>
                    <a:pt x="89074" y="38058"/>
                    <a:pt x="94152" y="33864"/>
                    <a:pt x="94152" y="26462"/>
                  </a:cubicBezTo>
                  <a:cubicBezTo>
                    <a:pt x="94152" y="9685"/>
                    <a:pt x="74855" y="63"/>
                    <a:pt x="55304" y="63"/>
                  </a:cubicBezTo>
                  <a:cubicBezTo>
                    <a:pt x="23566" y="63"/>
                    <a:pt x="207" y="26709"/>
                    <a:pt x="207" y="57303"/>
                  </a:cubicBezTo>
                  <a:cubicBezTo>
                    <a:pt x="207" y="88884"/>
                    <a:pt x="25343" y="113309"/>
                    <a:pt x="54796" y="113309"/>
                  </a:cubicBezTo>
                  <a:cubicBezTo>
                    <a:pt x="88820" y="113309"/>
                    <a:pt x="96945" y="83702"/>
                    <a:pt x="96945" y="81235"/>
                  </a:cubicBezTo>
                  <a:cubicBezTo>
                    <a:pt x="96945" y="78768"/>
                    <a:pt x="94406" y="78768"/>
                    <a:pt x="93644" y="78768"/>
                  </a:cubicBezTo>
                  <a:cubicBezTo>
                    <a:pt x="91359" y="78768"/>
                    <a:pt x="90851" y="79755"/>
                    <a:pt x="90343" y="81235"/>
                  </a:cubicBezTo>
                  <a:cubicBezTo>
                    <a:pt x="82980" y="104181"/>
                    <a:pt x="66476" y="107141"/>
                    <a:pt x="57082" y="107141"/>
                  </a:cubicBezTo>
                  <a:cubicBezTo>
                    <a:pt x="43625" y="107141"/>
                    <a:pt x="21281" y="96532"/>
                    <a:pt x="21281" y="5680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B51890D0-98F2-0AD1-6928-841C78490A7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547850" y="4723238"/>
              <a:ext cx="127714" cy="171226"/>
            </a:xfrm>
            <a:custGeom>
              <a:avLst/>
              <a:gdLst>
                <a:gd name="csX0" fmla="*/ 20015 w 127714"/>
                <a:gd name="csY0" fmla="*/ 152539 h 171226"/>
                <a:gd name="csX1" fmla="*/ 211 w 127714"/>
                <a:gd name="csY1" fmla="*/ 163641 h 171226"/>
                <a:gd name="csX2" fmla="*/ 211 w 127714"/>
                <a:gd name="csY2" fmla="*/ 171290 h 171226"/>
                <a:gd name="csX3" fmla="*/ 28902 w 127714"/>
                <a:gd name="csY3" fmla="*/ 170550 h 171226"/>
                <a:gd name="csX4" fmla="*/ 57340 w 127714"/>
                <a:gd name="csY4" fmla="*/ 171290 h 171226"/>
                <a:gd name="csX5" fmla="*/ 57340 w 127714"/>
                <a:gd name="csY5" fmla="*/ 163641 h 171226"/>
                <a:gd name="csX6" fmla="*/ 37535 w 127714"/>
                <a:gd name="csY6" fmla="*/ 152539 h 171226"/>
                <a:gd name="csX7" fmla="*/ 37535 w 127714"/>
                <a:gd name="csY7" fmla="*/ 107141 h 171226"/>
                <a:gd name="csX8" fmla="*/ 71812 w 127714"/>
                <a:gd name="csY8" fmla="*/ 67665 h 171226"/>
                <a:gd name="csX9" fmla="*/ 90601 w 127714"/>
                <a:gd name="csY9" fmla="*/ 95052 h 171226"/>
                <a:gd name="csX10" fmla="*/ 90601 w 127714"/>
                <a:gd name="csY10" fmla="*/ 152539 h 171226"/>
                <a:gd name="csX11" fmla="*/ 70797 w 127714"/>
                <a:gd name="csY11" fmla="*/ 163641 h 171226"/>
                <a:gd name="csX12" fmla="*/ 70797 w 127714"/>
                <a:gd name="csY12" fmla="*/ 171290 h 171226"/>
                <a:gd name="csX13" fmla="*/ 99488 w 127714"/>
                <a:gd name="csY13" fmla="*/ 170550 h 171226"/>
                <a:gd name="csX14" fmla="*/ 127925 w 127714"/>
                <a:gd name="csY14" fmla="*/ 171290 h 171226"/>
                <a:gd name="csX15" fmla="*/ 127925 w 127714"/>
                <a:gd name="csY15" fmla="*/ 163641 h 171226"/>
                <a:gd name="csX16" fmla="*/ 108121 w 127714"/>
                <a:gd name="csY16" fmla="*/ 156240 h 171226"/>
                <a:gd name="csX17" fmla="*/ 108121 w 127714"/>
                <a:gd name="csY17" fmla="*/ 109115 h 171226"/>
                <a:gd name="csX18" fmla="*/ 100250 w 127714"/>
                <a:gd name="csY18" fmla="*/ 71366 h 171226"/>
                <a:gd name="csX19" fmla="*/ 73590 w 127714"/>
                <a:gd name="csY19" fmla="*/ 62237 h 171226"/>
                <a:gd name="csX20" fmla="*/ 36773 w 127714"/>
                <a:gd name="csY20" fmla="*/ 86416 h 171226"/>
                <a:gd name="csX21" fmla="*/ 36773 w 127714"/>
                <a:gd name="csY21" fmla="*/ 63 h 171226"/>
                <a:gd name="csX22" fmla="*/ 211 w 127714"/>
                <a:gd name="csY22" fmla="*/ 2777 h 171226"/>
                <a:gd name="csX23" fmla="*/ 211 w 127714"/>
                <a:gd name="csY23" fmla="*/ 10425 h 171226"/>
                <a:gd name="csX24" fmla="*/ 20015 w 127714"/>
                <a:gd name="csY24" fmla="*/ 24242 h 171226"/>
                <a:gd name="csX25" fmla="*/ 20015 w 127714"/>
                <a:gd name="csY25" fmla="*/ 152539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27714" h="171226">
                  <a:moveTo>
                    <a:pt x="20015" y="152539"/>
                  </a:moveTo>
                  <a:cubicBezTo>
                    <a:pt x="20015" y="163641"/>
                    <a:pt x="17222" y="163641"/>
                    <a:pt x="211" y="163641"/>
                  </a:cubicBezTo>
                  <a:lnTo>
                    <a:pt x="211" y="171290"/>
                  </a:lnTo>
                  <a:cubicBezTo>
                    <a:pt x="9097" y="171043"/>
                    <a:pt x="22047" y="170550"/>
                    <a:pt x="28902" y="170550"/>
                  </a:cubicBezTo>
                  <a:cubicBezTo>
                    <a:pt x="35504" y="170550"/>
                    <a:pt x="48707" y="171043"/>
                    <a:pt x="57340" y="171290"/>
                  </a:cubicBezTo>
                  <a:lnTo>
                    <a:pt x="57340" y="163641"/>
                  </a:lnTo>
                  <a:cubicBezTo>
                    <a:pt x="40328" y="163641"/>
                    <a:pt x="37535" y="163641"/>
                    <a:pt x="37535" y="152539"/>
                  </a:cubicBezTo>
                  <a:lnTo>
                    <a:pt x="37535" y="107141"/>
                  </a:lnTo>
                  <a:cubicBezTo>
                    <a:pt x="37535" y="81482"/>
                    <a:pt x="55562" y="67665"/>
                    <a:pt x="71812" y="67665"/>
                  </a:cubicBezTo>
                  <a:cubicBezTo>
                    <a:pt x="87808" y="67665"/>
                    <a:pt x="90601" y="80988"/>
                    <a:pt x="90601" y="95052"/>
                  </a:cubicBezTo>
                  <a:lnTo>
                    <a:pt x="90601" y="152539"/>
                  </a:lnTo>
                  <a:cubicBezTo>
                    <a:pt x="90601" y="163641"/>
                    <a:pt x="87808" y="163641"/>
                    <a:pt x="70797" y="163641"/>
                  </a:cubicBezTo>
                  <a:lnTo>
                    <a:pt x="70797" y="171290"/>
                  </a:lnTo>
                  <a:cubicBezTo>
                    <a:pt x="79683" y="171043"/>
                    <a:pt x="92633" y="170550"/>
                    <a:pt x="99488" y="170550"/>
                  </a:cubicBezTo>
                  <a:cubicBezTo>
                    <a:pt x="106090" y="170550"/>
                    <a:pt x="119293" y="171043"/>
                    <a:pt x="127925" y="171290"/>
                  </a:cubicBezTo>
                  <a:lnTo>
                    <a:pt x="127925" y="163641"/>
                  </a:lnTo>
                  <a:cubicBezTo>
                    <a:pt x="114722" y="163641"/>
                    <a:pt x="108375" y="163641"/>
                    <a:pt x="108121" y="156240"/>
                  </a:cubicBezTo>
                  <a:lnTo>
                    <a:pt x="108121" y="109115"/>
                  </a:lnTo>
                  <a:cubicBezTo>
                    <a:pt x="108121" y="87897"/>
                    <a:pt x="108121" y="80248"/>
                    <a:pt x="100250" y="71366"/>
                  </a:cubicBezTo>
                  <a:cubicBezTo>
                    <a:pt x="96695" y="67172"/>
                    <a:pt x="88316" y="62237"/>
                    <a:pt x="73590" y="62237"/>
                  </a:cubicBezTo>
                  <a:cubicBezTo>
                    <a:pt x="52261" y="62237"/>
                    <a:pt x="41090" y="77041"/>
                    <a:pt x="36773" y="86416"/>
                  </a:cubicBezTo>
                  <a:lnTo>
                    <a:pt x="36773" y="63"/>
                  </a:lnTo>
                  <a:lnTo>
                    <a:pt x="211" y="2777"/>
                  </a:lnTo>
                  <a:lnTo>
                    <a:pt x="211" y="10425"/>
                  </a:lnTo>
                  <a:cubicBezTo>
                    <a:pt x="17984" y="10425"/>
                    <a:pt x="20015" y="12152"/>
                    <a:pt x="20015" y="24242"/>
                  </a:cubicBezTo>
                  <a:lnTo>
                    <a:pt x="20015" y="1525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4D03665-D39F-63FD-50B3-D15A836A05F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702621" y="4868312"/>
              <a:ext cx="29707" cy="73770"/>
            </a:xfrm>
            <a:custGeom>
              <a:avLst/>
              <a:gdLst>
                <a:gd name="csX0" fmla="*/ 29923 w 29707"/>
                <a:gd name="csY0" fmla="*/ 25969 h 73770"/>
                <a:gd name="csX1" fmla="*/ 13673 w 29707"/>
                <a:gd name="csY1" fmla="*/ 63 h 73770"/>
                <a:gd name="csX2" fmla="*/ 216 w 29707"/>
                <a:gd name="csY2" fmla="*/ 13139 h 73770"/>
                <a:gd name="csX3" fmla="*/ 13673 w 29707"/>
                <a:gd name="csY3" fmla="*/ 26216 h 73770"/>
                <a:gd name="csX4" fmla="*/ 23322 w 29707"/>
                <a:gd name="csY4" fmla="*/ 22761 h 73770"/>
                <a:gd name="csX5" fmla="*/ 23830 w 29707"/>
                <a:gd name="csY5" fmla="*/ 22268 h 73770"/>
                <a:gd name="csX6" fmla="*/ 24337 w 29707"/>
                <a:gd name="csY6" fmla="*/ 25969 h 73770"/>
                <a:gd name="csX7" fmla="*/ 6056 w 29707"/>
                <a:gd name="csY7" fmla="*/ 68406 h 73770"/>
                <a:gd name="csX8" fmla="*/ 4279 w 29707"/>
                <a:gd name="csY8" fmla="*/ 71119 h 73770"/>
                <a:gd name="csX9" fmla="*/ 6818 w 29707"/>
                <a:gd name="csY9" fmla="*/ 73833 h 73770"/>
                <a:gd name="csX10" fmla="*/ 29923 w 29707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707" h="73770">
                  <a:moveTo>
                    <a:pt x="29923" y="25969"/>
                  </a:moveTo>
                  <a:cubicBezTo>
                    <a:pt x="29923" y="10178"/>
                    <a:pt x="23830" y="63"/>
                    <a:pt x="13673" y="63"/>
                  </a:cubicBezTo>
                  <a:cubicBezTo>
                    <a:pt x="4787" y="63"/>
                    <a:pt x="216" y="6724"/>
                    <a:pt x="216" y="13139"/>
                  </a:cubicBezTo>
                  <a:cubicBezTo>
                    <a:pt x="216" y="19554"/>
                    <a:pt x="4533" y="26216"/>
                    <a:pt x="13673" y="26216"/>
                  </a:cubicBezTo>
                  <a:cubicBezTo>
                    <a:pt x="17736" y="26216"/>
                    <a:pt x="20783" y="24735"/>
                    <a:pt x="23322" y="22761"/>
                  </a:cubicBezTo>
                  <a:lnTo>
                    <a:pt x="23830" y="22268"/>
                  </a:lnTo>
                  <a:cubicBezTo>
                    <a:pt x="24083" y="22268"/>
                    <a:pt x="24337" y="22515"/>
                    <a:pt x="24337" y="25969"/>
                  </a:cubicBezTo>
                  <a:cubicBezTo>
                    <a:pt x="24337" y="41759"/>
                    <a:pt x="17228" y="56809"/>
                    <a:pt x="6056" y="68406"/>
                  </a:cubicBezTo>
                  <a:cubicBezTo>
                    <a:pt x="4533" y="69886"/>
                    <a:pt x="4279" y="70133"/>
                    <a:pt x="4279" y="71119"/>
                  </a:cubicBezTo>
                  <a:cubicBezTo>
                    <a:pt x="4279" y="72847"/>
                    <a:pt x="5548" y="73833"/>
                    <a:pt x="6818" y="73833"/>
                  </a:cubicBezTo>
                  <a:cubicBezTo>
                    <a:pt x="9865" y="73833"/>
                    <a:pt x="29923" y="54342"/>
                    <a:pt x="29923" y="259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4443738-2530-54F0-5E34-B854CC3174A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846614" y="4783932"/>
              <a:ext cx="114511" cy="113246"/>
            </a:xfrm>
            <a:custGeom>
              <a:avLst/>
              <a:gdLst>
                <a:gd name="csX0" fmla="*/ 74109 w 114511"/>
                <a:gd name="csY0" fmla="*/ 91844 h 113246"/>
                <a:gd name="csX1" fmla="*/ 93914 w 114511"/>
                <a:gd name="csY1" fmla="*/ 112076 h 113246"/>
                <a:gd name="csX2" fmla="*/ 114734 w 114511"/>
                <a:gd name="csY2" fmla="*/ 88637 h 113246"/>
                <a:gd name="csX3" fmla="*/ 114734 w 114511"/>
                <a:gd name="csY3" fmla="*/ 74820 h 113246"/>
                <a:gd name="csX4" fmla="*/ 108386 w 114511"/>
                <a:gd name="csY4" fmla="*/ 74820 h 113246"/>
                <a:gd name="csX5" fmla="*/ 108386 w 114511"/>
                <a:gd name="csY5" fmla="*/ 88637 h 113246"/>
                <a:gd name="csX6" fmla="*/ 99246 w 114511"/>
                <a:gd name="csY6" fmla="*/ 104427 h 113246"/>
                <a:gd name="csX7" fmla="*/ 89851 w 114511"/>
                <a:gd name="csY7" fmla="*/ 92091 h 113246"/>
                <a:gd name="csX8" fmla="*/ 89851 w 114511"/>
                <a:gd name="csY8" fmla="*/ 42746 h 113246"/>
                <a:gd name="csX9" fmla="*/ 80711 w 114511"/>
                <a:gd name="csY9" fmla="*/ 13633 h 113246"/>
                <a:gd name="csX10" fmla="*/ 45925 w 114511"/>
                <a:gd name="csY10" fmla="*/ 63 h 113246"/>
                <a:gd name="csX11" fmla="*/ 7586 w 114511"/>
                <a:gd name="csY11" fmla="*/ 27943 h 113246"/>
                <a:gd name="csX12" fmla="*/ 19265 w 114511"/>
                <a:gd name="csY12" fmla="*/ 39539 h 113246"/>
                <a:gd name="csX13" fmla="*/ 30945 w 114511"/>
                <a:gd name="csY13" fmla="*/ 28189 h 113246"/>
                <a:gd name="csX14" fmla="*/ 17996 w 114511"/>
                <a:gd name="csY14" fmla="*/ 16840 h 113246"/>
                <a:gd name="csX15" fmla="*/ 45418 w 114511"/>
                <a:gd name="csY15" fmla="*/ 5491 h 113246"/>
                <a:gd name="csX16" fmla="*/ 72332 w 114511"/>
                <a:gd name="csY16" fmla="*/ 37071 h 113246"/>
                <a:gd name="csX17" fmla="*/ 72332 w 114511"/>
                <a:gd name="csY17" fmla="*/ 46200 h 113246"/>
                <a:gd name="csX18" fmla="*/ 25613 w 114511"/>
                <a:gd name="csY18" fmla="*/ 55082 h 113246"/>
                <a:gd name="csX19" fmla="*/ 222 w 114511"/>
                <a:gd name="csY19" fmla="*/ 87157 h 113246"/>
                <a:gd name="csX20" fmla="*/ 40847 w 114511"/>
                <a:gd name="csY20" fmla="*/ 113309 h 113246"/>
                <a:gd name="csX21" fmla="*/ 74109 w 114511"/>
                <a:gd name="csY21" fmla="*/ 91844 h 113246"/>
                <a:gd name="csX22" fmla="*/ 72332 w 114511"/>
                <a:gd name="csY22" fmla="*/ 51382 h 113246"/>
                <a:gd name="csX23" fmla="*/ 72332 w 114511"/>
                <a:gd name="csY23" fmla="*/ 76054 h 113246"/>
                <a:gd name="csX24" fmla="*/ 42625 w 114511"/>
                <a:gd name="csY24" fmla="*/ 107882 h 113246"/>
                <a:gd name="csX25" fmla="*/ 19773 w 114511"/>
                <a:gd name="csY25" fmla="*/ 86910 h 113246"/>
                <a:gd name="csX26" fmla="*/ 72332 w 114511"/>
                <a:gd name="csY26" fmla="*/ 5138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4511" h="113246">
                  <a:moveTo>
                    <a:pt x="74109" y="91844"/>
                  </a:moveTo>
                  <a:cubicBezTo>
                    <a:pt x="75125" y="101713"/>
                    <a:pt x="81980" y="112076"/>
                    <a:pt x="93914" y="112076"/>
                  </a:cubicBezTo>
                  <a:cubicBezTo>
                    <a:pt x="99246" y="112076"/>
                    <a:pt x="114734" y="108622"/>
                    <a:pt x="114734" y="88637"/>
                  </a:cubicBezTo>
                  <a:lnTo>
                    <a:pt x="114734" y="74820"/>
                  </a:lnTo>
                  <a:lnTo>
                    <a:pt x="108386" y="74820"/>
                  </a:lnTo>
                  <a:lnTo>
                    <a:pt x="108386" y="88637"/>
                  </a:lnTo>
                  <a:cubicBezTo>
                    <a:pt x="108386" y="102947"/>
                    <a:pt x="102039" y="104427"/>
                    <a:pt x="99246" y="104427"/>
                  </a:cubicBezTo>
                  <a:cubicBezTo>
                    <a:pt x="90867" y="104427"/>
                    <a:pt x="89851" y="93325"/>
                    <a:pt x="89851" y="92091"/>
                  </a:cubicBezTo>
                  <a:lnTo>
                    <a:pt x="89851" y="42746"/>
                  </a:lnTo>
                  <a:cubicBezTo>
                    <a:pt x="89851" y="32384"/>
                    <a:pt x="89851" y="22761"/>
                    <a:pt x="80711" y="13633"/>
                  </a:cubicBezTo>
                  <a:cubicBezTo>
                    <a:pt x="70808" y="4010"/>
                    <a:pt x="58113" y="63"/>
                    <a:pt x="45925" y="63"/>
                  </a:cubicBezTo>
                  <a:cubicBezTo>
                    <a:pt x="25105" y="63"/>
                    <a:pt x="7586" y="11659"/>
                    <a:pt x="7586" y="27943"/>
                  </a:cubicBezTo>
                  <a:cubicBezTo>
                    <a:pt x="7586" y="35344"/>
                    <a:pt x="12664" y="39539"/>
                    <a:pt x="19265" y="39539"/>
                  </a:cubicBezTo>
                  <a:cubicBezTo>
                    <a:pt x="26375" y="39539"/>
                    <a:pt x="30945" y="34604"/>
                    <a:pt x="30945" y="28189"/>
                  </a:cubicBezTo>
                  <a:cubicBezTo>
                    <a:pt x="30945" y="25229"/>
                    <a:pt x="29675" y="17087"/>
                    <a:pt x="17996" y="16840"/>
                  </a:cubicBezTo>
                  <a:cubicBezTo>
                    <a:pt x="24851" y="8205"/>
                    <a:pt x="37293" y="5491"/>
                    <a:pt x="45418" y="5491"/>
                  </a:cubicBezTo>
                  <a:cubicBezTo>
                    <a:pt x="57859" y="5491"/>
                    <a:pt x="72332" y="15113"/>
                    <a:pt x="72332" y="37071"/>
                  </a:cubicBezTo>
                  <a:lnTo>
                    <a:pt x="72332" y="46200"/>
                  </a:lnTo>
                  <a:cubicBezTo>
                    <a:pt x="59382" y="46940"/>
                    <a:pt x="41609" y="47681"/>
                    <a:pt x="25613" y="55082"/>
                  </a:cubicBezTo>
                  <a:cubicBezTo>
                    <a:pt x="6570" y="63471"/>
                    <a:pt x="222" y="76301"/>
                    <a:pt x="222" y="87157"/>
                  </a:cubicBezTo>
                  <a:cubicBezTo>
                    <a:pt x="222" y="107141"/>
                    <a:pt x="24851" y="113309"/>
                    <a:pt x="40847" y="113309"/>
                  </a:cubicBezTo>
                  <a:cubicBezTo>
                    <a:pt x="57605" y="113309"/>
                    <a:pt x="69285" y="103440"/>
                    <a:pt x="74109" y="91844"/>
                  </a:cubicBezTo>
                  <a:close/>
                  <a:moveTo>
                    <a:pt x="72332" y="51382"/>
                  </a:moveTo>
                  <a:lnTo>
                    <a:pt x="72332" y="76054"/>
                  </a:lnTo>
                  <a:cubicBezTo>
                    <a:pt x="72332" y="99493"/>
                    <a:pt x="54050" y="107882"/>
                    <a:pt x="42625" y="107882"/>
                  </a:cubicBezTo>
                  <a:cubicBezTo>
                    <a:pt x="30183" y="107882"/>
                    <a:pt x="19773" y="99246"/>
                    <a:pt x="19773" y="86910"/>
                  </a:cubicBezTo>
                  <a:cubicBezTo>
                    <a:pt x="19773" y="73340"/>
                    <a:pt x="30437" y="52862"/>
                    <a:pt x="72332" y="51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666503F-22F1-D114-3E3E-5A32C2EE192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971282" y="4783932"/>
              <a:ext cx="83027" cy="113246"/>
            </a:xfrm>
            <a:custGeom>
              <a:avLst/>
              <a:gdLst>
                <a:gd name="csX0" fmla="*/ 44661 w 83027"/>
                <a:gd name="csY0" fmla="*/ 62731 h 113246"/>
                <a:gd name="csX1" fmla="*/ 71067 w 83027"/>
                <a:gd name="csY1" fmla="*/ 85430 h 113246"/>
                <a:gd name="csX2" fmla="*/ 42376 w 83027"/>
                <a:gd name="csY2" fmla="*/ 107882 h 113246"/>
                <a:gd name="csX3" fmla="*/ 7083 w 83027"/>
                <a:gd name="csY3" fmla="*/ 72847 h 113246"/>
                <a:gd name="csX4" fmla="*/ 3528 w 83027"/>
                <a:gd name="csY4" fmla="*/ 68652 h 113246"/>
                <a:gd name="csX5" fmla="*/ 227 w 83027"/>
                <a:gd name="csY5" fmla="*/ 74820 h 113246"/>
                <a:gd name="csX6" fmla="*/ 227 w 83027"/>
                <a:gd name="csY6" fmla="*/ 107388 h 113246"/>
                <a:gd name="csX7" fmla="*/ 3020 w 83027"/>
                <a:gd name="csY7" fmla="*/ 113309 h 113246"/>
                <a:gd name="csX8" fmla="*/ 9368 w 83027"/>
                <a:gd name="csY8" fmla="*/ 108375 h 113246"/>
                <a:gd name="csX9" fmla="*/ 14446 w 83027"/>
                <a:gd name="csY9" fmla="*/ 102700 h 113246"/>
                <a:gd name="csX10" fmla="*/ 42376 w 83027"/>
                <a:gd name="csY10" fmla="*/ 113309 h 113246"/>
                <a:gd name="csX11" fmla="*/ 83255 w 83027"/>
                <a:gd name="csY11" fmla="*/ 79015 h 113246"/>
                <a:gd name="csX12" fmla="*/ 72591 w 83027"/>
                <a:gd name="csY12" fmla="*/ 55576 h 113246"/>
                <a:gd name="csX13" fmla="*/ 43645 w 83027"/>
                <a:gd name="csY13" fmla="*/ 43733 h 113246"/>
                <a:gd name="csX14" fmla="*/ 12415 w 83027"/>
                <a:gd name="csY14" fmla="*/ 23502 h 113246"/>
                <a:gd name="csX15" fmla="*/ 40852 w 83027"/>
                <a:gd name="csY15" fmla="*/ 4751 h 113246"/>
                <a:gd name="csX16" fmla="*/ 70559 w 83027"/>
                <a:gd name="csY16" fmla="*/ 34604 h 113246"/>
                <a:gd name="csX17" fmla="*/ 73606 w 83027"/>
                <a:gd name="csY17" fmla="*/ 36825 h 113246"/>
                <a:gd name="csX18" fmla="*/ 76907 w 83027"/>
                <a:gd name="csY18" fmla="*/ 30903 h 113246"/>
                <a:gd name="csX19" fmla="*/ 76907 w 83027"/>
                <a:gd name="csY19" fmla="*/ 5984 h 113246"/>
                <a:gd name="csX20" fmla="*/ 74114 w 83027"/>
                <a:gd name="csY20" fmla="*/ 63 h 113246"/>
                <a:gd name="csX21" fmla="*/ 69036 w 83027"/>
                <a:gd name="csY21" fmla="*/ 3023 h 113246"/>
                <a:gd name="csX22" fmla="*/ 64719 w 83027"/>
                <a:gd name="csY22" fmla="*/ 6971 h 113246"/>
                <a:gd name="csX23" fmla="*/ 40852 w 83027"/>
                <a:gd name="csY23" fmla="*/ 63 h 113246"/>
                <a:gd name="csX24" fmla="*/ 227 w 83027"/>
                <a:gd name="csY24" fmla="*/ 30410 h 113246"/>
                <a:gd name="csX25" fmla="*/ 11145 w 83027"/>
                <a:gd name="csY25" fmla="*/ 51382 h 113246"/>
                <a:gd name="csX26" fmla="*/ 44661 w 83027"/>
                <a:gd name="csY26" fmla="*/ 6273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3027" h="113246">
                  <a:moveTo>
                    <a:pt x="44661" y="62731"/>
                  </a:moveTo>
                  <a:cubicBezTo>
                    <a:pt x="50247" y="63718"/>
                    <a:pt x="71067" y="67665"/>
                    <a:pt x="71067" y="85430"/>
                  </a:cubicBezTo>
                  <a:cubicBezTo>
                    <a:pt x="71067" y="98013"/>
                    <a:pt x="62180" y="107882"/>
                    <a:pt x="42376" y="107882"/>
                  </a:cubicBezTo>
                  <a:cubicBezTo>
                    <a:pt x="21048" y="107882"/>
                    <a:pt x="11907" y="93818"/>
                    <a:pt x="7083" y="72847"/>
                  </a:cubicBezTo>
                  <a:cubicBezTo>
                    <a:pt x="6321" y="69639"/>
                    <a:pt x="6067" y="68652"/>
                    <a:pt x="3528" y="68652"/>
                  </a:cubicBezTo>
                  <a:cubicBezTo>
                    <a:pt x="227" y="68652"/>
                    <a:pt x="227" y="70379"/>
                    <a:pt x="227" y="74820"/>
                  </a:cubicBezTo>
                  <a:lnTo>
                    <a:pt x="227" y="107388"/>
                  </a:lnTo>
                  <a:cubicBezTo>
                    <a:pt x="227" y="111582"/>
                    <a:pt x="227" y="113309"/>
                    <a:pt x="3020" y="113309"/>
                  </a:cubicBezTo>
                  <a:cubicBezTo>
                    <a:pt x="4290" y="113309"/>
                    <a:pt x="4544" y="113063"/>
                    <a:pt x="9368" y="108375"/>
                  </a:cubicBezTo>
                  <a:cubicBezTo>
                    <a:pt x="9876" y="107882"/>
                    <a:pt x="9876" y="107388"/>
                    <a:pt x="14446" y="102700"/>
                  </a:cubicBezTo>
                  <a:cubicBezTo>
                    <a:pt x="25618" y="113063"/>
                    <a:pt x="37044" y="113309"/>
                    <a:pt x="42376" y="113309"/>
                  </a:cubicBezTo>
                  <a:cubicBezTo>
                    <a:pt x="71575" y="113309"/>
                    <a:pt x="83255" y="96779"/>
                    <a:pt x="83255" y="79015"/>
                  </a:cubicBezTo>
                  <a:cubicBezTo>
                    <a:pt x="83255" y="65938"/>
                    <a:pt x="75637" y="58537"/>
                    <a:pt x="72591" y="55576"/>
                  </a:cubicBezTo>
                  <a:cubicBezTo>
                    <a:pt x="64212" y="47681"/>
                    <a:pt x="54309" y="45707"/>
                    <a:pt x="43645" y="43733"/>
                  </a:cubicBezTo>
                  <a:cubicBezTo>
                    <a:pt x="29427" y="41019"/>
                    <a:pt x="12415" y="37812"/>
                    <a:pt x="12415" y="23502"/>
                  </a:cubicBezTo>
                  <a:cubicBezTo>
                    <a:pt x="12415" y="14866"/>
                    <a:pt x="19016" y="4751"/>
                    <a:pt x="40852" y="4751"/>
                  </a:cubicBezTo>
                  <a:cubicBezTo>
                    <a:pt x="68782" y="4751"/>
                    <a:pt x="70052" y="26956"/>
                    <a:pt x="70559" y="34604"/>
                  </a:cubicBezTo>
                  <a:cubicBezTo>
                    <a:pt x="70813" y="36825"/>
                    <a:pt x="73098" y="36825"/>
                    <a:pt x="73606" y="36825"/>
                  </a:cubicBezTo>
                  <a:cubicBezTo>
                    <a:pt x="76907" y="36825"/>
                    <a:pt x="76907" y="35591"/>
                    <a:pt x="76907" y="30903"/>
                  </a:cubicBezTo>
                  <a:lnTo>
                    <a:pt x="76907" y="5984"/>
                  </a:lnTo>
                  <a:cubicBezTo>
                    <a:pt x="76907" y="1790"/>
                    <a:pt x="76907" y="63"/>
                    <a:pt x="74114" y="63"/>
                  </a:cubicBezTo>
                  <a:cubicBezTo>
                    <a:pt x="72844" y="63"/>
                    <a:pt x="72337" y="63"/>
                    <a:pt x="69036" y="3023"/>
                  </a:cubicBezTo>
                  <a:cubicBezTo>
                    <a:pt x="68274" y="4010"/>
                    <a:pt x="65735" y="6231"/>
                    <a:pt x="64719" y="6971"/>
                  </a:cubicBezTo>
                  <a:cubicBezTo>
                    <a:pt x="55071" y="63"/>
                    <a:pt x="44661" y="63"/>
                    <a:pt x="40852" y="63"/>
                  </a:cubicBezTo>
                  <a:cubicBezTo>
                    <a:pt x="9876" y="63"/>
                    <a:pt x="227" y="16593"/>
                    <a:pt x="227" y="30410"/>
                  </a:cubicBezTo>
                  <a:cubicBezTo>
                    <a:pt x="227" y="39045"/>
                    <a:pt x="4290" y="45954"/>
                    <a:pt x="11145" y="51382"/>
                  </a:cubicBezTo>
                  <a:cubicBezTo>
                    <a:pt x="19270" y="57796"/>
                    <a:pt x="26380" y="59277"/>
                    <a:pt x="44661" y="627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CBAFE805-7859-E4B7-5F45-054DE2ECC7B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156069" y="4723238"/>
              <a:ext cx="56367" cy="171226"/>
            </a:xfrm>
            <a:custGeom>
              <a:avLst/>
              <a:gdLst>
                <a:gd name="csX0" fmla="*/ 36797 w 56367"/>
                <a:gd name="csY0" fmla="*/ 63 h 171226"/>
                <a:gd name="csX1" fmla="*/ 235 w 56367"/>
                <a:gd name="csY1" fmla="*/ 2777 h 171226"/>
                <a:gd name="csX2" fmla="*/ 235 w 56367"/>
                <a:gd name="csY2" fmla="*/ 10425 h 171226"/>
                <a:gd name="csX3" fmla="*/ 20039 w 56367"/>
                <a:gd name="csY3" fmla="*/ 24242 h 171226"/>
                <a:gd name="csX4" fmla="*/ 20039 w 56367"/>
                <a:gd name="csY4" fmla="*/ 152539 h 171226"/>
                <a:gd name="csX5" fmla="*/ 235 w 56367"/>
                <a:gd name="csY5" fmla="*/ 163641 h 171226"/>
                <a:gd name="csX6" fmla="*/ 235 w 56367"/>
                <a:gd name="csY6" fmla="*/ 171290 h 171226"/>
                <a:gd name="csX7" fmla="*/ 28418 w 56367"/>
                <a:gd name="csY7" fmla="*/ 170550 h 171226"/>
                <a:gd name="csX8" fmla="*/ 56602 w 56367"/>
                <a:gd name="csY8" fmla="*/ 171290 h 171226"/>
                <a:gd name="csX9" fmla="*/ 56602 w 56367"/>
                <a:gd name="csY9" fmla="*/ 163641 h 171226"/>
                <a:gd name="csX10" fmla="*/ 36797 w 56367"/>
                <a:gd name="csY10" fmla="*/ 152539 h 171226"/>
                <a:gd name="csX11" fmla="*/ 36797 w 56367"/>
                <a:gd name="csY11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6367" h="171226">
                  <a:moveTo>
                    <a:pt x="36797" y="63"/>
                  </a:moveTo>
                  <a:lnTo>
                    <a:pt x="235" y="2777"/>
                  </a:lnTo>
                  <a:lnTo>
                    <a:pt x="235" y="10425"/>
                  </a:lnTo>
                  <a:cubicBezTo>
                    <a:pt x="18008" y="10425"/>
                    <a:pt x="20039" y="12152"/>
                    <a:pt x="20039" y="24242"/>
                  </a:cubicBezTo>
                  <a:lnTo>
                    <a:pt x="20039" y="152539"/>
                  </a:lnTo>
                  <a:cubicBezTo>
                    <a:pt x="20039" y="163641"/>
                    <a:pt x="17246" y="163641"/>
                    <a:pt x="235" y="163641"/>
                  </a:cubicBezTo>
                  <a:lnTo>
                    <a:pt x="235" y="171290"/>
                  </a:lnTo>
                  <a:cubicBezTo>
                    <a:pt x="8613" y="171043"/>
                    <a:pt x="22071" y="170550"/>
                    <a:pt x="28418" y="170550"/>
                  </a:cubicBezTo>
                  <a:cubicBezTo>
                    <a:pt x="34766" y="170550"/>
                    <a:pt x="47207" y="171043"/>
                    <a:pt x="56602" y="171290"/>
                  </a:cubicBezTo>
                  <a:lnTo>
                    <a:pt x="56602" y="163641"/>
                  </a:lnTo>
                  <a:cubicBezTo>
                    <a:pt x="39590" y="163641"/>
                    <a:pt x="36797" y="163641"/>
                    <a:pt x="36797" y="152539"/>
                  </a:cubicBezTo>
                  <a:lnTo>
                    <a:pt x="36797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A0F7C153-26F3-BD87-B83A-CCF94CCBD1C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225329" y="4783932"/>
              <a:ext cx="112480" cy="113246"/>
            </a:xfrm>
            <a:custGeom>
              <a:avLst/>
              <a:gdLst>
                <a:gd name="csX0" fmla="*/ 112718 w 112480"/>
                <a:gd name="csY0" fmla="*/ 57796 h 113246"/>
                <a:gd name="csX1" fmla="*/ 56605 w 112480"/>
                <a:gd name="csY1" fmla="*/ 63 h 113246"/>
                <a:gd name="csX2" fmla="*/ 237 w 112480"/>
                <a:gd name="csY2" fmla="*/ 57796 h 113246"/>
                <a:gd name="csX3" fmla="*/ 56351 w 112480"/>
                <a:gd name="csY3" fmla="*/ 113309 h 113246"/>
                <a:gd name="csX4" fmla="*/ 112718 w 112480"/>
                <a:gd name="csY4" fmla="*/ 57796 h 113246"/>
                <a:gd name="csX5" fmla="*/ 56605 w 112480"/>
                <a:gd name="csY5" fmla="*/ 107141 h 113246"/>
                <a:gd name="csX6" fmla="*/ 27659 w 112480"/>
                <a:gd name="csY6" fmla="*/ 90611 h 113246"/>
                <a:gd name="csX7" fmla="*/ 21312 w 112480"/>
                <a:gd name="csY7" fmla="*/ 55823 h 113246"/>
                <a:gd name="csX8" fmla="*/ 27405 w 112480"/>
                <a:gd name="csY8" fmla="*/ 22021 h 113246"/>
                <a:gd name="csX9" fmla="*/ 56351 w 112480"/>
                <a:gd name="csY9" fmla="*/ 5491 h 113246"/>
                <a:gd name="csX10" fmla="*/ 85042 w 112480"/>
                <a:gd name="csY10" fmla="*/ 21528 h 113246"/>
                <a:gd name="csX11" fmla="*/ 91644 w 112480"/>
                <a:gd name="csY11" fmla="*/ 55823 h 113246"/>
                <a:gd name="csX12" fmla="*/ 86058 w 112480"/>
                <a:gd name="csY12" fmla="*/ 88884 h 113246"/>
                <a:gd name="csX13" fmla="*/ 56605 w 112480"/>
                <a:gd name="csY13" fmla="*/ 10714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12480" h="113246">
                  <a:moveTo>
                    <a:pt x="112718" y="57796"/>
                  </a:moveTo>
                  <a:cubicBezTo>
                    <a:pt x="112718" y="26216"/>
                    <a:pt x="87327" y="63"/>
                    <a:pt x="56605" y="63"/>
                  </a:cubicBezTo>
                  <a:cubicBezTo>
                    <a:pt x="24866" y="63"/>
                    <a:pt x="237" y="26956"/>
                    <a:pt x="237" y="57796"/>
                  </a:cubicBezTo>
                  <a:cubicBezTo>
                    <a:pt x="237" y="89624"/>
                    <a:pt x="26644" y="113309"/>
                    <a:pt x="56351" y="113309"/>
                  </a:cubicBezTo>
                  <a:cubicBezTo>
                    <a:pt x="87073" y="113309"/>
                    <a:pt x="112718" y="89130"/>
                    <a:pt x="112718" y="57796"/>
                  </a:cubicBezTo>
                  <a:close/>
                  <a:moveTo>
                    <a:pt x="56605" y="107141"/>
                  </a:moveTo>
                  <a:cubicBezTo>
                    <a:pt x="45687" y="107141"/>
                    <a:pt x="34515" y="101960"/>
                    <a:pt x="27659" y="90611"/>
                  </a:cubicBezTo>
                  <a:cubicBezTo>
                    <a:pt x="21312" y="79755"/>
                    <a:pt x="21312" y="64705"/>
                    <a:pt x="21312" y="55823"/>
                  </a:cubicBezTo>
                  <a:cubicBezTo>
                    <a:pt x="21312" y="46200"/>
                    <a:pt x="21312" y="32877"/>
                    <a:pt x="27405" y="22021"/>
                  </a:cubicBezTo>
                  <a:cubicBezTo>
                    <a:pt x="34261" y="10672"/>
                    <a:pt x="46194" y="5491"/>
                    <a:pt x="56351" y="5491"/>
                  </a:cubicBezTo>
                  <a:cubicBezTo>
                    <a:pt x="67522" y="5491"/>
                    <a:pt x="78440" y="10919"/>
                    <a:pt x="85042" y="21528"/>
                  </a:cubicBezTo>
                  <a:cubicBezTo>
                    <a:pt x="91644" y="32137"/>
                    <a:pt x="91644" y="46447"/>
                    <a:pt x="91644" y="55823"/>
                  </a:cubicBezTo>
                  <a:cubicBezTo>
                    <a:pt x="91644" y="64705"/>
                    <a:pt x="91644" y="78028"/>
                    <a:pt x="86058" y="88884"/>
                  </a:cubicBezTo>
                  <a:cubicBezTo>
                    <a:pt x="80472" y="99986"/>
                    <a:pt x="69300" y="107141"/>
                    <a:pt x="56605" y="1071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83300C54-39A4-55AB-3C9C-AD0FA19409B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353299" y="4785412"/>
              <a:ext cx="127714" cy="109052"/>
            </a:xfrm>
            <a:custGeom>
              <a:avLst/>
              <a:gdLst>
                <a:gd name="csX0" fmla="*/ 20047 w 127714"/>
                <a:gd name="csY0" fmla="*/ 24242 h 109052"/>
                <a:gd name="csX1" fmla="*/ 20047 w 127714"/>
                <a:gd name="csY1" fmla="*/ 90364 h 109052"/>
                <a:gd name="csX2" fmla="*/ 242 w 127714"/>
                <a:gd name="csY2" fmla="*/ 101467 h 109052"/>
                <a:gd name="csX3" fmla="*/ 242 w 127714"/>
                <a:gd name="csY3" fmla="*/ 109115 h 109052"/>
                <a:gd name="csX4" fmla="*/ 28934 w 127714"/>
                <a:gd name="csY4" fmla="*/ 108375 h 109052"/>
                <a:gd name="csX5" fmla="*/ 57371 w 127714"/>
                <a:gd name="csY5" fmla="*/ 109115 h 109052"/>
                <a:gd name="csX6" fmla="*/ 57371 w 127714"/>
                <a:gd name="csY6" fmla="*/ 101467 h 109052"/>
                <a:gd name="csX7" fmla="*/ 37567 w 127714"/>
                <a:gd name="csY7" fmla="*/ 90364 h 109052"/>
                <a:gd name="csX8" fmla="*/ 37567 w 127714"/>
                <a:gd name="csY8" fmla="*/ 44967 h 109052"/>
                <a:gd name="csX9" fmla="*/ 71844 w 127714"/>
                <a:gd name="csY9" fmla="*/ 5491 h 109052"/>
                <a:gd name="csX10" fmla="*/ 90633 w 127714"/>
                <a:gd name="csY10" fmla="*/ 32877 h 109052"/>
                <a:gd name="csX11" fmla="*/ 90633 w 127714"/>
                <a:gd name="csY11" fmla="*/ 90364 h 109052"/>
                <a:gd name="csX12" fmla="*/ 70828 w 127714"/>
                <a:gd name="csY12" fmla="*/ 101467 h 109052"/>
                <a:gd name="csX13" fmla="*/ 70828 w 127714"/>
                <a:gd name="csY13" fmla="*/ 109115 h 109052"/>
                <a:gd name="csX14" fmla="*/ 99520 w 127714"/>
                <a:gd name="csY14" fmla="*/ 108375 h 109052"/>
                <a:gd name="csX15" fmla="*/ 127957 w 127714"/>
                <a:gd name="csY15" fmla="*/ 109115 h 109052"/>
                <a:gd name="csX16" fmla="*/ 127957 w 127714"/>
                <a:gd name="csY16" fmla="*/ 101467 h 109052"/>
                <a:gd name="csX17" fmla="*/ 108152 w 127714"/>
                <a:gd name="csY17" fmla="*/ 94065 h 109052"/>
                <a:gd name="csX18" fmla="*/ 108152 w 127714"/>
                <a:gd name="csY18" fmla="*/ 46940 h 109052"/>
                <a:gd name="csX19" fmla="*/ 100281 w 127714"/>
                <a:gd name="csY19" fmla="*/ 9192 h 109052"/>
                <a:gd name="csX20" fmla="*/ 73621 w 127714"/>
                <a:gd name="csY20" fmla="*/ 63 h 109052"/>
                <a:gd name="csX21" fmla="*/ 36043 w 127714"/>
                <a:gd name="csY21" fmla="*/ 25969 h 109052"/>
                <a:gd name="csX22" fmla="*/ 36043 w 127714"/>
                <a:gd name="csY22" fmla="*/ 63 h 109052"/>
                <a:gd name="csX23" fmla="*/ 242 w 127714"/>
                <a:gd name="csY23" fmla="*/ 2777 h 109052"/>
                <a:gd name="csX24" fmla="*/ 242 w 127714"/>
                <a:gd name="csY24" fmla="*/ 10425 h 109052"/>
                <a:gd name="csX25" fmla="*/ 20047 w 127714"/>
                <a:gd name="csY25" fmla="*/ 24242 h 109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27714" h="109052">
                  <a:moveTo>
                    <a:pt x="20047" y="24242"/>
                  </a:moveTo>
                  <a:lnTo>
                    <a:pt x="20047" y="90364"/>
                  </a:lnTo>
                  <a:cubicBezTo>
                    <a:pt x="20047" y="101467"/>
                    <a:pt x="17254" y="101467"/>
                    <a:pt x="242" y="101467"/>
                  </a:cubicBezTo>
                  <a:lnTo>
                    <a:pt x="242" y="109115"/>
                  </a:lnTo>
                  <a:cubicBezTo>
                    <a:pt x="9129" y="108868"/>
                    <a:pt x="22078" y="108375"/>
                    <a:pt x="28934" y="108375"/>
                  </a:cubicBezTo>
                  <a:cubicBezTo>
                    <a:pt x="35535" y="108375"/>
                    <a:pt x="48738" y="108868"/>
                    <a:pt x="57371" y="109115"/>
                  </a:cubicBezTo>
                  <a:lnTo>
                    <a:pt x="57371" y="101467"/>
                  </a:lnTo>
                  <a:cubicBezTo>
                    <a:pt x="40360" y="101467"/>
                    <a:pt x="37567" y="101467"/>
                    <a:pt x="37567" y="90364"/>
                  </a:cubicBezTo>
                  <a:lnTo>
                    <a:pt x="37567" y="44967"/>
                  </a:lnTo>
                  <a:cubicBezTo>
                    <a:pt x="37567" y="19307"/>
                    <a:pt x="55594" y="5491"/>
                    <a:pt x="71844" y="5491"/>
                  </a:cubicBezTo>
                  <a:cubicBezTo>
                    <a:pt x="87840" y="5491"/>
                    <a:pt x="90633" y="18814"/>
                    <a:pt x="90633" y="32877"/>
                  </a:cubicBezTo>
                  <a:lnTo>
                    <a:pt x="90633" y="90364"/>
                  </a:lnTo>
                  <a:cubicBezTo>
                    <a:pt x="90633" y="101467"/>
                    <a:pt x="87840" y="101467"/>
                    <a:pt x="70828" y="101467"/>
                  </a:cubicBezTo>
                  <a:lnTo>
                    <a:pt x="70828" y="109115"/>
                  </a:lnTo>
                  <a:cubicBezTo>
                    <a:pt x="79715" y="108868"/>
                    <a:pt x="92664" y="108375"/>
                    <a:pt x="99520" y="108375"/>
                  </a:cubicBezTo>
                  <a:cubicBezTo>
                    <a:pt x="106121" y="108375"/>
                    <a:pt x="119324" y="108868"/>
                    <a:pt x="127957" y="109115"/>
                  </a:cubicBezTo>
                  <a:lnTo>
                    <a:pt x="127957" y="101467"/>
                  </a:lnTo>
                  <a:cubicBezTo>
                    <a:pt x="114754" y="101467"/>
                    <a:pt x="108406" y="101467"/>
                    <a:pt x="108152" y="94065"/>
                  </a:cubicBezTo>
                  <a:lnTo>
                    <a:pt x="108152" y="46940"/>
                  </a:lnTo>
                  <a:cubicBezTo>
                    <a:pt x="108152" y="25722"/>
                    <a:pt x="108152" y="18074"/>
                    <a:pt x="100281" y="9192"/>
                  </a:cubicBezTo>
                  <a:cubicBezTo>
                    <a:pt x="96727" y="4997"/>
                    <a:pt x="88348" y="63"/>
                    <a:pt x="73621" y="63"/>
                  </a:cubicBezTo>
                  <a:cubicBezTo>
                    <a:pt x="55086" y="63"/>
                    <a:pt x="43152" y="10672"/>
                    <a:pt x="36043" y="25969"/>
                  </a:cubicBezTo>
                  <a:lnTo>
                    <a:pt x="36043" y="63"/>
                  </a:lnTo>
                  <a:lnTo>
                    <a:pt x="242" y="2777"/>
                  </a:lnTo>
                  <a:lnTo>
                    <a:pt x="242" y="10425"/>
                  </a:lnTo>
                  <a:cubicBezTo>
                    <a:pt x="18016" y="10425"/>
                    <a:pt x="20047" y="12152"/>
                    <a:pt x="20047" y="242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E4883C98-A794-9A5E-B00C-A216BD01F55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493342" y="4782698"/>
              <a:ext cx="116035" cy="162591"/>
            </a:xfrm>
            <a:custGeom>
              <a:avLst/>
              <a:gdLst>
                <a:gd name="csX0" fmla="*/ 49506 w 116035"/>
                <a:gd name="csY0" fmla="*/ 69392 h 162591"/>
                <a:gd name="csX1" fmla="*/ 27416 w 116035"/>
                <a:gd name="csY1" fmla="*/ 39045 h 162591"/>
                <a:gd name="csX2" fmla="*/ 31478 w 116035"/>
                <a:gd name="csY2" fmla="*/ 18320 h 162591"/>
                <a:gd name="csX3" fmla="*/ 49506 w 116035"/>
                <a:gd name="csY3" fmla="*/ 8451 h 162591"/>
                <a:gd name="csX4" fmla="*/ 71595 w 116035"/>
                <a:gd name="csY4" fmla="*/ 38799 h 162591"/>
                <a:gd name="csX5" fmla="*/ 67533 w 116035"/>
                <a:gd name="csY5" fmla="*/ 59523 h 162591"/>
                <a:gd name="csX6" fmla="*/ 49506 w 116035"/>
                <a:gd name="csY6" fmla="*/ 69392 h 162591"/>
                <a:gd name="csX7" fmla="*/ 20053 w 116035"/>
                <a:gd name="csY7" fmla="*/ 79015 h 162591"/>
                <a:gd name="csX8" fmla="*/ 24369 w 116035"/>
                <a:gd name="csY8" fmla="*/ 67419 h 162591"/>
                <a:gd name="csX9" fmla="*/ 49506 w 116035"/>
                <a:gd name="csY9" fmla="*/ 75067 h 162591"/>
                <a:gd name="csX10" fmla="*/ 90638 w 116035"/>
                <a:gd name="csY10" fmla="*/ 39045 h 162591"/>
                <a:gd name="csX11" fmla="*/ 80228 w 116035"/>
                <a:gd name="csY11" fmla="*/ 15113 h 162591"/>
                <a:gd name="csX12" fmla="*/ 103080 w 116035"/>
                <a:gd name="csY12" fmla="*/ 5491 h 162591"/>
                <a:gd name="csX13" fmla="*/ 105619 w 116035"/>
                <a:gd name="csY13" fmla="*/ 5737 h 162591"/>
                <a:gd name="csX14" fmla="*/ 101556 w 116035"/>
                <a:gd name="csY14" fmla="*/ 12399 h 162591"/>
                <a:gd name="csX15" fmla="*/ 108920 w 116035"/>
                <a:gd name="csY15" fmla="*/ 19554 h 162591"/>
                <a:gd name="csX16" fmla="*/ 116283 w 116035"/>
                <a:gd name="csY16" fmla="*/ 12152 h 162591"/>
                <a:gd name="csX17" fmla="*/ 103334 w 116035"/>
                <a:gd name="csY17" fmla="*/ 63 h 162591"/>
                <a:gd name="csX18" fmla="*/ 76420 w 116035"/>
                <a:gd name="csY18" fmla="*/ 11659 h 162591"/>
                <a:gd name="csX19" fmla="*/ 49506 w 116035"/>
                <a:gd name="csY19" fmla="*/ 2777 h 162591"/>
                <a:gd name="csX20" fmla="*/ 8373 w 116035"/>
                <a:gd name="csY20" fmla="*/ 38799 h 162591"/>
                <a:gd name="csX21" fmla="*/ 20306 w 116035"/>
                <a:gd name="csY21" fmla="*/ 64211 h 162591"/>
                <a:gd name="csX22" fmla="*/ 12435 w 116035"/>
                <a:gd name="csY22" fmla="*/ 84689 h 162591"/>
                <a:gd name="csX23" fmla="*/ 23607 w 116035"/>
                <a:gd name="csY23" fmla="*/ 106648 h 162591"/>
                <a:gd name="csX24" fmla="*/ 248 w 116035"/>
                <a:gd name="csY24" fmla="*/ 131320 h 162591"/>
                <a:gd name="csX25" fmla="*/ 56361 w 116035"/>
                <a:gd name="csY25" fmla="*/ 162654 h 162591"/>
                <a:gd name="csX26" fmla="*/ 112728 w 116035"/>
                <a:gd name="csY26" fmla="*/ 130827 h 162591"/>
                <a:gd name="csX27" fmla="*/ 96224 w 116035"/>
                <a:gd name="csY27" fmla="*/ 102700 h 162591"/>
                <a:gd name="csX28" fmla="*/ 52553 w 116035"/>
                <a:gd name="csY28" fmla="*/ 95792 h 162591"/>
                <a:gd name="csX29" fmla="*/ 33510 w 116035"/>
                <a:gd name="csY29" fmla="*/ 95545 h 162591"/>
                <a:gd name="csX30" fmla="*/ 20053 w 116035"/>
                <a:gd name="csY30" fmla="*/ 79015 h 162591"/>
                <a:gd name="csX31" fmla="*/ 56615 w 116035"/>
                <a:gd name="csY31" fmla="*/ 156980 h 162591"/>
                <a:gd name="csX32" fmla="*/ 13451 w 116035"/>
                <a:gd name="csY32" fmla="*/ 131320 h 162591"/>
                <a:gd name="csX33" fmla="*/ 34271 w 116035"/>
                <a:gd name="csY33" fmla="*/ 110102 h 162591"/>
                <a:gd name="csX34" fmla="*/ 49252 w 116035"/>
                <a:gd name="csY34" fmla="*/ 110102 h 162591"/>
                <a:gd name="csX35" fmla="*/ 99525 w 116035"/>
                <a:gd name="csY35" fmla="*/ 131320 h 162591"/>
                <a:gd name="csX36" fmla="*/ 56615 w 116035"/>
                <a:gd name="csY36" fmla="*/ 156980 h 1625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6035" h="162591">
                  <a:moveTo>
                    <a:pt x="49506" y="69392"/>
                  </a:moveTo>
                  <a:cubicBezTo>
                    <a:pt x="27416" y="69392"/>
                    <a:pt x="27416" y="44720"/>
                    <a:pt x="27416" y="39045"/>
                  </a:cubicBezTo>
                  <a:cubicBezTo>
                    <a:pt x="27416" y="32384"/>
                    <a:pt x="27670" y="24489"/>
                    <a:pt x="31478" y="18320"/>
                  </a:cubicBezTo>
                  <a:cubicBezTo>
                    <a:pt x="33510" y="15360"/>
                    <a:pt x="39349" y="8451"/>
                    <a:pt x="49506" y="8451"/>
                  </a:cubicBezTo>
                  <a:cubicBezTo>
                    <a:pt x="71595" y="8451"/>
                    <a:pt x="71595" y="33124"/>
                    <a:pt x="71595" y="38799"/>
                  </a:cubicBezTo>
                  <a:cubicBezTo>
                    <a:pt x="71595" y="45460"/>
                    <a:pt x="71342" y="53355"/>
                    <a:pt x="67533" y="59523"/>
                  </a:cubicBezTo>
                  <a:cubicBezTo>
                    <a:pt x="65502" y="62484"/>
                    <a:pt x="59662" y="69392"/>
                    <a:pt x="49506" y="69392"/>
                  </a:cubicBezTo>
                  <a:close/>
                  <a:moveTo>
                    <a:pt x="20053" y="79015"/>
                  </a:moveTo>
                  <a:cubicBezTo>
                    <a:pt x="20053" y="78028"/>
                    <a:pt x="20053" y="72353"/>
                    <a:pt x="24369" y="67419"/>
                  </a:cubicBezTo>
                  <a:cubicBezTo>
                    <a:pt x="34271" y="74327"/>
                    <a:pt x="44681" y="75067"/>
                    <a:pt x="49506" y="75067"/>
                  </a:cubicBezTo>
                  <a:cubicBezTo>
                    <a:pt x="73119" y="75067"/>
                    <a:pt x="90638" y="58043"/>
                    <a:pt x="90638" y="39045"/>
                  </a:cubicBezTo>
                  <a:cubicBezTo>
                    <a:pt x="90638" y="29916"/>
                    <a:pt x="86576" y="20788"/>
                    <a:pt x="80228" y="15113"/>
                  </a:cubicBezTo>
                  <a:cubicBezTo>
                    <a:pt x="89369" y="6724"/>
                    <a:pt x="98510" y="5491"/>
                    <a:pt x="103080" y="5491"/>
                  </a:cubicBezTo>
                  <a:cubicBezTo>
                    <a:pt x="103588" y="5491"/>
                    <a:pt x="104857" y="5491"/>
                    <a:pt x="105619" y="5737"/>
                  </a:cubicBezTo>
                  <a:cubicBezTo>
                    <a:pt x="102826" y="6724"/>
                    <a:pt x="101556" y="9438"/>
                    <a:pt x="101556" y="12399"/>
                  </a:cubicBezTo>
                  <a:cubicBezTo>
                    <a:pt x="101556" y="16593"/>
                    <a:pt x="104857" y="19554"/>
                    <a:pt x="108920" y="19554"/>
                  </a:cubicBezTo>
                  <a:cubicBezTo>
                    <a:pt x="111459" y="19554"/>
                    <a:pt x="116283" y="17827"/>
                    <a:pt x="116283" y="12152"/>
                  </a:cubicBezTo>
                  <a:cubicBezTo>
                    <a:pt x="116283" y="7958"/>
                    <a:pt x="113236" y="63"/>
                    <a:pt x="103334" y="63"/>
                  </a:cubicBezTo>
                  <a:cubicBezTo>
                    <a:pt x="98256" y="63"/>
                    <a:pt x="87084" y="1543"/>
                    <a:pt x="76420" y="11659"/>
                  </a:cubicBezTo>
                  <a:cubicBezTo>
                    <a:pt x="65756" y="3517"/>
                    <a:pt x="55092" y="2777"/>
                    <a:pt x="49506" y="2777"/>
                  </a:cubicBezTo>
                  <a:cubicBezTo>
                    <a:pt x="25892" y="2777"/>
                    <a:pt x="8373" y="19801"/>
                    <a:pt x="8373" y="38799"/>
                  </a:cubicBezTo>
                  <a:cubicBezTo>
                    <a:pt x="8373" y="49654"/>
                    <a:pt x="13959" y="59030"/>
                    <a:pt x="20306" y="64211"/>
                  </a:cubicBezTo>
                  <a:cubicBezTo>
                    <a:pt x="17006" y="67912"/>
                    <a:pt x="12435" y="76054"/>
                    <a:pt x="12435" y="84689"/>
                  </a:cubicBezTo>
                  <a:cubicBezTo>
                    <a:pt x="12435" y="92338"/>
                    <a:pt x="15736" y="101713"/>
                    <a:pt x="23607" y="106648"/>
                  </a:cubicBezTo>
                  <a:cubicBezTo>
                    <a:pt x="8373" y="110842"/>
                    <a:pt x="248" y="121451"/>
                    <a:pt x="248" y="131320"/>
                  </a:cubicBezTo>
                  <a:cubicBezTo>
                    <a:pt x="248" y="149085"/>
                    <a:pt x="25385" y="162654"/>
                    <a:pt x="56361" y="162654"/>
                  </a:cubicBezTo>
                  <a:cubicBezTo>
                    <a:pt x="86322" y="162654"/>
                    <a:pt x="112728" y="150071"/>
                    <a:pt x="112728" y="130827"/>
                  </a:cubicBezTo>
                  <a:cubicBezTo>
                    <a:pt x="112728" y="122192"/>
                    <a:pt x="109174" y="109609"/>
                    <a:pt x="96224" y="102700"/>
                  </a:cubicBezTo>
                  <a:cubicBezTo>
                    <a:pt x="82767" y="95792"/>
                    <a:pt x="68041" y="95792"/>
                    <a:pt x="52553" y="95792"/>
                  </a:cubicBezTo>
                  <a:cubicBezTo>
                    <a:pt x="46205" y="95792"/>
                    <a:pt x="35287" y="95792"/>
                    <a:pt x="33510" y="95545"/>
                  </a:cubicBezTo>
                  <a:cubicBezTo>
                    <a:pt x="25385" y="94558"/>
                    <a:pt x="20053" y="86910"/>
                    <a:pt x="20053" y="79015"/>
                  </a:cubicBezTo>
                  <a:close/>
                  <a:moveTo>
                    <a:pt x="56615" y="156980"/>
                  </a:moveTo>
                  <a:cubicBezTo>
                    <a:pt x="30970" y="156980"/>
                    <a:pt x="13451" y="144397"/>
                    <a:pt x="13451" y="131320"/>
                  </a:cubicBezTo>
                  <a:cubicBezTo>
                    <a:pt x="13451" y="119971"/>
                    <a:pt x="23099" y="110842"/>
                    <a:pt x="34271" y="110102"/>
                  </a:cubicBezTo>
                  <a:lnTo>
                    <a:pt x="49252" y="110102"/>
                  </a:lnTo>
                  <a:cubicBezTo>
                    <a:pt x="71088" y="110102"/>
                    <a:pt x="99525" y="110102"/>
                    <a:pt x="99525" y="131320"/>
                  </a:cubicBezTo>
                  <a:cubicBezTo>
                    <a:pt x="99525" y="144643"/>
                    <a:pt x="81498" y="156980"/>
                    <a:pt x="56615" y="1569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1083C224-0A2B-8F86-8E42-9099A4586E8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708486" y="4783932"/>
              <a:ext cx="114511" cy="113246"/>
            </a:xfrm>
            <a:custGeom>
              <a:avLst/>
              <a:gdLst>
                <a:gd name="csX0" fmla="*/ 74143 w 114511"/>
                <a:gd name="csY0" fmla="*/ 91844 h 113246"/>
                <a:gd name="csX1" fmla="*/ 93948 w 114511"/>
                <a:gd name="csY1" fmla="*/ 112076 h 113246"/>
                <a:gd name="csX2" fmla="*/ 114768 w 114511"/>
                <a:gd name="csY2" fmla="*/ 88637 h 113246"/>
                <a:gd name="csX3" fmla="*/ 114768 w 114511"/>
                <a:gd name="csY3" fmla="*/ 74820 h 113246"/>
                <a:gd name="csX4" fmla="*/ 108420 w 114511"/>
                <a:gd name="csY4" fmla="*/ 74820 h 113246"/>
                <a:gd name="csX5" fmla="*/ 108420 w 114511"/>
                <a:gd name="csY5" fmla="*/ 88637 h 113246"/>
                <a:gd name="csX6" fmla="*/ 99280 w 114511"/>
                <a:gd name="csY6" fmla="*/ 104427 h 113246"/>
                <a:gd name="csX7" fmla="*/ 89885 w 114511"/>
                <a:gd name="csY7" fmla="*/ 92091 h 113246"/>
                <a:gd name="csX8" fmla="*/ 89885 w 114511"/>
                <a:gd name="csY8" fmla="*/ 42746 h 113246"/>
                <a:gd name="csX9" fmla="*/ 80744 w 114511"/>
                <a:gd name="csY9" fmla="*/ 13633 h 113246"/>
                <a:gd name="csX10" fmla="*/ 45959 w 114511"/>
                <a:gd name="csY10" fmla="*/ 63 h 113246"/>
                <a:gd name="csX11" fmla="*/ 7619 w 114511"/>
                <a:gd name="csY11" fmla="*/ 27943 h 113246"/>
                <a:gd name="csX12" fmla="*/ 19299 w 114511"/>
                <a:gd name="csY12" fmla="*/ 39539 h 113246"/>
                <a:gd name="csX13" fmla="*/ 30979 w 114511"/>
                <a:gd name="csY13" fmla="*/ 28189 h 113246"/>
                <a:gd name="csX14" fmla="*/ 18030 w 114511"/>
                <a:gd name="csY14" fmla="*/ 16840 h 113246"/>
                <a:gd name="csX15" fmla="*/ 45451 w 114511"/>
                <a:gd name="csY15" fmla="*/ 5491 h 113246"/>
                <a:gd name="csX16" fmla="*/ 72366 w 114511"/>
                <a:gd name="csY16" fmla="*/ 37071 h 113246"/>
                <a:gd name="csX17" fmla="*/ 72366 w 114511"/>
                <a:gd name="csY17" fmla="*/ 46200 h 113246"/>
                <a:gd name="csX18" fmla="*/ 25647 w 114511"/>
                <a:gd name="csY18" fmla="*/ 55082 h 113246"/>
                <a:gd name="csX19" fmla="*/ 256 w 114511"/>
                <a:gd name="csY19" fmla="*/ 87157 h 113246"/>
                <a:gd name="csX20" fmla="*/ 40881 w 114511"/>
                <a:gd name="csY20" fmla="*/ 113309 h 113246"/>
                <a:gd name="csX21" fmla="*/ 74143 w 114511"/>
                <a:gd name="csY21" fmla="*/ 91844 h 113246"/>
                <a:gd name="csX22" fmla="*/ 72366 w 114511"/>
                <a:gd name="csY22" fmla="*/ 51382 h 113246"/>
                <a:gd name="csX23" fmla="*/ 72366 w 114511"/>
                <a:gd name="csY23" fmla="*/ 76054 h 113246"/>
                <a:gd name="csX24" fmla="*/ 42658 w 114511"/>
                <a:gd name="csY24" fmla="*/ 107882 h 113246"/>
                <a:gd name="csX25" fmla="*/ 19807 w 114511"/>
                <a:gd name="csY25" fmla="*/ 86910 h 113246"/>
                <a:gd name="csX26" fmla="*/ 72366 w 114511"/>
                <a:gd name="csY26" fmla="*/ 5138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14511" h="113246">
                  <a:moveTo>
                    <a:pt x="74143" y="91844"/>
                  </a:moveTo>
                  <a:cubicBezTo>
                    <a:pt x="75158" y="101713"/>
                    <a:pt x="82014" y="112076"/>
                    <a:pt x="93948" y="112076"/>
                  </a:cubicBezTo>
                  <a:cubicBezTo>
                    <a:pt x="99280" y="112076"/>
                    <a:pt x="114768" y="108622"/>
                    <a:pt x="114768" y="88637"/>
                  </a:cubicBezTo>
                  <a:lnTo>
                    <a:pt x="114768" y="74820"/>
                  </a:lnTo>
                  <a:lnTo>
                    <a:pt x="108420" y="74820"/>
                  </a:lnTo>
                  <a:lnTo>
                    <a:pt x="108420" y="88637"/>
                  </a:lnTo>
                  <a:cubicBezTo>
                    <a:pt x="108420" y="102947"/>
                    <a:pt x="102073" y="104427"/>
                    <a:pt x="99280" y="104427"/>
                  </a:cubicBezTo>
                  <a:cubicBezTo>
                    <a:pt x="90901" y="104427"/>
                    <a:pt x="89885" y="93325"/>
                    <a:pt x="89885" y="92091"/>
                  </a:cubicBezTo>
                  <a:lnTo>
                    <a:pt x="89885" y="42746"/>
                  </a:lnTo>
                  <a:cubicBezTo>
                    <a:pt x="89885" y="32384"/>
                    <a:pt x="89885" y="22761"/>
                    <a:pt x="80744" y="13633"/>
                  </a:cubicBezTo>
                  <a:cubicBezTo>
                    <a:pt x="70842" y="4010"/>
                    <a:pt x="58147" y="63"/>
                    <a:pt x="45959" y="63"/>
                  </a:cubicBezTo>
                  <a:cubicBezTo>
                    <a:pt x="25139" y="63"/>
                    <a:pt x="7619" y="11659"/>
                    <a:pt x="7619" y="27943"/>
                  </a:cubicBezTo>
                  <a:cubicBezTo>
                    <a:pt x="7619" y="35344"/>
                    <a:pt x="12698" y="39539"/>
                    <a:pt x="19299" y="39539"/>
                  </a:cubicBezTo>
                  <a:cubicBezTo>
                    <a:pt x="26409" y="39539"/>
                    <a:pt x="30979" y="34604"/>
                    <a:pt x="30979" y="28189"/>
                  </a:cubicBezTo>
                  <a:cubicBezTo>
                    <a:pt x="30979" y="25229"/>
                    <a:pt x="29709" y="17087"/>
                    <a:pt x="18030" y="16840"/>
                  </a:cubicBezTo>
                  <a:cubicBezTo>
                    <a:pt x="24885" y="8205"/>
                    <a:pt x="37326" y="5491"/>
                    <a:pt x="45451" y="5491"/>
                  </a:cubicBezTo>
                  <a:cubicBezTo>
                    <a:pt x="57893" y="5491"/>
                    <a:pt x="72366" y="15113"/>
                    <a:pt x="72366" y="37071"/>
                  </a:cubicBezTo>
                  <a:lnTo>
                    <a:pt x="72366" y="46200"/>
                  </a:lnTo>
                  <a:cubicBezTo>
                    <a:pt x="59416" y="46940"/>
                    <a:pt x="41643" y="47681"/>
                    <a:pt x="25647" y="55082"/>
                  </a:cubicBezTo>
                  <a:cubicBezTo>
                    <a:pt x="6604" y="63471"/>
                    <a:pt x="256" y="76301"/>
                    <a:pt x="256" y="87157"/>
                  </a:cubicBezTo>
                  <a:cubicBezTo>
                    <a:pt x="256" y="107141"/>
                    <a:pt x="24885" y="113309"/>
                    <a:pt x="40881" y="113309"/>
                  </a:cubicBezTo>
                  <a:cubicBezTo>
                    <a:pt x="57639" y="113309"/>
                    <a:pt x="69319" y="103440"/>
                    <a:pt x="74143" y="91844"/>
                  </a:cubicBezTo>
                  <a:close/>
                  <a:moveTo>
                    <a:pt x="72366" y="51382"/>
                  </a:moveTo>
                  <a:lnTo>
                    <a:pt x="72366" y="76054"/>
                  </a:lnTo>
                  <a:cubicBezTo>
                    <a:pt x="72366" y="99493"/>
                    <a:pt x="54084" y="107882"/>
                    <a:pt x="42658" y="107882"/>
                  </a:cubicBezTo>
                  <a:cubicBezTo>
                    <a:pt x="30217" y="107882"/>
                    <a:pt x="19807" y="99246"/>
                    <a:pt x="19807" y="86910"/>
                  </a:cubicBezTo>
                  <a:cubicBezTo>
                    <a:pt x="19807" y="73340"/>
                    <a:pt x="30471" y="52862"/>
                    <a:pt x="72366" y="51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1AD504A1-7338-61CA-155D-FE91DF1880B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833154" y="4783932"/>
              <a:ext cx="83027" cy="113246"/>
            </a:xfrm>
            <a:custGeom>
              <a:avLst/>
              <a:gdLst>
                <a:gd name="csX0" fmla="*/ 44695 w 83027"/>
                <a:gd name="csY0" fmla="*/ 62731 h 113246"/>
                <a:gd name="csX1" fmla="*/ 71101 w 83027"/>
                <a:gd name="csY1" fmla="*/ 85430 h 113246"/>
                <a:gd name="csX2" fmla="*/ 42410 w 83027"/>
                <a:gd name="csY2" fmla="*/ 107882 h 113246"/>
                <a:gd name="csX3" fmla="*/ 7117 w 83027"/>
                <a:gd name="csY3" fmla="*/ 72847 h 113246"/>
                <a:gd name="csX4" fmla="*/ 3562 w 83027"/>
                <a:gd name="csY4" fmla="*/ 68652 h 113246"/>
                <a:gd name="csX5" fmla="*/ 261 w 83027"/>
                <a:gd name="csY5" fmla="*/ 74820 h 113246"/>
                <a:gd name="csX6" fmla="*/ 261 w 83027"/>
                <a:gd name="csY6" fmla="*/ 107388 h 113246"/>
                <a:gd name="csX7" fmla="*/ 3054 w 83027"/>
                <a:gd name="csY7" fmla="*/ 113309 h 113246"/>
                <a:gd name="csX8" fmla="*/ 9402 w 83027"/>
                <a:gd name="csY8" fmla="*/ 108375 h 113246"/>
                <a:gd name="csX9" fmla="*/ 14480 w 83027"/>
                <a:gd name="csY9" fmla="*/ 102700 h 113246"/>
                <a:gd name="csX10" fmla="*/ 42410 w 83027"/>
                <a:gd name="csY10" fmla="*/ 113309 h 113246"/>
                <a:gd name="csX11" fmla="*/ 83288 w 83027"/>
                <a:gd name="csY11" fmla="*/ 79015 h 113246"/>
                <a:gd name="csX12" fmla="*/ 72624 w 83027"/>
                <a:gd name="csY12" fmla="*/ 55576 h 113246"/>
                <a:gd name="csX13" fmla="*/ 43679 w 83027"/>
                <a:gd name="csY13" fmla="*/ 43733 h 113246"/>
                <a:gd name="csX14" fmla="*/ 12449 w 83027"/>
                <a:gd name="csY14" fmla="*/ 23502 h 113246"/>
                <a:gd name="csX15" fmla="*/ 40886 w 83027"/>
                <a:gd name="csY15" fmla="*/ 4751 h 113246"/>
                <a:gd name="csX16" fmla="*/ 70593 w 83027"/>
                <a:gd name="csY16" fmla="*/ 34604 h 113246"/>
                <a:gd name="csX17" fmla="*/ 73640 w 83027"/>
                <a:gd name="csY17" fmla="*/ 36825 h 113246"/>
                <a:gd name="csX18" fmla="*/ 76941 w 83027"/>
                <a:gd name="csY18" fmla="*/ 30903 h 113246"/>
                <a:gd name="csX19" fmla="*/ 76941 w 83027"/>
                <a:gd name="csY19" fmla="*/ 5984 h 113246"/>
                <a:gd name="csX20" fmla="*/ 74148 w 83027"/>
                <a:gd name="csY20" fmla="*/ 63 h 113246"/>
                <a:gd name="csX21" fmla="*/ 69070 w 83027"/>
                <a:gd name="csY21" fmla="*/ 3023 h 113246"/>
                <a:gd name="csX22" fmla="*/ 64753 w 83027"/>
                <a:gd name="csY22" fmla="*/ 6971 h 113246"/>
                <a:gd name="csX23" fmla="*/ 40886 w 83027"/>
                <a:gd name="csY23" fmla="*/ 63 h 113246"/>
                <a:gd name="csX24" fmla="*/ 261 w 83027"/>
                <a:gd name="csY24" fmla="*/ 30410 h 113246"/>
                <a:gd name="csX25" fmla="*/ 11179 w 83027"/>
                <a:gd name="csY25" fmla="*/ 51382 h 113246"/>
                <a:gd name="csX26" fmla="*/ 44695 w 83027"/>
                <a:gd name="csY26" fmla="*/ 6273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3027" h="113246">
                  <a:moveTo>
                    <a:pt x="44695" y="62731"/>
                  </a:moveTo>
                  <a:cubicBezTo>
                    <a:pt x="50281" y="63718"/>
                    <a:pt x="71101" y="67665"/>
                    <a:pt x="71101" y="85430"/>
                  </a:cubicBezTo>
                  <a:cubicBezTo>
                    <a:pt x="71101" y="98013"/>
                    <a:pt x="62214" y="107882"/>
                    <a:pt x="42410" y="107882"/>
                  </a:cubicBezTo>
                  <a:cubicBezTo>
                    <a:pt x="21081" y="107882"/>
                    <a:pt x="11941" y="93818"/>
                    <a:pt x="7117" y="72847"/>
                  </a:cubicBezTo>
                  <a:cubicBezTo>
                    <a:pt x="6355" y="69639"/>
                    <a:pt x="6101" y="68652"/>
                    <a:pt x="3562" y="68652"/>
                  </a:cubicBezTo>
                  <a:cubicBezTo>
                    <a:pt x="261" y="68652"/>
                    <a:pt x="261" y="70379"/>
                    <a:pt x="261" y="74820"/>
                  </a:cubicBezTo>
                  <a:lnTo>
                    <a:pt x="261" y="107388"/>
                  </a:lnTo>
                  <a:cubicBezTo>
                    <a:pt x="261" y="111582"/>
                    <a:pt x="261" y="113309"/>
                    <a:pt x="3054" y="113309"/>
                  </a:cubicBezTo>
                  <a:cubicBezTo>
                    <a:pt x="4324" y="113309"/>
                    <a:pt x="4578" y="113063"/>
                    <a:pt x="9402" y="108375"/>
                  </a:cubicBezTo>
                  <a:cubicBezTo>
                    <a:pt x="9910" y="107882"/>
                    <a:pt x="9910" y="107388"/>
                    <a:pt x="14480" y="102700"/>
                  </a:cubicBezTo>
                  <a:cubicBezTo>
                    <a:pt x="25652" y="113063"/>
                    <a:pt x="37078" y="113309"/>
                    <a:pt x="42410" y="113309"/>
                  </a:cubicBezTo>
                  <a:cubicBezTo>
                    <a:pt x="71609" y="113309"/>
                    <a:pt x="83288" y="96779"/>
                    <a:pt x="83288" y="79015"/>
                  </a:cubicBezTo>
                  <a:cubicBezTo>
                    <a:pt x="83288" y="65938"/>
                    <a:pt x="75671" y="58537"/>
                    <a:pt x="72624" y="55576"/>
                  </a:cubicBezTo>
                  <a:cubicBezTo>
                    <a:pt x="64245" y="47681"/>
                    <a:pt x="54343" y="45707"/>
                    <a:pt x="43679" y="43733"/>
                  </a:cubicBezTo>
                  <a:cubicBezTo>
                    <a:pt x="29460" y="41019"/>
                    <a:pt x="12449" y="37812"/>
                    <a:pt x="12449" y="23502"/>
                  </a:cubicBezTo>
                  <a:cubicBezTo>
                    <a:pt x="12449" y="14866"/>
                    <a:pt x="19050" y="4751"/>
                    <a:pt x="40886" y="4751"/>
                  </a:cubicBezTo>
                  <a:cubicBezTo>
                    <a:pt x="68816" y="4751"/>
                    <a:pt x="70085" y="26956"/>
                    <a:pt x="70593" y="34604"/>
                  </a:cubicBezTo>
                  <a:cubicBezTo>
                    <a:pt x="70847" y="36825"/>
                    <a:pt x="73132" y="36825"/>
                    <a:pt x="73640" y="36825"/>
                  </a:cubicBezTo>
                  <a:cubicBezTo>
                    <a:pt x="76941" y="36825"/>
                    <a:pt x="76941" y="35591"/>
                    <a:pt x="76941" y="30903"/>
                  </a:cubicBezTo>
                  <a:lnTo>
                    <a:pt x="76941" y="5984"/>
                  </a:lnTo>
                  <a:cubicBezTo>
                    <a:pt x="76941" y="1790"/>
                    <a:pt x="76941" y="63"/>
                    <a:pt x="74148" y="63"/>
                  </a:cubicBezTo>
                  <a:cubicBezTo>
                    <a:pt x="72878" y="63"/>
                    <a:pt x="72370" y="63"/>
                    <a:pt x="69070" y="3023"/>
                  </a:cubicBezTo>
                  <a:cubicBezTo>
                    <a:pt x="68308" y="4010"/>
                    <a:pt x="65769" y="6231"/>
                    <a:pt x="64753" y="6971"/>
                  </a:cubicBezTo>
                  <a:cubicBezTo>
                    <a:pt x="55105" y="63"/>
                    <a:pt x="44695" y="63"/>
                    <a:pt x="40886" y="63"/>
                  </a:cubicBezTo>
                  <a:cubicBezTo>
                    <a:pt x="9910" y="63"/>
                    <a:pt x="261" y="16593"/>
                    <a:pt x="261" y="30410"/>
                  </a:cubicBezTo>
                  <a:cubicBezTo>
                    <a:pt x="261" y="39045"/>
                    <a:pt x="4324" y="45954"/>
                    <a:pt x="11179" y="51382"/>
                  </a:cubicBezTo>
                  <a:cubicBezTo>
                    <a:pt x="19304" y="57796"/>
                    <a:pt x="26413" y="59277"/>
                    <a:pt x="44695" y="627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FFB3EA70-6D7A-0467-D569-1BA7B8A7801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001438" y="4785412"/>
              <a:ext cx="132538" cy="156916"/>
            </a:xfrm>
            <a:custGeom>
              <a:avLst/>
              <a:gdLst>
                <a:gd name="csX0" fmla="*/ 19819 w 132538"/>
                <a:gd name="csY0" fmla="*/ 139216 h 156916"/>
                <a:gd name="csX1" fmla="*/ 6108 w 132538"/>
                <a:gd name="csY1" fmla="*/ 149331 h 156916"/>
                <a:gd name="csX2" fmla="*/ 268 w 132538"/>
                <a:gd name="csY2" fmla="*/ 154019 h 156916"/>
                <a:gd name="csX3" fmla="*/ 3569 w 132538"/>
                <a:gd name="csY3" fmla="*/ 156980 h 156916"/>
                <a:gd name="csX4" fmla="*/ 24897 w 132538"/>
                <a:gd name="csY4" fmla="*/ 156240 h 156916"/>
                <a:gd name="csX5" fmla="*/ 50034 w 132538"/>
                <a:gd name="csY5" fmla="*/ 156980 h 156916"/>
                <a:gd name="csX6" fmla="*/ 54604 w 132538"/>
                <a:gd name="csY6" fmla="*/ 152045 h 156916"/>
                <a:gd name="csX7" fmla="*/ 48511 w 132538"/>
                <a:gd name="csY7" fmla="*/ 149331 h 156916"/>
                <a:gd name="csX8" fmla="*/ 35815 w 132538"/>
                <a:gd name="csY8" fmla="*/ 145384 h 156916"/>
                <a:gd name="csX9" fmla="*/ 48257 w 132538"/>
                <a:gd name="csY9" fmla="*/ 96039 h 156916"/>
                <a:gd name="csX10" fmla="*/ 71616 w 132538"/>
                <a:gd name="csY10" fmla="*/ 111829 h 156916"/>
                <a:gd name="csX11" fmla="*/ 132807 w 132538"/>
                <a:gd name="csY11" fmla="*/ 39539 h 156916"/>
                <a:gd name="csX12" fmla="*/ 99038 w 132538"/>
                <a:gd name="csY12" fmla="*/ 63 h 156916"/>
                <a:gd name="csX13" fmla="*/ 65776 w 132538"/>
                <a:gd name="csY13" fmla="*/ 18567 h 156916"/>
                <a:gd name="csX14" fmla="*/ 42925 w 132538"/>
                <a:gd name="csY14" fmla="*/ 63 h 156916"/>
                <a:gd name="csX15" fmla="*/ 24136 w 132538"/>
                <a:gd name="csY15" fmla="*/ 14126 h 156916"/>
                <a:gd name="csX16" fmla="*/ 16264 w 132538"/>
                <a:gd name="csY16" fmla="*/ 38058 h 156916"/>
                <a:gd name="csX17" fmla="*/ 19311 w 132538"/>
                <a:gd name="csY17" fmla="*/ 40526 h 156916"/>
                <a:gd name="csX18" fmla="*/ 23628 w 132538"/>
                <a:gd name="csY18" fmla="*/ 34851 h 156916"/>
                <a:gd name="csX19" fmla="*/ 42163 w 132538"/>
                <a:gd name="csY19" fmla="*/ 5491 h 156916"/>
                <a:gd name="csX20" fmla="*/ 50034 w 132538"/>
                <a:gd name="csY20" fmla="*/ 16840 h 156916"/>
                <a:gd name="csX21" fmla="*/ 48257 w 132538"/>
                <a:gd name="csY21" fmla="*/ 29423 h 156916"/>
                <a:gd name="csX22" fmla="*/ 19819 w 132538"/>
                <a:gd name="csY22" fmla="*/ 139216 h 156916"/>
                <a:gd name="csX23" fmla="*/ 64507 w 132538"/>
                <a:gd name="csY23" fmla="*/ 32137 h 156916"/>
                <a:gd name="csX24" fmla="*/ 77710 w 132538"/>
                <a:gd name="csY24" fmla="*/ 14866 h 156916"/>
                <a:gd name="csX25" fmla="*/ 98276 w 132538"/>
                <a:gd name="csY25" fmla="*/ 5491 h 156916"/>
                <a:gd name="csX26" fmla="*/ 114526 w 132538"/>
                <a:gd name="csY26" fmla="*/ 28683 h 156916"/>
                <a:gd name="csX27" fmla="*/ 101577 w 132538"/>
                <a:gd name="csY27" fmla="*/ 80989 h 156916"/>
                <a:gd name="csX28" fmla="*/ 71362 w 132538"/>
                <a:gd name="csY28" fmla="*/ 106401 h 156916"/>
                <a:gd name="csX29" fmla="*/ 51304 w 132538"/>
                <a:gd name="csY29" fmla="*/ 84443 h 156916"/>
                <a:gd name="csX30" fmla="*/ 52065 w 132538"/>
                <a:gd name="csY30" fmla="*/ 80495 h 156916"/>
                <a:gd name="csX31" fmla="*/ 64507 w 132538"/>
                <a:gd name="csY31" fmla="*/ 32137 h 1569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32538" h="156916">
                  <a:moveTo>
                    <a:pt x="19819" y="139216"/>
                  </a:moveTo>
                  <a:cubicBezTo>
                    <a:pt x="17788" y="147604"/>
                    <a:pt x="17280" y="149331"/>
                    <a:pt x="6108" y="149331"/>
                  </a:cubicBezTo>
                  <a:cubicBezTo>
                    <a:pt x="3061" y="149331"/>
                    <a:pt x="268" y="149331"/>
                    <a:pt x="268" y="154019"/>
                  </a:cubicBezTo>
                  <a:cubicBezTo>
                    <a:pt x="268" y="155993"/>
                    <a:pt x="1538" y="156980"/>
                    <a:pt x="3569" y="156980"/>
                  </a:cubicBezTo>
                  <a:cubicBezTo>
                    <a:pt x="10425" y="156980"/>
                    <a:pt x="17788" y="156240"/>
                    <a:pt x="24897" y="156240"/>
                  </a:cubicBezTo>
                  <a:cubicBezTo>
                    <a:pt x="33276" y="156240"/>
                    <a:pt x="41909" y="156980"/>
                    <a:pt x="50034" y="156980"/>
                  </a:cubicBezTo>
                  <a:cubicBezTo>
                    <a:pt x="51304" y="156980"/>
                    <a:pt x="54604" y="156980"/>
                    <a:pt x="54604" y="152045"/>
                  </a:cubicBezTo>
                  <a:cubicBezTo>
                    <a:pt x="54604" y="149331"/>
                    <a:pt x="52065" y="149331"/>
                    <a:pt x="48511" y="149331"/>
                  </a:cubicBezTo>
                  <a:cubicBezTo>
                    <a:pt x="35815" y="149331"/>
                    <a:pt x="35815" y="147604"/>
                    <a:pt x="35815" y="145384"/>
                  </a:cubicBezTo>
                  <a:cubicBezTo>
                    <a:pt x="35815" y="142423"/>
                    <a:pt x="46479" y="102207"/>
                    <a:pt x="48257" y="96039"/>
                  </a:cubicBezTo>
                  <a:cubicBezTo>
                    <a:pt x="51557" y="103194"/>
                    <a:pt x="58667" y="111829"/>
                    <a:pt x="71616" y="111829"/>
                  </a:cubicBezTo>
                  <a:cubicBezTo>
                    <a:pt x="101069" y="111829"/>
                    <a:pt x="132807" y="75807"/>
                    <a:pt x="132807" y="39539"/>
                  </a:cubicBezTo>
                  <a:cubicBezTo>
                    <a:pt x="132807" y="16347"/>
                    <a:pt x="118335" y="63"/>
                    <a:pt x="99038" y="63"/>
                  </a:cubicBezTo>
                  <a:cubicBezTo>
                    <a:pt x="86343" y="63"/>
                    <a:pt x="74155" y="8945"/>
                    <a:pt x="65776" y="18567"/>
                  </a:cubicBezTo>
                  <a:cubicBezTo>
                    <a:pt x="63237" y="5244"/>
                    <a:pt x="52319" y="63"/>
                    <a:pt x="42925" y="63"/>
                  </a:cubicBezTo>
                  <a:cubicBezTo>
                    <a:pt x="31245" y="63"/>
                    <a:pt x="26421" y="9685"/>
                    <a:pt x="24136" y="14126"/>
                  </a:cubicBezTo>
                  <a:cubicBezTo>
                    <a:pt x="19565" y="22515"/>
                    <a:pt x="16264" y="37318"/>
                    <a:pt x="16264" y="38058"/>
                  </a:cubicBezTo>
                  <a:cubicBezTo>
                    <a:pt x="16264" y="40526"/>
                    <a:pt x="18804" y="40526"/>
                    <a:pt x="19311" y="40526"/>
                  </a:cubicBezTo>
                  <a:cubicBezTo>
                    <a:pt x="21850" y="40526"/>
                    <a:pt x="22104" y="40279"/>
                    <a:pt x="23628" y="34851"/>
                  </a:cubicBezTo>
                  <a:cubicBezTo>
                    <a:pt x="27944" y="17334"/>
                    <a:pt x="33022" y="5491"/>
                    <a:pt x="42163" y="5491"/>
                  </a:cubicBezTo>
                  <a:cubicBezTo>
                    <a:pt x="46479" y="5491"/>
                    <a:pt x="50034" y="7465"/>
                    <a:pt x="50034" y="16840"/>
                  </a:cubicBezTo>
                  <a:cubicBezTo>
                    <a:pt x="50034" y="22515"/>
                    <a:pt x="49272" y="25229"/>
                    <a:pt x="48257" y="29423"/>
                  </a:cubicBezTo>
                  <a:lnTo>
                    <a:pt x="19819" y="139216"/>
                  </a:lnTo>
                  <a:close/>
                  <a:moveTo>
                    <a:pt x="64507" y="32137"/>
                  </a:moveTo>
                  <a:cubicBezTo>
                    <a:pt x="66284" y="25475"/>
                    <a:pt x="73139" y="18567"/>
                    <a:pt x="77710" y="14866"/>
                  </a:cubicBezTo>
                  <a:cubicBezTo>
                    <a:pt x="86596" y="7218"/>
                    <a:pt x="93960" y="5491"/>
                    <a:pt x="98276" y="5491"/>
                  </a:cubicBezTo>
                  <a:cubicBezTo>
                    <a:pt x="108432" y="5491"/>
                    <a:pt x="114526" y="14126"/>
                    <a:pt x="114526" y="28683"/>
                  </a:cubicBezTo>
                  <a:cubicBezTo>
                    <a:pt x="114526" y="43240"/>
                    <a:pt x="106147" y="71613"/>
                    <a:pt x="101577" y="80989"/>
                  </a:cubicBezTo>
                  <a:cubicBezTo>
                    <a:pt x="92944" y="98259"/>
                    <a:pt x="80757" y="106401"/>
                    <a:pt x="71362" y="106401"/>
                  </a:cubicBezTo>
                  <a:cubicBezTo>
                    <a:pt x="54604" y="106401"/>
                    <a:pt x="51304" y="85923"/>
                    <a:pt x="51304" y="84443"/>
                  </a:cubicBezTo>
                  <a:cubicBezTo>
                    <a:pt x="51304" y="83949"/>
                    <a:pt x="51304" y="83456"/>
                    <a:pt x="52065" y="80495"/>
                  </a:cubicBezTo>
                  <a:lnTo>
                    <a:pt x="64507" y="32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59947115-0DD7-2BF3-8B6C-380AF341AF9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2151274" y="4729652"/>
              <a:ext cx="169609" cy="164812"/>
            </a:xfrm>
            <a:custGeom>
              <a:avLst/>
              <a:gdLst>
                <a:gd name="csX0" fmla="*/ 90156 w 169609"/>
                <a:gd name="csY0" fmla="*/ 8945 h 164812"/>
                <a:gd name="csX1" fmla="*/ 85078 w 169609"/>
                <a:gd name="csY1" fmla="*/ 63 h 164812"/>
                <a:gd name="csX2" fmla="*/ 80000 w 169609"/>
                <a:gd name="csY2" fmla="*/ 8945 h 164812"/>
                <a:gd name="csX3" fmla="*/ 80000 w 169609"/>
                <a:gd name="csY3" fmla="*/ 155006 h 164812"/>
                <a:gd name="csX4" fmla="*/ 9414 w 169609"/>
                <a:gd name="csY4" fmla="*/ 155006 h 164812"/>
                <a:gd name="csX5" fmla="*/ 273 w 169609"/>
                <a:gd name="csY5" fmla="*/ 159940 h 164812"/>
                <a:gd name="csX6" fmla="*/ 9414 w 169609"/>
                <a:gd name="csY6" fmla="*/ 164875 h 164812"/>
                <a:gd name="csX7" fmla="*/ 160996 w 169609"/>
                <a:gd name="csY7" fmla="*/ 164875 h 164812"/>
                <a:gd name="csX8" fmla="*/ 169883 w 169609"/>
                <a:gd name="csY8" fmla="*/ 159940 h 164812"/>
                <a:gd name="csX9" fmla="*/ 160996 w 169609"/>
                <a:gd name="csY9" fmla="*/ 155006 h 164812"/>
                <a:gd name="csX10" fmla="*/ 90156 w 169609"/>
                <a:gd name="csY10" fmla="*/ 155006 h 164812"/>
                <a:gd name="csX11" fmla="*/ 90156 w 169609"/>
                <a:gd name="csY11" fmla="*/ 8945 h 1648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69609" h="164812">
                  <a:moveTo>
                    <a:pt x="90156" y="8945"/>
                  </a:moveTo>
                  <a:cubicBezTo>
                    <a:pt x="90156" y="4504"/>
                    <a:pt x="90156" y="63"/>
                    <a:pt x="85078" y="63"/>
                  </a:cubicBezTo>
                  <a:cubicBezTo>
                    <a:pt x="80000" y="63"/>
                    <a:pt x="80000" y="5244"/>
                    <a:pt x="80000" y="8945"/>
                  </a:cubicBezTo>
                  <a:lnTo>
                    <a:pt x="80000" y="155006"/>
                  </a:lnTo>
                  <a:lnTo>
                    <a:pt x="9414" y="155006"/>
                  </a:lnTo>
                  <a:cubicBezTo>
                    <a:pt x="5605" y="155006"/>
                    <a:pt x="273" y="155006"/>
                    <a:pt x="273" y="159940"/>
                  </a:cubicBezTo>
                  <a:cubicBezTo>
                    <a:pt x="273" y="164875"/>
                    <a:pt x="5605" y="164875"/>
                    <a:pt x="9414" y="164875"/>
                  </a:cubicBezTo>
                  <a:lnTo>
                    <a:pt x="160996" y="164875"/>
                  </a:lnTo>
                  <a:cubicBezTo>
                    <a:pt x="165312" y="164875"/>
                    <a:pt x="169883" y="164875"/>
                    <a:pt x="169883" y="159940"/>
                  </a:cubicBezTo>
                  <a:cubicBezTo>
                    <a:pt x="169883" y="155006"/>
                    <a:pt x="165312" y="155006"/>
                    <a:pt x="160996" y="155006"/>
                  </a:cubicBezTo>
                  <a:lnTo>
                    <a:pt x="90156" y="155006"/>
                  </a:lnTo>
                  <a:lnTo>
                    <a:pt x="90156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FF49D719-A089-2DFF-D7BE-116CFA5384F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2407324" y="4709421"/>
              <a:ext cx="10156" cy="246724"/>
            </a:xfrm>
            <a:custGeom>
              <a:avLst/>
              <a:gdLst>
                <a:gd name="csX0" fmla="*/ 10439 w 10156"/>
                <a:gd name="csY0" fmla="*/ 8945 h 246724"/>
                <a:gd name="csX1" fmla="*/ 5361 w 10156"/>
                <a:gd name="csY1" fmla="*/ 63 h 246724"/>
                <a:gd name="csX2" fmla="*/ 283 w 10156"/>
                <a:gd name="csY2" fmla="*/ 8945 h 246724"/>
                <a:gd name="csX3" fmla="*/ 283 w 10156"/>
                <a:gd name="csY3" fmla="*/ 237905 h 246724"/>
                <a:gd name="csX4" fmla="*/ 5361 w 10156"/>
                <a:gd name="csY4" fmla="*/ 246788 h 246724"/>
                <a:gd name="csX5" fmla="*/ 10439 w 10156"/>
                <a:gd name="csY5" fmla="*/ 237905 h 246724"/>
                <a:gd name="csX6" fmla="*/ 10439 w 10156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56" h="246724">
                  <a:moveTo>
                    <a:pt x="10439" y="8945"/>
                  </a:moveTo>
                  <a:cubicBezTo>
                    <a:pt x="10439" y="4504"/>
                    <a:pt x="10439" y="63"/>
                    <a:pt x="5361" y="63"/>
                  </a:cubicBezTo>
                  <a:cubicBezTo>
                    <a:pt x="283" y="63"/>
                    <a:pt x="283" y="4504"/>
                    <a:pt x="283" y="8945"/>
                  </a:cubicBezTo>
                  <a:lnTo>
                    <a:pt x="283" y="237905"/>
                  </a:lnTo>
                  <a:cubicBezTo>
                    <a:pt x="283" y="242347"/>
                    <a:pt x="283" y="246788"/>
                    <a:pt x="5361" y="246788"/>
                  </a:cubicBezTo>
                  <a:cubicBezTo>
                    <a:pt x="10439" y="246788"/>
                    <a:pt x="10439" y="242347"/>
                    <a:pt x="10439" y="237905"/>
                  </a:cubicBezTo>
                  <a:lnTo>
                    <a:pt x="10439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9FA2BF7F-98C8-66BA-4688-3A03560E2C1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455002" y="4723238"/>
              <a:ext cx="153867" cy="221805"/>
            </a:xfrm>
            <a:custGeom>
              <a:avLst/>
              <a:gdLst>
                <a:gd name="csX0" fmla="*/ 115305 w 153867"/>
                <a:gd name="csY0" fmla="*/ 6478 h 221805"/>
                <a:gd name="csX1" fmla="*/ 116067 w 153867"/>
                <a:gd name="csY1" fmla="*/ 2777 h 221805"/>
                <a:gd name="csX2" fmla="*/ 113020 w 153867"/>
                <a:gd name="csY2" fmla="*/ 63 h 221805"/>
                <a:gd name="csX3" fmla="*/ 109211 w 153867"/>
                <a:gd name="csY3" fmla="*/ 4997 h 221805"/>
                <a:gd name="csX4" fmla="*/ 67063 w 153867"/>
                <a:gd name="csY4" fmla="*/ 168082 h 221805"/>
                <a:gd name="csX5" fmla="*/ 38118 w 153867"/>
                <a:gd name="csY5" fmla="*/ 140449 h 221805"/>
                <a:gd name="csX6" fmla="*/ 51829 w 153867"/>
                <a:gd name="csY6" fmla="*/ 94558 h 221805"/>
                <a:gd name="csX7" fmla="*/ 54621 w 153867"/>
                <a:gd name="csY7" fmla="*/ 82469 h 221805"/>
                <a:gd name="csX8" fmla="*/ 33801 w 153867"/>
                <a:gd name="csY8" fmla="*/ 62237 h 221805"/>
                <a:gd name="csX9" fmla="*/ 286 w 153867"/>
                <a:gd name="csY9" fmla="*/ 100233 h 221805"/>
                <a:gd name="csX10" fmla="*/ 3332 w 153867"/>
                <a:gd name="csY10" fmla="*/ 102700 h 221805"/>
                <a:gd name="csX11" fmla="*/ 7395 w 153867"/>
                <a:gd name="csY11" fmla="*/ 98259 h 221805"/>
                <a:gd name="csX12" fmla="*/ 33039 w 153867"/>
                <a:gd name="csY12" fmla="*/ 67665 h 221805"/>
                <a:gd name="csX13" fmla="*/ 39387 w 153867"/>
                <a:gd name="csY13" fmla="*/ 75561 h 221805"/>
                <a:gd name="csX14" fmla="*/ 33547 w 153867"/>
                <a:gd name="csY14" fmla="*/ 96779 h 221805"/>
                <a:gd name="csX15" fmla="*/ 21360 w 153867"/>
                <a:gd name="csY15" fmla="*/ 138475 h 221805"/>
                <a:gd name="csX16" fmla="*/ 65539 w 153867"/>
                <a:gd name="csY16" fmla="*/ 173510 h 221805"/>
                <a:gd name="csX17" fmla="*/ 59954 w 153867"/>
                <a:gd name="csY17" fmla="*/ 195962 h 221805"/>
                <a:gd name="csX18" fmla="*/ 54114 w 153867"/>
                <a:gd name="csY18" fmla="*/ 219401 h 221805"/>
                <a:gd name="csX19" fmla="*/ 57161 w 153867"/>
                <a:gd name="csY19" fmla="*/ 221868 h 221805"/>
                <a:gd name="csX20" fmla="*/ 59446 w 153867"/>
                <a:gd name="csY20" fmla="*/ 220881 h 221805"/>
                <a:gd name="csX21" fmla="*/ 62493 w 153867"/>
                <a:gd name="csY21" fmla="*/ 210766 h 221805"/>
                <a:gd name="csX22" fmla="*/ 72141 w 153867"/>
                <a:gd name="csY22" fmla="*/ 174004 h 221805"/>
                <a:gd name="csX23" fmla="*/ 127746 w 153867"/>
                <a:gd name="csY23" fmla="*/ 147604 h 221805"/>
                <a:gd name="csX24" fmla="*/ 146282 w 153867"/>
                <a:gd name="csY24" fmla="*/ 117997 h 221805"/>
                <a:gd name="csX25" fmla="*/ 154153 w 153867"/>
                <a:gd name="csY25" fmla="*/ 79508 h 221805"/>
                <a:gd name="csX26" fmla="*/ 142981 w 153867"/>
                <a:gd name="csY26" fmla="*/ 62237 h 221805"/>
                <a:gd name="csX27" fmla="*/ 130285 w 153867"/>
                <a:gd name="csY27" fmla="*/ 74080 h 221805"/>
                <a:gd name="csX28" fmla="*/ 134094 w 153867"/>
                <a:gd name="csY28" fmla="*/ 80742 h 221805"/>
                <a:gd name="csX29" fmla="*/ 143235 w 153867"/>
                <a:gd name="csY29" fmla="*/ 101713 h 221805"/>
                <a:gd name="csX30" fmla="*/ 121145 w 153867"/>
                <a:gd name="csY30" fmla="*/ 146617 h 221805"/>
                <a:gd name="csX31" fmla="*/ 73411 w 153867"/>
                <a:gd name="csY31" fmla="*/ 168576 h 221805"/>
                <a:gd name="csX32" fmla="*/ 115305 w 153867"/>
                <a:gd name="csY32" fmla="*/ 6478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53867" h="221805">
                  <a:moveTo>
                    <a:pt x="115305" y="6478"/>
                  </a:moveTo>
                  <a:cubicBezTo>
                    <a:pt x="115559" y="5491"/>
                    <a:pt x="116067" y="4010"/>
                    <a:pt x="116067" y="2777"/>
                  </a:cubicBezTo>
                  <a:cubicBezTo>
                    <a:pt x="116067" y="309"/>
                    <a:pt x="114289" y="63"/>
                    <a:pt x="113020" y="63"/>
                  </a:cubicBezTo>
                  <a:cubicBezTo>
                    <a:pt x="110481" y="63"/>
                    <a:pt x="110227" y="556"/>
                    <a:pt x="109211" y="4997"/>
                  </a:cubicBezTo>
                  <a:lnTo>
                    <a:pt x="67063" y="168082"/>
                  </a:lnTo>
                  <a:cubicBezTo>
                    <a:pt x="47766" y="165862"/>
                    <a:pt x="38118" y="156733"/>
                    <a:pt x="38118" y="140449"/>
                  </a:cubicBezTo>
                  <a:cubicBezTo>
                    <a:pt x="38118" y="135515"/>
                    <a:pt x="38118" y="129100"/>
                    <a:pt x="51829" y="94558"/>
                  </a:cubicBezTo>
                  <a:cubicBezTo>
                    <a:pt x="52844" y="91598"/>
                    <a:pt x="54621" y="87403"/>
                    <a:pt x="54621" y="82469"/>
                  </a:cubicBezTo>
                  <a:cubicBezTo>
                    <a:pt x="54621" y="71366"/>
                    <a:pt x="46496" y="62237"/>
                    <a:pt x="33801" y="62237"/>
                  </a:cubicBezTo>
                  <a:cubicBezTo>
                    <a:pt x="9680" y="62237"/>
                    <a:pt x="286" y="98013"/>
                    <a:pt x="286" y="100233"/>
                  </a:cubicBezTo>
                  <a:cubicBezTo>
                    <a:pt x="286" y="102700"/>
                    <a:pt x="2825" y="102700"/>
                    <a:pt x="3332" y="102700"/>
                  </a:cubicBezTo>
                  <a:cubicBezTo>
                    <a:pt x="5872" y="102700"/>
                    <a:pt x="6125" y="102207"/>
                    <a:pt x="7395" y="98259"/>
                  </a:cubicBezTo>
                  <a:cubicBezTo>
                    <a:pt x="14250" y="74820"/>
                    <a:pt x="24407" y="67665"/>
                    <a:pt x="33039" y="67665"/>
                  </a:cubicBezTo>
                  <a:cubicBezTo>
                    <a:pt x="35071" y="67665"/>
                    <a:pt x="39387" y="67665"/>
                    <a:pt x="39387" y="75561"/>
                  </a:cubicBezTo>
                  <a:cubicBezTo>
                    <a:pt x="39387" y="81975"/>
                    <a:pt x="36848" y="88144"/>
                    <a:pt x="33547" y="96779"/>
                  </a:cubicBezTo>
                  <a:cubicBezTo>
                    <a:pt x="21360" y="127866"/>
                    <a:pt x="21360" y="134281"/>
                    <a:pt x="21360" y="138475"/>
                  </a:cubicBezTo>
                  <a:cubicBezTo>
                    <a:pt x="21360" y="161914"/>
                    <a:pt x="41164" y="172030"/>
                    <a:pt x="65539" y="173510"/>
                  </a:cubicBezTo>
                  <a:cubicBezTo>
                    <a:pt x="63508" y="182392"/>
                    <a:pt x="63508" y="182886"/>
                    <a:pt x="59954" y="195962"/>
                  </a:cubicBezTo>
                  <a:cubicBezTo>
                    <a:pt x="59192" y="198676"/>
                    <a:pt x="54114" y="218661"/>
                    <a:pt x="54114" y="219401"/>
                  </a:cubicBezTo>
                  <a:cubicBezTo>
                    <a:pt x="54114" y="219648"/>
                    <a:pt x="54114" y="221868"/>
                    <a:pt x="57161" y="221868"/>
                  </a:cubicBezTo>
                  <a:cubicBezTo>
                    <a:pt x="57668" y="221868"/>
                    <a:pt x="58938" y="221868"/>
                    <a:pt x="59446" y="220881"/>
                  </a:cubicBezTo>
                  <a:cubicBezTo>
                    <a:pt x="60207" y="220388"/>
                    <a:pt x="61731" y="214220"/>
                    <a:pt x="62493" y="210766"/>
                  </a:cubicBezTo>
                  <a:lnTo>
                    <a:pt x="72141" y="174004"/>
                  </a:lnTo>
                  <a:cubicBezTo>
                    <a:pt x="81536" y="174004"/>
                    <a:pt x="103879" y="174004"/>
                    <a:pt x="127746" y="147604"/>
                  </a:cubicBezTo>
                  <a:cubicBezTo>
                    <a:pt x="138157" y="136255"/>
                    <a:pt x="143489" y="125399"/>
                    <a:pt x="146282" y="117997"/>
                  </a:cubicBezTo>
                  <a:cubicBezTo>
                    <a:pt x="148567" y="111829"/>
                    <a:pt x="154153" y="90364"/>
                    <a:pt x="154153" y="79508"/>
                  </a:cubicBezTo>
                  <a:cubicBezTo>
                    <a:pt x="154153" y="65692"/>
                    <a:pt x="147297" y="62237"/>
                    <a:pt x="142981" y="62237"/>
                  </a:cubicBezTo>
                  <a:cubicBezTo>
                    <a:pt x="136633" y="62237"/>
                    <a:pt x="130285" y="68652"/>
                    <a:pt x="130285" y="74080"/>
                  </a:cubicBezTo>
                  <a:cubicBezTo>
                    <a:pt x="130285" y="77288"/>
                    <a:pt x="131809" y="78768"/>
                    <a:pt x="134094" y="80742"/>
                  </a:cubicBezTo>
                  <a:cubicBezTo>
                    <a:pt x="136887" y="83456"/>
                    <a:pt x="143235" y="89871"/>
                    <a:pt x="143235" y="101713"/>
                  </a:cubicBezTo>
                  <a:cubicBezTo>
                    <a:pt x="143235" y="117504"/>
                    <a:pt x="130032" y="137735"/>
                    <a:pt x="121145" y="146617"/>
                  </a:cubicBezTo>
                  <a:cubicBezTo>
                    <a:pt x="98801" y="168576"/>
                    <a:pt x="82551" y="168576"/>
                    <a:pt x="73411" y="168576"/>
                  </a:cubicBezTo>
                  <a:lnTo>
                    <a:pt x="115305" y="64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072F5B12-4B3F-E930-71FA-22245F22189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2636106" y="4709421"/>
              <a:ext cx="56621" cy="246724"/>
            </a:xfrm>
            <a:custGeom>
              <a:avLst/>
              <a:gdLst>
                <a:gd name="csX0" fmla="*/ 55644 w 56621"/>
                <a:gd name="csY0" fmla="*/ 127619 h 246724"/>
                <a:gd name="csX1" fmla="*/ 56914 w 56621"/>
                <a:gd name="csY1" fmla="*/ 123425 h 246724"/>
                <a:gd name="csX2" fmla="*/ 55644 w 56621"/>
                <a:gd name="csY2" fmla="*/ 119231 h 246724"/>
                <a:gd name="csX3" fmla="*/ 11210 w 56621"/>
                <a:gd name="csY3" fmla="*/ 5737 h 246724"/>
                <a:gd name="csX4" fmla="*/ 5371 w 56621"/>
                <a:gd name="csY4" fmla="*/ 63 h 246724"/>
                <a:gd name="csX5" fmla="*/ 292 w 56621"/>
                <a:gd name="csY5" fmla="*/ 4997 h 246724"/>
                <a:gd name="csX6" fmla="*/ 1562 w 56621"/>
                <a:gd name="csY6" fmla="*/ 8945 h 246724"/>
                <a:gd name="csX7" fmla="*/ 46503 w 56621"/>
                <a:gd name="csY7" fmla="*/ 123425 h 246724"/>
                <a:gd name="csX8" fmla="*/ 1562 w 56621"/>
                <a:gd name="csY8" fmla="*/ 237412 h 246724"/>
                <a:gd name="csX9" fmla="*/ 292 w 56621"/>
                <a:gd name="csY9" fmla="*/ 241853 h 246724"/>
                <a:gd name="csX10" fmla="*/ 5371 w 56621"/>
                <a:gd name="csY10" fmla="*/ 246788 h 246724"/>
                <a:gd name="csX11" fmla="*/ 10703 w 56621"/>
                <a:gd name="csY11" fmla="*/ 241853 h 246724"/>
                <a:gd name="csX12" fmla="*/ 55644 w 56621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621" h="246724">
                  <a:moveTo>
                    <a:pt x="55644" y="127619"/>
                  </a:moveTo>
                  <a:cubicBezTo>
                    <a:pt x="56914" y="124659"/>
                    <a:pt x="56914" y="124165"/>
                    <a:pt x="56914" y="123425"/>
                  </a:cubicBezTo>
                  <a:cubicBezTo>
                    <a:pt x="56914" y="122685"/>
                    <a:pt x="56914" y="122192"/>
                    <a:pt x="55644" y="119231"/>
                  </a:cubicBezTo>
                  <a:lnTo>
                    <a:pt x="11210" y="5737"/>
                  </a:lnTo>
                  <a:cubicBezTo>
                    <a:pt x="9687" y="1543"/>
                    <a:pt x="8164" y="63"/>
                    <a:pt x="5371" y="63"/>
                  </a:cubicBezTo>
                  <a:cubicBezTo>
                    <a:pt x="2578" y="63"/>
                    <a:pt x="292" y="2283"/>
                    <a:pt x="292" y="4997"/>
                  </a:cubicBezTo>
                  <a:cubicBezTo>
                    <a:pt x="292" y="5737"/>
                    <a:pt x="292" y="6231"/>
                    <a:pt x="1562" y="8945"/>
                  </a:cubicBezTo>
                  <a:lnTo>
                    <a:pt x="46503" y="123425"/>
                  </a:lnTo>
                  <a:lnTo>
                    <a:pt x="1562" y="237412"/>
                  </a:lnTo>
                  <a:cubicBezTo>
                    <a:pt x="292" y="240126"/>
                    <a:pt x="292" y="240619"/>
                    <a:pt x="292" y="241853"/>
                  </a:cubicBezTo>
                  <a:cubicBezTo>
                    <a:pt x="292" y="244567"/>
                    <a:pt x="2578" y="246788"/>
                    <a:pt x="5371" y="246788"/>
                  </a:cubicBezTo>
                  <a:cubicBezTo>
                    <a:pt x="8671" y="246788"/>
                    <a:pt x="9687" y="244320"/>
                    <a:pt x="10703" y="241853"/>
                  </a:cubicBezTo>
                  <a:lnTo>
                    <a:pt x="55644" y="1276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C6B216B7-4898-4F48-8913-D1F28A3AC1F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2742718" y="4868312"/>
              <a:ext cx="26914" cy="26152"/>
            </a:xfrm>
            <a:custGeom>
              <a:avLst/>
              <a:gdLst>
                <a:gd name="csX0" fmla="*/ 27210 w 26914"/>
                <a:gd name="csY0" fmla="*/ 13139 h 26152"/>
                <a:gd name="csX1" fmla="*/ 13753 w 26914"/>
                <a:gd name="csY1" fmla="*/ 63 h 26152"/>
                <a:gd name="csX2" fmla="*/ 296 w 26914"/>
                <a:gd name="csY2" fmla="*/ 13139 h 26152"/>
                <a:gd name="csX3" fmla="*/ 13753 w 26914"/>
                <a:gd name="csY3" fmla="*/ 26216 h 26152"/>
                <a:gd name="csX4" fmla="*/ 27210 w 26914"/>
                <a:gd name="csY4" fmla="*/ 13139 h 26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14" h="26152">
                  <a:moveTo>
                    <a:pt x="27210" y="13139"/>
                  </a:moveTo>
                  <a:cubicBezTo>
                    <a:pt x="27210" y="5984"/>
                    <a:pt x="21117" y="63"/>
                    <a:pt x="13753" y="63"/>
                  </a:cubicBezTo>
                  <a:cubicBezTo>
                    <a:pt x="6390" y="63"/>
                    <a:pt x="296" y="5984"/>
                    <a:pt x="296" y="13139"/>
                  </a:cubicBezTo>
                  <a:cubicBezTo>
                    <a:pt x="296" y="20294"/>
                    <a:pt x="6390" y="26216"/>
                    <a:pt x="13753" y="26216"/>
                  </a:cubicBezTo>
                  <a:cubicBezTo>
                    <a:pt x="21117" y="26216"/>
                    <a:pt x="27210" y="20294"/>
                    <a:pt x="27210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633A8E8-3046-1A50-FD3B-E29BBC5D7B88}"/>
              </a:ext>
            </a:extLst>
          </p:cNvPr>
          <p:cNvSpPr txBox="1"/>
          <p:nvPr/>
        </p:nvSpPr>
        <p:spPr>
          <a:xfrm>
            <a:off x="4982682" y="1223900"/>
            <a:ext cx="67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If: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E9CC4BA0-FE00-4CAD-8C35-8734CB95F3E5}"/>
              </a:ext>
            </a:extLst>
          </p:cNvPr>
          <p:cNvSpPr/>
          <p:nvPr/>
        </p:nvSpPr>
        <p:spPr>
          <a:xfrm rot="5400000">
            <a:off x="7766310" y="1685785"/>
            <a:ext cx="214054" cy="290789"/>
          </a:xfrm>
          <a:prstGeom prst="leftBrace">
            <a:avLst>
              <a:gd name="adj1" fmla="val 24584"/>
              <a:gd name="adj2" fmla="val 491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5" name="Group 414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 title="IguanaTex Shape Display">
            <a:extLst>
              <a:ext uri="{FF2B5EF4-FFF2-40B4-BE49-F238E27FC236}">
                <a16:creationId xmlns:a16="http://schemas.microsoft.com/office/drawing/2014/main" id="{852A51F1-4601-1ABB-6356-E09FA08FB8E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787228" y="1344659"/>
            <a:ext cx="877664" cy="271187"/>
            <a:chOff x="10549996" y="2907121"/>
            <a:chExt cx="954655" cy="294976"/>
          </a:xfrm>
          <a:solidFill>
            <a:schemeClr val="accent1"/>
          </a:solidFill>
        </p:grpSpPr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BA42E13-D8CF-E874-BD78-54AA5D99F8B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549996" y="2997974"/>
              <a:ext cx="183033" cy="187605"/>
            </a:xfrm>
            <a:custGeom>
              <a:avLst/>
              <a:gdLst>
                <a:gd name="csX0" fmla="*/ 27076 w 183033"/>
                <a:gd name="csY0" fmla="*/ 166430 h 187605"/>
                <a:gd name="csX1" fmla="*/ 8141 w 183033"/>
                <a:gd name="csY1" fmla="*/ 178524 h 187605"/>
                <a:gd name="csX2" fmla="*/ 77 w 183033"/>
                <a:gd name="csY2" fmla="*/ 184128 h 187605"/>
                <a:gd name="csX3" fmla="*/ 4635 w 183033"/>
                <a:gd name="csY3" fmla="*/ 187668 h 187605"/>
                <a:gd name="csX4" fmla="*/ 34089 w 183033"/>
                <a:gd name="csY4" fmla="*/ 186783 h 187605"/>
                <a:gd name="csX5" fmla="*/ 68802 w 183033"/>
                <a:gd name="csY5" fmla="*/ 187668 h 187605"/>
                <a:gd name="csX6" fmla="*/ 75113 w 183033"/>
                <a:gd name="csY6" fmla="*/ 181769 h 187605"/>
                <a:gd name="csX7" fmla="*/ 66698 w 183033"/>
                <a:gd name="csY7" fmla="*/ 178524 h 187605"/>
                <a:gd name="csX8" fmla="*/ 49166 w 183033"/>
                <a:gd name="csY8" fmla="*/ 173804 h 187605"/>
                <a:gd name="csX9" fmla="*/ 66347 w 183033"/>
                <a:gd name="csY9" fmla="*/ 114809 h 187605"/>
                <a:gd name="csX10" fmla="*/ 98606 w 183033"/>
                <a:gd name="csY10" fmla="*/ 133687 h 187605"/>
                <a:gd name="csX11" fmla="*/ 183110 w 183033"/>
                <a:gd name="csY11" fmla="*/ 47259 h 187605"/>
                <a:gd name="csX12" fmla="*/ 136475 w 183033"/>
                <a:gd name="csY12" fmla="*/ 63 h 187605"/>
                <a:gd name="csX13" fmla="*/ 90541 w 183033"/>
                <a:gd name="csY13" fmla="*/ 22186 h 187605"/>
                <a:gd name="csX14" fmla="*/ 58984 w 183033"/>
                <a:gd name="csY14" fmla="*/ 63 h 187605"/>
                <a:gd name="csX15" fmla="*/ 33037 w 183033"/>
                <a:gd name="csY15" fmla="*/ 16876 h 187605"/>
                <a:gd name="csX16" fmla="*/ 22167 w 183033"/>
                <a:gd name="csY16" fmla="*/ 45489 h 187605"/>
                <a:gd name="csX17" fmla="*/ 26375 w 183033"/>
                <a:gd name="csY17" fmla="*/ 48439 h 187605"/>
                <a:gd name="csX18" fmla="*/ 32335 w 183033"/>
                <a:gd name="csY18" fmla="*/ 41654 h 187605"/>
                <a:gd name="csX19" fmla="*/ 57932 w 183033"/>
                <a:gd name="csY19" fmla="*/ 6552 h 187605"/>
                <a:gd name="csX20" fmla="*/ 68802 w 183033"/>
                <a:gd name="csY20" fmla="*/ 20121 h 187605"/>
                <a:gd name="csX21" fmla="*/ 66347 w 183033"/>
                <a:gd name="csY21" fmla="*/ 35165 h 187605"/>
                <a:gd name="csX22" fmla="*/ 27076 w 183033"/>
                <a:gd name="csY22" fmla="*/ 166430 h 187605"/>
                <a:gd name="csX23" fmla="*/ 88788 w 183033"/>
                <a:gd name="csY23" fmla="*/ 38410 h 187605"/>
                <a:gd name="csX24" fmla="*/ 107022 w 183033"/>
                <a:gd name="csY24" fmla="*/ 17761 h 187605"/>
                <a:gd name="csX25" fmla="*/ 135423 w 183033"/>
                <a:gd name="csY25" fmla="*/ 6552 h 187605"/>
                <a:gd name="csX26" fmla="*/ 157864 w 183033"/>
                <a:gd name="csY26" fmla="*/ 34280 h 187605"/>
                <a:gd name="csX27" fmla="*/ 139982 w 183033"/>
                <a:gd name="csY27" fmla="*/ 96815 h 187605"/>
                <a:gd name="csX28" fmla="*/ 98256 w 183033"/>
                <a:gd name="csY28" fmla="*/ 127198 h 187605"/>
                <a:gd name="csX29" fmla="*/ 70555 w 183033"/>
                <a:gd name="csY29" fmla="*/ 100945 h 187605"/>
                <a:gd name="csX30" fmla="*/ 71607 w 183033"/>
                <a:gd name="csY30" fmla="*/ 96225 h 187605"/>
                <a:gd name="csX31" fmla="*/ 88788 w 183033"/>
                <a:gd name="csY31" fmla="*/ 38410 h 18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83033" h="187605">
                  <a:moveTo>
                    <a:pt x="27076" y="166430"/>
                  </a:moveTo>
                  <a:cubicBezTo>
                    <a:pt x="24271" y="176459"/>
                    <a:pt x="23569" y="178524"/>
                    <a:pt x="8141" y="178524"/>
                  </a:cubicBezTo>
                  <a:cubicBezTo>
                    <a:pt x="3934" y="178524"/>
                    <a:pt x="77" y="178524"/>
                    <a:pt x="77" y="184128"/>
                  </a:cubicBezTo>
                  <a:cubicBezTo>
                    <a:pt x="77" y="186488"/>
                    <a:pt x="1830" y="187668"/>
                    <a:pt x="4635" y="187668"/>
                  </a:cubicBezTo>
                  <a:cubicBezTo>
                    <a:pt x="14102" y="187668"/>
                    <a:pt x="24271" y="186783"/>
                    <a:pt x="34089" y="186783"/>
                  </a:cubicBezTo>
                  <a:cubicBezTo>
                    <a:pt x="45660" y="186783"/>
                    <a:pt x="57581" y="187668"/>
                    <a:pt x="68802" y="187668"/>
                  </a:cubicBezTo>
                  <a:cubicBezTo>
                    <a:pt x="70555" y="187668"/>
                    <a:pt x="75113" y="187668"/>
                    <a:pt x="75113" y="181769"/>
                  </a:cubicBezTo>
                  <a:cubicBezTo>
                    <a:pt x="75113" y="178524"/>
                    <a:pt x="71607" y="178524"/>
                    <a:pt x="66698" y="178524"/>
                  </a:cubicBezTo>
                  <a:cubicBezTo>
                    <a:pt x="49166" y="178524"/>
                    <a:pt x="49166" y="176459"/>
                    <a:pt x="49166" y="173804"/>
                  </a:cubicBezTo>
                  <a:cubicBezTo>
                    <a:pt x="49166" y="170264"/>
                    <a:pt x="63893" y="122183"/>
                    <a:pt x="66347" y="114809"/>
                  </a:cubicBezTo>
                  <a:cubicBezTo>
                    <a:pt x="70906" y="123363"/>
                    <a:pt x="80724" y="133687"/>
                    <a:pt x="98606" y="133687"/>
                  </a:cubicBezTo>
                  <a:cubicBezTo>
                    <a:pt x="139280" y="133687"/>
                    <a:pt x="183110" y="90621"/>
                    <a:pt x="183110" y="47259"/>
                  </a:cubicBezTo>
                  <a:cubicBezTo>
                    <a:pt x="183110" y="19531"/>
                    <a:pt x="163124" y="63"/>
                    <a:pt x="136475" y="63"/>
                  </a:cubicBezTo>
                  <a:cubicBezTo>
                    <a:pt x="118943" y="63"/>
                    <a:pt x="102113" y="10682"/>
                    <a:pt x="90541" y="22186"/>
                  </a:cubicBezTo>
                  <a:cubicBezTo>
                    <a:pt x="87035" y="6257"/>
                    <a:pt x="71958" y="63"/>
                    <a:pt x="58984" y="63"/>
                  </a:cubicBezTo>
                  <a:cubicBezTo>
                    <a:pt x="42855" y="63"/>
                    <a:pt x="36192" y="11567"/>
                    <a:pt x="33037" y="16876"/>
                  </a:cubicBezTo>
                  <a:cubicBezTo>
                    <a:pt x="26725" y="26906"/>
                    <a:pt x="22167" y="44604"/>
                    <a:pt x="22167" y="45489"/>
                  </a:cubicBezTo>
                  <a:cubicBezTo>
                    <a:pt x="22167" y="48439"/>
                    <a:pt x="25673" y="48439"/>
                    <a:pt x="26375" y="48439"/>
                  </a:cubicBezTo>
                  <a:cubicBezTo>
                    <a:pt x="29881" y="48439"/>
                    <a:pt x="30232" y="48144"/>
                    <a:pt x="32335" y="41654"/>
                  </a:cubicBezTo>
                  <a:cubicBezTo>
                    <a:pt x="38296" y="20711"/>
                    <a:pt x="45309" y="6552"/>
                    <a:pt x="57932" y="6552"/>
                  </a:cubicBezTo>
                  <a:cubicBezTo>
                    <a:pt x="63893" y="6552"/>
                    <a:pt x="68802" y="8912"/>
                    <a:pt x="68802" y="20121"/>
                  </a:cubicBezTo>
                  <a:cubicBezTo>
                    <a:pt x="68802" y="26906"/>
                    <a:pt x="67750" y="30150"/>
                    <a:pt x="66347" y="35165"/>
                  </a:cubicBezTo>
                  <a:lnTo>
                    <a:pt x="27076" y="166430"/>
                  </a:lnTo>
                  <a:close/>
                  <a:moveTo>
                    <a:pt x="88788" y="38410"/>
                  </a:moveTo>
                  <a:cubicBezTo>
                    <a:pt x="91243" y="30445"/>
                    <a:pt x="100710" y="22186"/>
                    <a:pt x="107022" y="17761"/>
                  </a:cubicBezTo>
                  <a:cubicBezTo>
                    <a:pt x="119294" y="8617"/>
                    <a:pt x="129462" y="6552"/>
                    <a:pt x="135423" y="6552"/>
                  </a:cubicBezTo>
                  <a:cubicBezTo>
                    <a:pt x="149449" y="6552"/>
                    <a:pt x="157864" y="16876"/>
                    <a:pt x="157864" y="34280"/>
                  </a:cubicBezTo>
                  <a:cubicBezTo>
                    <a:pt x="157864" y="51684"/>
                    <a:pt x="146293" y="85606"/>
                    <a:pt x="139982" y="96815"/>
                  </a:cubicBezTo>
                  <a:cubicBezTo>
                    <a:pt x="128060" y="117464"/>
                    <a:pt x="111229" y="127198"/>
                    <a:pt x="98256" y="127198"/>
                  </a:cubicBezTo>
                  <a:cubicBezTo>
                    <a:pt x="75113" y="127198"/>
                    <a:pt x="70555" y="102715"/>
                    <a:pt x="70555" y="100945"/>
                  </a:cubicBezTo>
                  <a:cubicBezTo>
                    <a:pt x="70555" y="100355"/>
                    <a:pt x="70555" y="99765"/>
                    <a:pt x="71607" y="96225"/>
                  </a:cubicBezTo>
                  <a:lnTo>
                    <a:pt x="88788" y="384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0BEEB23A-04B4-4C1D-9E5C-B547BF42BDA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756917" y="2931309"/>
              <a:ext cx="234226" cy="197044"/>
            </a:xfrm>
            <a:custGeom>
              <a:avLst/>
              <a:gdLst>
                <a:gd name="csX0" fmla="*/ 124208 w 234226"/>
                <a:gd name="csY0" fmla="*/ 10682 h 197044"/>
                <a:gd name="csX1" fmla="*/ 117195 w 234226"/>
                <a:gd name="csY1" fmla="*/ 63 h 197044"/>
                <a:gd name="csX2" fmla="*/ 110182 w 234226"/>
                <a:gd name="csY2" fmla="*/ 10682 h 197044"/>
                <a:gd name="csX3" fmla="*/ 110182 w 234226"/>
                <a:gd name="csY3" fmla="*/ 185308 h 197044"/>
                <a:gd name="csX4" fmla="*/ 12705 w 234226"/>
                <a:gd name="csY4" fmla="*/ 185308 h 197044"/>
                <a:gd name="csX5" fmla="*/ 82 w 234226"/>
                <a:gd name="csY5" fmla="*/ 191208 h 197044"/>
                <a:gd name="csX6" fmla="*/ 12705 w 234226"/>
                <a:gd name="csY6" fmla="*/ 197107 h 197044"/>
                <a:gd name="csX7" fmla="*/ 222036 w 234226"/>
                <a:gd name="csY7" fmla="*/ 197107 h 197044"/>
                <a:gd name="csX8" fmla="*/ 234308 w 234226"/>
                <a:gd name="csY8" fmla="*/ 191208 h 197044"/>
                <a:gd name="csX9" fmla="*/ 222036 w 234226"/>
                <a:gd name="csY9" fmla="*/ 185308 h 197044"/>
                <a:gd name="csX10" fmla="*/ 124208 w 234226"/>
                <a:gd name="csY10" fmla="*/ 185308 h 197044"/>
                <a:gd name="csX11" fmla="*/ 124208 w 234226"/>
                <a:gd name="csY11" fmla="*/ 10682 h 1970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4226" h="197044">
                  <a:moveTo>
                    <a:pt x="124208" y="10682"/>
                  </a:moveTo>
                  <a:cubicBezTo>
                    <a:pt x="124208" y="5372"/>
                    <a:pt x="124208" y="63"/>
                    <a:pt x="117195" y="63"/>
                  </a:cubicBezTo>
                  <a:cubicBezTo>
                    <a:pt x="110182" y="63"/>
                    <a:pt x="110182" y="6257"/>
                    <a:pt x="110182" y="10682"/>
                  </a:cubicBezTo>
                  <a:lnTo>
                    <a:pt x="110182" y="185308"/>
                  </a:lnTo>
                  <a:lnTo>
                    <a:pt x="12705" y="185308"/>
                  </a:lnTo>
                  <a:cubicBezTo>
                    <a:pt x="7445" y="185308"/>
                    <a:pt x="82" y="185308"/>
                    <a:pt x="82" y="191208"/>
                  </a:cubicBezTo>
                  <a:cubicBezTo>
                    <a:pt x="82" y="197107"/>
                    <a:pt x="7445" y="197107"/>
                    <a:pt x="12705" y="197107"/>
                  </a:cubicBezTo>
                  <a:lnTo>
                    <a:pt x="222036" y="197107"/>
                  </a:lnTo>
                  <a:cubicBezTo>
                    <a:pt x="227997" y="197107"/>
                    <a:pt x="234308" y="197107"/>
                    <a:pt x="234308" y="191208"/>
                  </a:cubicBezTo>
                  <a:cubicBezTo>
                    <a:pt x="234308" y="185308"/>
                    <a:pt x="227997" y="185308"/>
                    <a:pt x="222036" y="185308"/>
                  </a:cubicBezTo>
                  <a:lnTo>
                    <a:pt x="124208" y="185308"/>
                  </a:lnTo>
                  <a:lnTo>
                    <a:pt x="124208" y="106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FDEA295-B0D4-57E5-8501-BB6057F983C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110516" y="2907121"/>
              <a:ext cx="14025" cy="294976"/>
            </a:xfrm>
            <a:custGeom>
              <a:avLst/>
              <a:gdLst>
                <a:gd name="csX0" fmla="*/ 14117 w 14025"/>
                <a:gd name="csY0" fmla="*/ 10682 h 294976"/>
                <a:gd name="csX1" fmla="*/ 7104 w 14025"/>
                <a:gd name="csY1" fmla="*/ 63 h 294976"/>
                <a:gd name="csX2" fmla="*/ 91 w 14025"/>
                <a:gd name="csY2" fmla="*/ 10682 h 294976"/>
                <a:gd name="csX3" fmla="*/ 91 w 14025"/>
                <a:gd name="csY3" fmla="*/ 284420 h 294976"/>
                <a:gd name="csX4" fmla="*/ 7104 w 14025"/>
                <a:gd name="csY4" fmla="*/ 295040 h 294976"/>
                <a:gd name="csX5" fmla="*/ 14117 w 14025"/>
                <a:gd name="csY5" fmla="*/ 284420 h 294976"/>
                <a:gd name="csX6" fmla="*/ 14117 w 14025"/>
                <a:gd name="csY6" fmla="*/ 10682 h 294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025" h="294976">
                  <a:moveTo>
                    <a:pt x="14117" y="10682"/>
                  </a:moveTo>
                  <a:cubicBezTo>
                    <a:pt x="14117" y="5372"/>
                    <a:pt x="14117" y="63"/>
                    <a:pt x="7104" y="63"/>
                  </a:cubicBezTo>
                  <a:cubicBezTo>
                    <a:pt x="91" y="63"/>
                    <a:pt x="91" y="5372"/>
                    <a:pt x="91" y="10682"/>
                  </a:cubicBezTo>
                  <a:lnTo>
                    <a:pt x="91" y="284420"/>
                  </a:lnTo>
                  <a:cubicBezTo>
                    <a:pt x="91" y="289730"/>
                    <a:pt x="91" y="295040"/>
                    <a:pt x="7104" y="295040"/>
                  </a:cubicBezTo>
                  <a:cubicBezTo>
                    <a:pt x="14117" y="295040"/>
                    <a:pt x="14117" y="289730"/>
                    <a:pt x="14117" y="284420"/>
                  </a:cubicBezTo>
                  <a:lnTo>
                    <a:pt x="14117" y="106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686C8B8-7F33-DCB1-FA2E-E98ECC1DE2F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176359" y="2923640"/>
              <a:ext cx="212486" cy="265184"/>
            </a:xfrm>
            <a:custGeom>
              <a:avLst/>
              <a:gdLst>
                <a:gd name="csX0" fmla="*/ 158933 w 212486"/>
                <a:gd name="csY0" fmla="*/ 7732 h 265184"/>
                <a:gd name="csX1" fmla="*/ 159985 w 212486"/>
                <a:gd name="csY1" fmla="*/ 3308 h 265184"/>
                <a:gd name="csX2" fmla="*/ 155777 w 212486"/>
                <a:gd name="csY2" fmla="*/ 63 h 265184"/>
                <a:gd name="csX3" fmla="*/ 150518 w 212486"/>
                <a:gd name="csY3" fmla="*/ 5962 h 265184"/>
                <a:gd name="csX4" fmla="*/ 92312 w 212486"/>
                <a:gd name="csY4" fmla="*/ 200942 h 265184"/>
                <a:gd name="csX5" fmla="*/ 52339 w 212486"/>
                <a:gd name="csY5" fmla="*/ 167905 h 265184"/>
                <a:gd name="csX6" fmla="*/ 71274 w 212486"/>
                <a:gd name="csY6" fmla="*/ 113039 h 265184"/>
                <a:gd name="csX7" fmla="*/ 75131 w 212486"/>
                <a:gd name="csY7" fmla="*/ 98585 h 265184"/>
                <a:gd name="csX8" fmla="*/ 46378 w 212486"/>
                <a:gd name="csY8" fmla="*/ 74397 h 265184"/>
                <a:gd name="csX9" fmla="*/ 94 w 212486"/>
                <a:gd name="csY9" fmla="*/ 119823 h 265184"/>
                <a:gd name="csX10" fmla="*/ 4302 w 212486"/>
                <a:gd name="csY10" fmla="*/ 122773 h 265184"/>
                <a:gd name="csX11" fmla="*/ 9912 w 212486"/>
                <a:gd name="csY11" fmla="*/ 117464 h 265184"/>
                <a:gd name="csX12" fmla="*/ 45326 w 212486"/>
                <a:gd name="csY12" fmla="*/ 80886 h 265184"/>
                <a:gd name="csX13" fmla="*/ 54092 w 212486"/>
                <a:gd name="csY13" fmla="*/ 90326 h 265184"/>
                <a:gd name="csX14" fmla="*/ 46028 w 212486"/>
                <a:gd name="csY14" fmla="*/ 115694 h 265184"/>
                <a:gd name="csX15" fmla="*/ 29197 w 212486"/>
                <a:gd name="csY15" fmla="*/ 165545 h 265184"/>
                <a:gd name="csX16" fmla="*/ 90208 w 212486"/>
                <a:gd name="csY16" fmla="*/ 207431 h 265184"/>
                <a:gd name="csX17" fmla="*/ 82494 w 212486"/>
                <a:gd name="csY17" fmla="*/ 234274 h 265184"/>
                <a:gd name="csX18" fmla="*/ 74429 w 212486"/>
                <a:gd name="csY18" fmla="*/ 262297 h 265184"/>
                <a:gd name="csX19" fmla="*/ 78637 w 212486"/>
                <a:gd name="csY19" fmla="*/ 265247 h 265184"/>
                <a:gd name="csX20" fmla="*/ 81793 w 212486"/>
                <a:gd name="csY20" fmla="*/ 264067 h 265184"/>
                <a:gd name="csX21" fmla="*/ 86000 w 212486"/>
                <a:gd name="csY21" fmla="*/ 251973 h 265184"/>
                <a:gd name="csX22" fmla="*/ 99325 w 212486"/>
                <a:gd name="csY22" fmla="*/ 208021 h 265184"/>
                <a:gd name="csX23" fmla="*/ 176115 w 212486"/>
                <a:gd name="csY23" fmla="*/ 176459 h 265184"/>
                <a:gd name="csX24" fmla="*/ 201711 w 212486"/>
                <a:gd name="csY24" fmla="*/ 141062 h 265184"/>
                <a:gd name="csX25" fmla="*/ 212581 w 212486"/>
                <a:gd name="csY25" fmla="*/ 95045 h 265184"/>
                <a:gd name="csX26" fmla="*/ 197153 w 212486"/>
                <a:gd name="csY26" fmla="*/ 74397 h 265184"/>
                <a:gd name="csX27" fmla="*/ 179621 w 212486"/>
                <a:gd name="csY27" fmla="*/ 88556 h 265184"/>
                <a:gd name="csX28" fmla="*/ 184880 w 212486"/>
                <a:gd name="csY28" fmla="*/ 96520 h 265184"/>
                <a:gd name="csX29" fmla="*/ 197503 w 212486"/>
                <a:gd name="csY29" fmla="*/ 121593 h 265184"/>
                <a:gd name="csX30" fmla="*/ 166998 w 212486"/>
                <a:gd name="csY30" fmla="*/ 175279 h 265184"/>
                <a:gd name="csX31" fmla="*/ 101078 w 212486"/>
                <a:gd name="csY31" fmla="*/ 201532 h 265184"/>
                <a:gd name="csX32" fmla="*/ 158933 w 212486"/>
                <a:gd name="csY32" fmla="*/ 7732 h 2651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212486" h="265184">
                  <a:moveTo>
                    <a:pt x="158933" y="7732"/>
                  </a:moveTo>
                  <a:cubicBezTo>
                    <a:pt x="159284" y="6552"/>
                    <a:pt x="159985" y="4782"/>
                    <a:pt x="159985" y="3308"/>
                  </a:cubicBezTo>
                  <a:cubicBezTo>
                    <a:pt x="159985" y="358"/>
                    <a:pt x="157531" y="63"/>
                    <a:pt x="155777" y="63"/>
                  </a:cubicBezTo>
                  <a:cubicBezTo>
                    <a:pt x="152271" y="63"/>
                    <a:pt x="151920" y="653"/>
                    <a:pt x="150518" y="5962"/>
                  </a:cubicBezTo>
                  <a:lnTo>
                    <a:pt x="92312" y="200942"/>
                  </a:lnTo>
                  <a:cubicBezTo>
                    <a:pt x="65663" y="198287"/>
                    <a:pt x="52339" y="187373"/>
                    <a:pt x="52339" y="167905"/>
                  </a:cubicBezTo>
                  <a:cubicBezTo>
                    <a:pt x="52339" y="162005"/>
                    <a:pt x="52339" y="154336"/>
                    <a:pt x="71274" y="113039"/>
                  </a:cubicBezTo>
                  <a:cubicBezTo>
                    <a:pt x="72676" y="109499"/>
                    <a:pt x="75131" y="104485"/>
                    <a:pt x="75131" y="98585"/>
                  </a:cubicBezTo>
                  <a:cubicBezTo>
                    <a:pt x="75131" y="85311"/>
                    <a:pt x="63910" y="74397"/>
                    <a:pt x="46378" y="74397"/>
                  </a:cubicBezTo>
                  <a:cubicBezTo>
                    <a:pt x="13068" y="74397"/>
                    <a:pt x="94" y="117169"/>
                    <a:pt x="94" y="119823"/>
                  </a:cubicBezTo>
                  <a:cubicBezTo>
                    <a:pt x="94" y="122773"/>
                    <a:pt x="3600" y="122773"/>
                    <a:pt x="4302" y="122773"/>
                  </a:cubicBezTo>
                  <a:cubicBezTo>
                    <a:pt x="7808" y="122773"/>
                    <a:pt x="8159" y="122183"/>
                    <a:pt x="9912" y="117464"/>
                  </a:cubicBezTo>
                  <a:cubicBezTo>
                    <a:pt x="19379" y="89441"/>
                    <a:pt x="33405" y="80886"/>
                    <a:pt x="45326" y="80886"/>
                  </a:cubicBezTo>
                  <a:cubicBezTo>
                    <a:pt x="48131" y="80886"/>
                    <a:pt x="54092" y="80886"/>
                    <a:pt x="54092" y="90326"/>
                  </a:cubicBezTo>
                  <a:cubicBezTo>
                    <a:pt x="54092" y="97995"/>
                    <a:pt x="50586" y="105369"/>
                    <a:pt x="46028" y="115694"/>
                  </a:cubicBezTo>
                  <a:cubicBezTo>
                    <a:pt x="29197" y="152861"/>
                    <a:pt x="29197" y="160530"/>
                    <a:pt x="29197" y="165545"/>
                  </a:cubicBezTo>
                  <a:cubicBezTo>
                    <a:pt x="29197" y="193568"/>
                    <a:pt x="56547" y="205662"/>
                    <a:pt x="90208" y="207431"/>
                  </a:cubicBezTo>
                  <a:cubicBezTo>
                    <a:pt x="87403" y="218051"/>
                    <a:pt x="87403" y="218641"/>
                    <a:pt x="82494" y="234274"/>
                  </a:cubicBezTo>
                  <a:cubicBezTo>
                    <a:pt x="81442" y="237519"/>
                    <a:pt x="74429" y="261412"/>
                    <a:pt x="74429" y="262297"/>
                  </a:cubicBezTo>
                  <a:cubicBezTo>
                    <a:pt x="74429" y="262592"/>
                    <a:pt x="74429" y="265247"/>
                    <a:pt x="78637" y="265247"/>
                  </a:cubicBezTo>
                  <a:cubicBezTo>
                    <a:pt x="79338" y="265247"/>
                    <a:pt x="81091" y="265247"/>
                    <a:pt x="81793" y="264067"/>
                  </a:cubicBezTo>
                  <a:cubicBezTo>
                    <a:pt x="82845" y="263477"/>
                    <a:pt x="84948" y="256103"/>
                    <a:pt x="86000" y="251973"/>
                  </a:cubicBezTo>
                  <a:lnTo>
                    <a:pt x="99325" y="208021"/>
                  </a:lnTo>
                  <a:cubicBezTo>
                    <a:pt x="112298" y="208021"/>
                    <a:pt x="143154" y="208021"/>
                    <a:pt x="176115" y="176459"/>
                  </a:cubicBezTo>
                  <a:cubicBezTo>
                    <a:pt x="190491" y="162890"/>
                    <a:pt x="197854" y="149911"/>
                    <a:pt x="201711" y="141062"/>
                  </a:cubicBezTo>
                  <a:cubicBezTo>
                    <a:pt x="204867" y="133687"/>
                    <a:pt x="212581" y="108024"/>
                    <a:pt x="212581" y="95045"/>
                  </a:cubicBezTo>
                  <a:cubicBezTo>
                    <a:pt x="212581" y="78527"/>
                    <a:pt x="203114" y="74397"/>
                    <a:pt x="197153" y="74397"/>
                  </a:cubicBezTo>
                  <a:cubicBezTo>
                    <a:pt x="188387" y="74397"/>
                    <a:pt x="179621" y="82066"/>
                    <a:pt x="179621" y="88556"/>
                  </a:cubicBezTo>
                  <a:cubicBezTo>
                    <a:pt x="179621" y="92391"/>
                    <a:pt x="181725" y="94160"/>
                    <a:pt x="184880" y="96520"/>
                  </a:cubicBezTo>
                  <a:cubicBezTo>
                    <a:pt x="188738" y="99765"/>
                    <a:pt x="197503" y="107434"/>
                    <a:pt x="197503" y="121593"/>
                  </a:cubicBezTo>
                  <a:cubicBezTo>
                    <a:pt x="197503" y="140472"/>
                    <a:pt x="179270" y="164660"/>
                    <a:pt x="166998" y="175279"/>
                  </a:cubicBezTo>
                  <a:cubicBezTo>
                    <a:pt x="136142" y="201532"/>
                    <a:pt x="113701" y="201532"/>
                    <a:pt x="101078" y="201532"/>
                  </a:cubicBezTo>
                  <a:lnTo>
                    <a:pt x="158933" y="77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2EF60E8B-2E18-824F-1DAA-38A2C69B2BC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426459" y="2907121"/>
              <a:ext cx="78192" cy="294976"/>
            </a:xfrm>
            <a:custGeom>
              <a:avLst/>
              <a:gdLst>
                <a:gd name="csX0" fmla="*/ 76540 w 78192"/>
                <a:gd name="csY0" fmla="*/ 152566 h 294976"/>
                <a:gd name="csX1" fmla="*/ 78293 w 78192"/>
                <a:gd name="csY1" fmla="*/ 147551 h 294976"/>
                <a:gd name="csX2" fmla="*/ 76540 w 78192"/>
                <a:gd name="csY2" fmla="*/ 142537 h 294976"/>
                <a:gd name="csX3" fmla="*/ 15178 w 78192"/>
                <a:gd name="csY3" fmla="*/ 6847 h 294976"/>
                <a:gd name="csX4" fmla="*/ 7114 w 78192"/>
                <a:gd name="csY4" fmla="*/ 63 h 294976"/>
                <a:gd name="csX5" fmla="*/ 101 w 78192"/>
                <a:gd name="csY5" fmla="*/ 5962 h 294976"/>
                <a:gd name="csX6" fmla="*/ 1854 w 78192"/>
                <a:gd name="csY6" fmla="*/ 10682 h 294976"/>
                <a:gd name="csX7" fmla="*/ 63917 w 78192"/>
                <a:gd name="csY7" fmla="*/ 147551 h 294976"/>
                <a:gd name="csX8" fmla="*/ 1854 w 78192"/>
                <a:gd name="csY8" fmla="*/ 283831 h 294976"/>
                <a:gd name="csX9" fmla="*/ 101 w 78192"/>
                <a:gd name="csY9" fmla="*/ 289140 h 294976"/>
                <a:gd name="csX10" fmla="*/ 7114 w 78192"/>
                <a:gd name="csY10" fmla="*/ 295040 h 294976"/>
                <a:gd name="csX11" fmla="*/ 14477 w 78192"/>
                <a:gd name="csY11" fmla="*/ 289140 h 294976"/>
                <a:gd name="csX12" fmla="*/ 76540 w 78192"/>
                <a:gd name="csY12" fmla="*/ 152566 h 294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8192" h="294976">
                  <a:moveTo>
                    <a:pt x="76540" y="152566"/>
                  </a:moveTo>
                  <a:cubicBezTo>
                    <a:pt x="78293" y="149026"/>
                    <a:pt x="78293" y="148436"/>
                    <a:pt x="78293" y="147551"/>
                  </a:cubicBezTo>
                  <a:cubicBezTo>
                    <a:pt x="78293" y="146666"/>
                    <a:pt x="78293" y="146076"/>
                    <a:pt x="76540" y="142537"/>
                  </a:cubicBezTo>
                  <a:lnTo>
                    <a:pt x="15178" y="6847"/>
                  </a:lnTo>
                  <a:cubicBezTo>
                    <a:pt x="13074" y="1833"/>
                    <a:pt x="10971" y="63"/>
                    <a:pt x="7114" y="63"/>
                  </a:cubicBezTo>
                  <a:cubicBezTo>
                    <a:pt x="3257" y="63"/>
                    <a:pt x="101" y="2718"/>
                    <a:pt x="101" y="5962"/>
                  </a:cubicBezTo>
                  <a:cubicBezTo>
                    <a:pt x="101" y="6847"/>
                    <a:pt x="101" y="7437"/>
                    <a:pt x="1854" y="10682"/>
                  </a:cubicBezTo>
                  <a:lnTo>
                    <a:pt x="63917" y="147551"/>
                  </a:lnTo>
                  <a:lnTo>
                    <a:pt x="1854" y="283831"/>
                  </a:lnTo>
                  <a:cubicBezTo>
                    <a:pt x="101" y="287075"/>
                    <a:pt x="101" y="287665"/>
                    <a:pt x="101" y="289140"/>
                  </a:cubicBezTo>
                  <a:cubicBezTo>
                    <a:pt x="101" y="292385"/>
                    <a:pt x="3257" y="295040"/>
                    <a:pt x="7114" y="295040"/>
                  </a:cubicBezTo>
                  <a:cubicBezTo>
                    <a:pt x="11672" y="295040"/>
                    <a:pt x="13074" y="292090"/>
                    <a:pt x="14477" y="289140"/>
                  </a:cubicBezTo>
                  <a:lnTo>
                    <a:pt x="76540" y="1525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09" name="Group 308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 title="IguanaTex Shape Display">
            <a:extLst>
              <a:ext uri="{FF2B5EF4-FFF2-40B4-BE49-F238E27FC236}">
                <a16:creationId xmlns:a16="http://schemas.microsoft.com/office/drawing/2014/main" id="{4C67E368-4CCF-1D85-F40A-8CBE798B355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651500" y="1358900"/>
            <a:ext cx="1533435" cy="246724"/>
            <a:chOff x="7627137" y="2725300"/>
            <a:chExt cx="1533435" cy="246724"/>
          </a:xfrm>
        </p:grpSpPr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2B0AFBD-5259-FB9F-1D63-46ABED148A0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627137" y="2739117"/>
              <a:ext cx="113530" cy="171226"/>
            </a:xfrm>
            <a:custGeom>
              <a:avLst/>
              <a:gdLst>
                <a:gd name="csX0" fmla="*/ 113607 w 113530"/>
                <a:gd name="csY0" fmla="*/ 8945 h 171226"/>
                <a:gd name="csX1" fmla="*/ 104678 w 113530"/>
                <a:gd name="csY1" fmla="*/ 63 h 171226"/>
                <a:gd name="csX2" fmla="*/ 9006 w 113530"/>
                <a:gd name="csY2" fmla="*/ 63 h 171226"/>
                <a:gd name="csX3" fmla="*/ 77 w 113530"/>
                <a:gd name="csY3" fmla="*/ 4997 h 171226"/>
                <a:gd name="csX4" fmla="*/ 9006 w 113530"/>
                <a:gd name="csY4" fmla="*/ 9932 h 171226"/>
                <a:gd name="csX5" fmla="*/ 103402 w 113530"/>
                <a:gd name="csY5" fmla="*/ 9932 h 171226"/>
                <a:gd name="csX6" fmla="*/ 103402 w 113530"/>
                <a:gd name="csY6" fmla="*/ 80742 h 171226"/>
                <a:gd name="csX7" fmla="*/ 12578 w 113530"/>
                <a:gd name="csY7" fmla="*/ 80742 h 171226"/>
                <a:gd name="csX8" fmla="*/ 3648 w 113530"/>
                <a:gd name="csY8" fmla="*/ 85676 h 171226"/>
                <a:gd name="csX9" fmla="*/ 12578 w 113530"/>
                <a:gd name="csY9" fmla="*/ 90611 h 171226"/>
                <a:gd name="csX10" fmla="*/ 103402 w 113530"/>
                <a:gd name="csY10" fmla="*/ 90611 h 171226"/>
                <a:gd name="csX11" fmla="*/ 103402 w 113530"/>
                <a:gd name="csY11" fmla="*/ 161421 h 171226"/>
                <a:gd name="csX12" fmla="*/ 9006 w 113530"/>
                <a:gd name="csY12" fmla="*/ 161421 h 171226"/>
                <a:gd name="csX13" fmla="*/ 77 w 113530"/>
                <a:gd name="csY13" fmla="*/ 166355 h 171226"/>
                <a:gd name="csX14" fmla="*/ 9006 w 113530"/>
                <a:gd name="csY14" fmla="*/ 171290 h 171226"/>
                <a:gd name="csX15" fmla="*/ 104678 w 113530"/>
                <a:gd name="csY15" fmla="*/ 171290 h 171226"/>
                <a:gd name="csX16" fmla="*/ 113607 w 113530"/>
                <a:gd name="csY16" fmla="*/ 162408 h 171226"/>
                <a:gd name="csX17" fmla="*/ 113607 w 113530"/>
                <a:gd name="csY17" fmla="*/ 8945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3530" h="171226">
                  <a:moveTo>
                    <a:pt x="113607" y="8945"/>
                  </a:moveTo>
                  <a:cubicBezTo>
                    <a:pt x="113607" y="803"/>
                    <a:pt x="112842" y="63"/>
                    <a:pt x="104678" y="63"/>
                  </a:cubicBezTo>
                  <a:lnTo>
                    <a:pt x="9006" y="63"/>
                  </a:lnTo>
                  <a:cubicBezTo>
                    <a:pt x="4669" y="63"/>
                    <a:pt x="77" y="63"/>
                    <a:pt x="77" y="4997"/>
                  </a:cubicBezTo>
                  <a:cubicBezTo>
                    <a:pt x="77" y="9932"/>
                    <a:pt x="4669" y="9932"/>
                    <a:pt x="9006" y="9932"/>
                  </a:cubicBezTo>
                  <a:lnTo>
                    <a:pt x="103402" y="9932"/>
                  </a:lnTo>
                  <a:lnTo>
                    <a:pt x="103402" y="80742"/>
                  </a:lnTo>
                  <a:lnTo>
                    <a:pt x="12578" y="80742"/>
                  </a:lnTo>
                  <a:cubicBezTo>
                    <a:pt x="8241" y="80742"/>
                    <a:pt x="3648" y="80742"/>
                    <a:pt x="3648" y="85676"/>
                  </a:cubicBezTo>
                  <a:cubicBezTo>
                    <a:pt x="3648" y="90611"/>
                    <a:pt x="8241" y="90611"/>
                    <a:pt x="12578" y="90611"/>
                  </a:cubicBezTo>
                  <a:lnTo>
                    <a:pt x="103402" y="90611"/>
                  </a:lnTo>
                  <a:lnTo>
                    <a:pt x="103402" y="161421"/>
                  </a:lnTo>
                  <a:lnTo>
                    <a:pt x="9006" y="161421"/>
                  </a:lnTo>
                  <a:cubicBezTo>
                    <a:pt x="4669" y="161421"/>
                    <a:pt x="77" y="161421"/>
                    <a:pt x="77" y="166355"/>
                  </a:cubicBezTo>
                  <a:cubicBezTo>
                    <a:pt x="77" y="171290"/>
                    <a:pt x="4669" y="171290"/>
                    <a:pt x="9006" y="171290"/>
                  </a:cubicBezTo>
                  <a:lnTo>
                    <a:pt x="104678" y="171290"/>
                  </a:lnTo>
                  <a:cubicBezTo>
                    <a:pt x="112842" y="171290"/>
                    <a:pt x="113607" y="170550"/>
                    <a:pt x="113607" y="162408"/>
                  </a:cubicBezTo>
                  <a:lnTo>
                    <a:pt x="113607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BF3349C-A829-8179-D945-7A8804D4E86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856977" y="2741831"/>
              <a:ext cx="176801" cy="173940"/>
            </a:xfrm>
            <a:custGeom>
              <a:avLst/>
              <a:gdLst>
                <a:gd name="csX0" fmla="*/ 144997 w 176801"/>
                <a:gd name="csY0" fmla="*/ 25969 h 173940"/>
                <a:gd name="csX1" fmla="*/ 172550 w 176801"/>
                <a:gd name="csY1" fmla="*/ 7711 h 173940"/>
                <a:gd name="csX2" fmla="*/ 176887 w 176801"/>
                <a:gd name="csY2" fmla="*/ 2777 h 173940"/>
                <a:gd name="csX3" fmla="*/ 173571 w 176801"/>
                <a:gd name="csY3" fmla="*/ 63 h 173940"/>
                <a:gd name="csX4" fmla="*/ 147548 w 176801"/>
                <a:gd name="csY4" fmla="*/ 803 h 173940"/>
                <a:gd name="csX5" fmla="*/ 121015 w 176801"/>
                <a:gd name="csY5" fmla="*/ 63 h 173940"/>
                <a:gd name="csX6" fmla="*/ 116423 w 176801"/>
                <a:gd name="csY6" fmla="*/ 4997 h 173940"/>
                <a:gd name="csX7" fmla="*/ 121015 w 176801"/>
                <a:gd name="csY7" fmla="*/ 7711 h 173940"/>
                <a:gd name="csX8" fmla="*/ 138363 w 176801"/>
                <a:gd name="csY8" fmla="*/ 18567 h 173940"/>
                <a:gd name="csX9" fmla="*/ 137598 w 176801"/>
                <a:gd name="csY9" fmla="*/ 23748 h 173940"/>
                <a:gd name="csX10" fmla="*/ 114637 w 176801"/>
                <a:gd name="csY10" fmla="*/ 111829 h 173940"/>
                <a:gd name="csX11" fmla="*/ 51111 w 176801"/>
                <a:gd name="csY11" fmla="*/ 166355 h 173940"/>
                <a:gd name="csX12" fmla="*/ 19985 w 176801"/>
                <a:gd name="csY12" fmla="*/ 134281 h 173940"/>
                <a:gd name="csX13" fmla="*/ 22792 w 176801"/>
                <a:gd name="csY13" fmla="*/ 115037 h 173940"/>
                <a:gd name="csX14" fmla="*/ 47539 w 176801"/>
                <a:gd name="csY14" fmla="*/ 19061 h 173940"/>
                <a:gd name="csX15" fmla="*/ 68969 w 176801"/>
                <a:gd name="csY15" fmla="*/ 7711 h 173940"/>
                <a:gd name="csX16" fmla="*/ 77644 w 176801"/>
                <a:gd name="csY16" fmla="*/ 2777 h 173940"/>
                <a:gd name="csX17" fmla="*/ 74072 w 176801"/>
                <a:gd name="csY17" fmla="*/ 63 h 173940"/>
                <a:gd name="csX18" fmla="*/ 41416 w 176801"/>
                <a:gd name="csY18" fmla="*/ 803 h 173940"/>
                <a:gd name="csX19" fmla="*/ 8505 w 176801"/>
                <a:gd name="csY19" fmla="*/ 63 h 173940"/>
                <a:gd name="csX20" fmla="*/ 3657 w 176801"/>
                <a:gd name="csY20" fmla="*/ 4997 h 173940"/>
                <a:gd name="csX21" fmla="*/ 10801 w 176801"/>
                <a:gd name="csY21" fmla="*/ 7711 h 173940"/>
                <a:gd name="csX22" fmla="*/ 20496 w 176801"/>
                <a:gd name="csY22" fmla="*/ 8205 h 173940"/>
                <a:gd name="csX23" fmla="*/ 27384 w 176801"/>
                <a:gd name="csY23" fmla="*/ 12152 h 173940"/>
                <a:gd name="csX24" fmla="*/ 23047 w 176801"/>
                <a:gd name="csY24" fmla="*/ 29670 h 173940"/>
                <a:gd name="csX25" fmla="*/ 17434 w 176801"/>
                <a:gd name="csY25" fmla="*/ 51382 h 173940"/>
                <a:gd name="csX26" fmla="*/ 1871 w 176801"/>
                <a:gd name="csY26" fmla="*/ 112323 h 173940"/>
                <a:gd name="csX27" fmla="*/ 86 w 176801"/>
                <a:gd name="csY27" fmla="*/ 126633 h 173940"/>
                <a:gd name="csX28" fmla="*/ 50090 w 176801"/>
                <a:gd name="csY28" fmla="*/ 174004 h 173940"/>
                <a:gd name="csX29" fmla="*/ 122291 w 176801"/>
                <a:gd name="csY29" fmla="*/ 113556 h 173940"/>
                <a:gd name="csX30" fmla="*/ 144997 w 176801"/>
                <a:gd name="csY30" fmla="*/ 25969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76801" h="173940">
                  <a:moveTo>
                    <a:pt x="144997" y="25969"/>
                  </a:moveTo>
                  <a:cubicBezTo>
                    <a:pt x="147548" y="15853"/>
                    <a:pt x="152140" y="8451"/>
                    <a:pt x="172550" y="7711"/>
                  </a:cubicBezTo>
                  <a:cubicBezTo>
                    <a:pt x="173826" y="7711"/>
                    <a:pt x="176887" y="7465"/>
                    <a:pt x="176887" y="2777"/>
                  </a:cubicBezTo>
                  <a:cubicBezTo>
                    <a:pt x="176887" y="2530"/>
                    <a:pt x="176887" y="63"/>
                    <a:pt x="173571" y="63"/>
                  </a:cubicBezTo>
                  <a:cubicBezTo>
                    <a:pt x="165152" y="63"/>
                    <a:pt x="156222" y="803"/>
                    <a:pt x="147548" y="803"/>
                  </a:cubicBezTo>
                  <a:cubicBezTo>
                    <a:pt x="138874" y="803"/>
                    <a:pt x="129434" y="63"/>
                    <a:pt x="121015" y="63"/>
                  </a:cubicBezTo>
                  <a:cubicBezTo>
                    <a:pt x="119484" y="63"/>
                    <a:pt x="116423" y="63"/>
                    <a:pt x="116423" y="4997"/>
                  </a:cubicBezTo>
                  <a:cubicBezTo>
                    <a:pt x="116423" y="7711"/>
                    <a:pt x="118974" y="7711"/>
                    <a:pt x="121015" y="7711"/>
                  </a:cubicBezTo>
                  <a:cubicBezTo>
                    <a:pt x="135557" y="7958"/>
                    <a:pt x="138363" y="13139"/>
                    <a:pt x="138363" y="18567"/>
                  </a:cubicBezTo>
                  <a:cubicBezTo>
                    <a:pt x="138363" y="19307"/>
                    <a:pt x="137853" y="23008"/>
                    <a:pt x="137598" y="23748"/>
                  </a:cubicBezTo>
                  <a:lnTo>
                    <a:pt x="114637" y="111829"/>
                  </a:lnTo>
                  <a:cubicBezTo>
                    <a:pt x="105963" y="144890"/>
                    <a:pt x="76623" y="166355"/>
                    <a:pt x="51111" y="166355"/>
                  </a:cubicBezTo>
                  <a:cubicBezTo>
                    <a:pt x="33762" y="166355"/>
                    <a:pt x="19985" y="155499"/>
                    <a:pt x="19985" y="134281"/>
                  </a:cubicBezTo>
                  <a:cubicBezTo>
                    <a:pt x="19985" y="133788"/>
                    <a:pt x="19985" y="125892"/>
                    <a:pt x="22792" y="115037"/>
                  </a:cubicBezTo>
                  <a:lnTo>
                    <a:pt x="47539" y="19061"/>
                  </a:lnTo>
                  <a:cubicBezTo>
                    <a:pt x="49835" y="10178"/>
                    <a:pt x="50345" y="7711"/>
                    <a:pt x="68969" y="7711"/>
                  </a:cubicBezTo>
                  <a:cubicBezTo>
                    <a:pt x="75603" y="7711"/>
                    <a:pt x="77644" y="7711"/>
                    <a:pt x="77644" y="2777"/>
                  </a:cubicBezTo>
                  <a:cubicBezTo>
                    <a:pt x="77644" y="63"/>
                    <a:pt x="74837" y="63"/>
                    <a:pt x="74072" y="63"/>
                  </a:cubicBezTo>
                  <a:cubicBezTo>
                    <a:pt x="66928" y="63"/>
                    <a:pt x="48559" y="803"/>
                    <a:pt x="41416" y="803"/>
                  </a:cubicBezTo>
                  <a:cubicBezTo>
                    <a:pt x="34017" y="803"/>
                    <a:pt x="15903" y="63"/>
                    <a:pt x="8505" y="63"/>
                  </a:cubicBezTo>
                  <a:cubicBezTo>
                    <a:pt x="6464" y="63"/>
                    <a:pt x="3657" y="63"/>
                    <a:pt x="3657" y="4997"/>
                  </a:cubicBezTo>
                  <a:cubicBezTo>
                    <a:pt x="3657" y="7711"/>
                    <a:pt x="5953" y="7711"/>
                    <a:pt x="10801" y="7711"/>
                  </a:cubicBezTo>
                  <a:cubicBezTo>
                    <a:pt x="11311" y="7711"/>
                    <a:pt x="16158" y="7711"/>
                    <a:pt x="20496" y="8205"/>
                  </a:cubicBezTo>
                  <a:cubicBezTo>
                    <a:pt x="25088" y="8698"/>
                    <a:pt x="27384" y="8945"/>
                    <a:pt x="27384" y="12152"/>
                  </a:cubicBezTo>
                  <a:cubicBezTo>
                    <a:pt x="27384" y="13633"/>
                    <a:pt x="24578" y="23995"/>
                    <a:pt x="23047" y="29670"/>
                  </a:cubicBezTo>
                  <a:lnTo>
                    <a:pt x="17434" y="51382"/>
                  </a:lnTo>
                  <a:cubicBezTo>
                    <a:pt x="15138" y="61004"/>
                    <a:pt x="2892" y="107635"/>
                    <a:pt x="1871" y="112323"/>
                  </a:cubicBezTo>
                  <a:cubicBezTo>
                    <a:pt x="86" y="119231"/>
                    <a:pt x="86" y="122932"/>
                    <a:pt x="86" y="126633"/>
                  </a:cubicBezTo>
                  <a:cubicBezTo>
                    <a:pt x="86" y="156733"/>
                    <a:pt x="23302" y="174004"/>
                    <a:pt x="50090" y="174004"/>
                  </a:cubicBezTo>
                  <a:cubicBezTo>
                    <a:pt x="82236" y="174004"/>
                    <a:pt x="113871" y="146124"/>
                    <a:pt x="122291" y="113556"/>
                  </a:cubicBezTo>
                  <a:lnTo>
                    <a:pt x="144997" y="259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FAF1774-35B9-3AFC-D27D-36FCC4A3898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135353" y="2799811"/>
              <a:ext cx="83425" cy="113246"/>
            </a:xfrm>
            <a:custGeom>
              <a:avLst/>
              <a:gdLst>
                <a:gd name="csX0" fmla="*/ 44744 w 83425"/>
                <a:gd name="csY0" fmla="*/ 62731 h 113246"/>
                <a:gd name="csX1" fmla="*/ 71277 w 83425"/>
                <a:gd name="csY1" fmla="*/ 85430 h 113246"/>
                <a:gd name="csX2" fmla="*/ 42448 w 83425"/>
                <a:gd name="csY2" fmla="*/ 107882 h 113246"/>
                <a:gd name="csX3" fmla="*/ 6985 w 83425"/>
                <a:gd name="csY3" fmla="*/ 72847 h 113246"/>
                <a:gd name="csX4" fmla="*/ 3413 w 83425"/>
                <a:gd name="csY4" fmla="*/ 68652 h 113246"/>
                <a:gd name="csX5" fmla="*/ 97 w 83425"/>
                <a:gd name="csY5" fmla="*/ 74820 h 113246"/>
                <a:gd name="csX6" fmla="*/ 97 w 83425"/>
                <a:gd name="csY6" fmla="*/ 107388 h 113246"/>
                <a:gd name="csX7" fmla="*/ 2903 w 83425"/>
                <a:gd name="csY7" fmla="*/ 113309 h 113246"/>
                <a:gd name="csX8" fmla="*/ 9281 w 83425"/>
                <a:gd name="csY8" fmla="*/ 108375 h 113246"/>
                <a:gd name="csX9" fmla="*/ 14384 w 83425"/>
                <a:gd name="csY9" fmla="*/ 102700 h 113246"/>
                <a:gd name="csX10" fmla="*/ 42448 w 83425"/>
                <a:gd name="csY10" fmla="*/ 113309 h 113246"/>
                <a:gd name="csX11" fmla="*/ 83523 w 83425"/>
                <a:gd name="csY11" fmla="*/ 79015 h 113246"/>
                <a:gd name="csX12" fmla="*/ 72807 w 83425"/>
                <a:gd name="csY12" fmla="*/ 55576 h 113246"/>
                <a:gd name="csX13" fmla="*/ 43723 w 83425"/>
                <a:gd name="csY13" fmla="*/ 43733 h 113246"/>
                <a:gd name="csX14" fmla="*/ 12343 w 83425"/>
                <a:gd name="csY14" fmla="*/ 23502 h 113246"/>
                <a:gd name="csX15" fmla="*/ 40917 w 83425"/>
                <a:gd name="csY15" fmla="*/ 4751 h 113246"/>
                <a:gd name="csX16" fmla="*/ 70766 w 83425"/>
                <a:gd name="csY16" fmla="*/ 34604 h 113246"/>
                <a:gd name="csX17" fmla="*/ 73828 w 83425"/>
                <a:gd name="csY17" fmla="*/ 36825 h 113246"/>
                <a:gd name="csX18" fmla="*/ 77145 w 83425"/>
                <a:gd name="csY18" fmla="*/ 30903 h 113246"/>
                <a:gd name="csX19" fmla="*/ 77145 w 83425"/>
                <a:gd name="csY19" fmla="*/ 5984 h 113246"/>
                <a:gd name="csX20" fmla="*/ 74338 w 83425"/>
                <a:gd name="csY20" fmla="*/ 63 h 113246"/>
                <a:gd name="csX21" fmla="*/ 69236 w 83425"/>
                <a:gd name="csY21" fmla="*/ 3023 h 113246"/>
                <a:gd name="csX22" fmla="*/ 64899 w 83425"/>
                <a:gd name="csY22" fmla="*/ 6971 h 113246"/>
                <a:gd name="csX23" fmla="*/ 40917 w 83425"/>
                <a:gd name="csY23" fmla="*/ 63 h 113246"/>
                <a:gd name="csX24" fmla="*/ 97 w 83425"/>
                <a:gd name="csY24" fmla="*/ 30410 h 113246"/>
                <a:gd name="csX25" fmla="*/ 11067 w 83425"/>
                <a:gd name="csY25" fmla="*/ 51382 h 113246"/>
                <a:gd name="csX26" fmla="*/ 44744 w 83425"/>
                <a:gd name="csY26" fmla="*/ 6273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3425" h="113246">
                  <a:moveTo>
                    <a:pt x="44744" y="62731"/>
                  </a:moveTo>
                  <a:cubicBezTo>
                    <a:pt x="50356" y="63718"/>
                    <a:pt x="71277" y="67665"/>
                    <a:pt x="71277" y="85430"/>
                  </a:cubicBezTo>
                  <a:cubicBezTo>
                    <a:pt x="71277" y="98013"/>
                    <a:pt x="62347" y="107882"/>
                    <a:pt x="42448" y="107882"/>
                  </a:cubicBezTo>
                  <a:cubicBezTo>
                    <a:pt x="21017" y="107882"/>
                    <a:pt x="11833" y="93818"/>
                    <a:pt x="6985" y="72847"/>
                  </a:cubicBezTo>
                  <a:cubicBezTo>
                    <a:pt x="6220" y="69639"/>
                    <a:pt x="5965" y="68652"/>
                    <a:pt x="3413" y="68652"/>
                  </a:cubicBezTo>
                  <a:cubicBezTo>
                    <a:pt x="97" y="68652"/>
                    <a:pt x="97" y="70379"/>
                    <a:pt x="97" y="74820"/>
                  </a:cubicBezTo>
                  <a:lnTo>
                    <a:pt x="97" y="107388"/>
                  </a:lnTo>
                  <a:cubicBezTo>
                    <a:pt x="97" y="111582"/>
                    <a:pt x="97" y="113309"/>
                    <a:pt x="2903" y="113309"/>
                  </a:cubicBezTo>
                  <a:cubicBezTo>
                    <a:pt x="4179" y="113309"/>
                    <a:pt x="4434" y="113063"/>
                    <a:pt x="9281" y="108375"/>
                  </a:cubicBezTo>
                  <a:cubicBezTo>
                    <a:pt x="9792" y="107882"/>
                    <a:pt x="9792" y="107388"/>
                    <a:pt x="14384" y="102700"/>
                  </a:cubicBezTo>
                  <a:cubicBezTo>
                    <a:pt x="25609" y="113063"/>
                    <a:pt x="37090" y="113309"/>
                    <a:pt x="42448" y="113309"/>
                  </a:cubicBezTo>
                  <a:cubicBezTo>
                    <a:pt x="71787" y="113309"/>
                    <a:pt x="83523" y="96779"/>
                    <a:pt x="83523" y="79015"/>
                  </a:cubicBezTo>
                  <a:cubicBezTo>
                    <a:pt x="83523" y="65938"/>
                    <a:pt x="75869" y="58537"/>
                    <a:pt x="72807" y="55576"/>
                  </a:cubicBezTo>
                  <a:cubicBezTo>
                    <a:pt x="64388" y="47681"/>
                    <a:pt x="54438" y="45707"/>
                    <a:pt x="43723" y="43733"/>
                  </a:cubicBezTo>
                  <a:cubicBezTo>
                    <a:pt x="29436" y="41019"/>
                    <a:pt x="12343" y="37812"/>
                    <a:pt x="12343" y="23502"/>
                  </a:cubicBezTo>
                  <a:cubicBezTo>
                    <a:pt x="12343" y="14866"/>
                    <a:pt x="18976" y="4751"/>
                    <a:pt x="40917" y="4751"/>
                  </a:cubicBezTo>
                  <a:cubicBezTo>
                    <a:pt x="68981" y="4751"/>
                    <a:pt x="70256" y="26956"/>
                    <a:pt x="70766" y="34604"/>
                  </a:cubicBezTo>
                  <a:cubicBezTo>
                    <a:pt x="71022" y="36825"/>
                    <a:pt x="73318" y="36825"/>
                    <a:pt x="73828" y="36825"/>
                  </a:cubicBezTo>
                  <a:cubicBezTo>
                    <a:pt x="77145" y="36825"/>
                    <a:pt x="77145" y="35591"/>
                    <a:pt x="77145" y="30903"/>
                  </a:cubicBezTo>
                  <a:lnTo>
                    <a:pt x="77145" y="5984"/>
                  </a:lnTo>
                  <a:cubicBezTo>
                    <a:pt x="77145" y="1790"/>
                    <a:pt x="77145" y="63"/>
                    <a:pt x="74338" y="63"/>
                  </a:cubicBezTo>
                  <a:cubicBezTo>
                    <a:pt x="73063" y="63"/>
                    <a:pt x="72552" y="63"/>
                    <a:pt x="69236" y="3023"/>
                  </a:cubicBezTo>
                  <a:cubicBezTo>
                    <a:pt x="68470" y="4010"/>
                    <a:pt x="65919" y="6231"/>
                    <a:pt x="64899" y="6971"/>
                  </a:cubicBezTo>
                  <a:cubicBezTo>
                    <a:pt x="55204" y="63"/>
                    <a:pt x="44744" y="63"/>
                    <a:pt x="40917" y="63"/>
                  </a:cubicBezTo>
                  <a:cubicBezTo>
                    <a:pt x="9792" y="63"/>
                    <a:pt x="97" y="16593"/>
                    <a:pt x="97" y="30410"/>
                  </a:cubicBezTo>
                  <a:cubicBezTo>
                    <a:pt x="97" y="39045"/>
                    <a:pt x="4179" y="45954"/>
                    <a:pt x="11067" y="51382"/>
                  </a:cubicBezTo>
                  <a:cubicBezTo>
                    <a:pt x="19231" y="57796"/>
                    <a:pt x="26375" y="59277"/>
                    <a:pt x="44744" y="627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95A4A98A-80C8-7FE4-DB3E-854573B3733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49508" y="2884191"/>
              <a:ext cx="27043" cy="26152"/>
            </a:xfrm>
            <a:custGeom>
              <a:avLst/>
              <a:gdLst>
                <a:gd name="csX0" fmla="*/ 27144 w 27043"/>
                <a:gd name="csY0" fmla="*/ 13139 h 26152"/>
                <a:gd name="csX1" fmla="*/ 13622 w 27043"/>
                <a:gd name="csY1" fmla="*/ 63 h 26152"/>
                <a:gd name="csX2" fmla="*/ 101 w 27043"/>
                <a:gd name="csY2" fmla="*/ 13139 h 26152"/>
                <a:gd name="csX3" fmla="*/ 13622 w 27043"/>
                <a:gd name="csY3" fmla="*/ 26216 h 26152"/>
                <a:gd name="csX4" fmla="*/ 27144 w 27043"/>
                <a:gd name="csY4" fmla="*/ 13139 h 26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043" h="26152">
                  <a:moveTo>
                    <a:pt x="27144" y="13139"/>
                  </a:moveTo>
                  <a:cubicBezTo>
                    <a:pt x="27144" y="5984"/>
                    <a:pt x="21021" y="63"/>
                    <a:pt x="13622" y="63"/>
                  </a:cubicBezTo>
                  <a:cubicBezTo>
                    <a:pt x="6224" y="63"/>
                    <a:pt x="101" y="5984"/>
                    <a:pt x="101" y="13139"/>
                  </a:cubicBezTo>
                  <a:cubicBezTo>
                    <a:pt x="101" y="20294"/>
                    <a:pt x="6224" y="26216"/>
                    <a:pt x="13622" y="26216"/>
                  </a:cubicBezTo>
                  <a:cubicBezTo>
                    <a:pt x="21021" y="26216"/>
                    <a:pt x="27144" y="20294"/>
                    <a:pt x="27144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ADC8877-DB7F-1187-8381-9DD445DC646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303282" y="2758608"/>
              <a:ext cx="79854" cy="154449"/>
            </a:xfrm>
            <a:custGeom>
              <a:avLst/>
              <a:gdLst>
                <a:gd name="csX0" fmla="*/ 39393 w 79854"/>
                <a:gd name="csY0" fmla="*/ 53109 h 154449"/>
                <a:gd name="csX1" fmla="*/ 75876 w 79854"/>
                <a:gd name="csY1" fmla="*/ 53109 h 154449"/>
                <a:gd name="csX2" fmla="*/ 75876 w 79854"/>
                <a:gd name="csY2" fmla="*/ 45460 h 154449"/>
                <a:gd name="csX3" fmla="*/ 39393 w 79854"/>
                <a:gd name="csY3" fmla="*/ 45460 h 154449"/>
                <a:gd name="csX4" fmla="*/ 39393 w 79854"/>
                <a:gd name="csY4" fmla="*/ 63 h 154449"/>
                <a:gd name="csX5" fmla="*/ 33015 w 79854"/>
                <a:gd name="csY5" fmla="*/ 63 h 154449"/>
                <a:gd name="csX6" fmla="*/ 103 w 79854"/>
                <a:gd name="csY6" fmla="*/ 47681 h 154449"/>
                <a:gd name="csX7" fmla="*/ 103 w 79854"/>
                <a:gd name="csY7" fmla="*/ 53109 h 154449"/>
                <a:gd name="csX8" fmla="*/ 21789 w 79854"/>
                <a:gd name="csY8" fmla="*/ 53109 h 154449"/>
                <a:gd name="csX9" fmla="*/ 21789 w 79854"/>
                <a:gd name="csY9" fmla="*/ 121205 h 154449"/>
                <a:gd name="csX10" fmla="*/ 54700 w 79854"/>
                <a:gd name="csY10" fmla="*/ 154512 h 154449"/>
                <a:gd name="csX11" fmla="*/ 79958 w 79854"/>
                <a:gd name="csY11" fmla="*/ 121205 h 154449"/>
                <a:gd name="csX12" fmla="*/ 79958 w 79854"/>
                <a:gd name="csY12" fmla="*/ 107141 h 154449"/>
                <a:gd name="csX13" fmla="*/ 73580 w 79854"/>
                <a:gd name="csY13" fmla="*/ 107141 h 154449"/>
                <a:gd name="csX14" fmla="*/ 73580 w 79854"/>
                <a:gd name="csY14" fmla="*/ 120711 h 154449"/>
                <a:gd name="csX15" fmla="*/ 56486 w 79854"/>
                <a:gd name="csY15" fmla="*/ 148344 h 154449"/>
                <a:gd name="csX16" fmla="*/ 39393 w 79854"/>
                <a:gd name="csY16" fmla="*/ 121698 h 154449"/>
                <a:gd name="csX17" fmla="*/ 39393 w 79854"/>
                <a:gd name="csY17" fmla="*/ 53109 h 1544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9854" h="154449">
                  <a:moveTo>
                    <a:pt x="39393" y="53109"/>
                  </a:moveTo>
                  <a:lnTo>
                    <a:pt x="75876" y="53109"/>
                  </a:lnTo>
                  <a:lnTo>
                    <a:pt x="75876" y="45460"/>
                  </a:lnTo>
                  <a:lnTo>
                    <a:pt x="39393" y="45460"/>
                  </a:lnTo>
                  <a:lnTo>
                    <a:pt x="39393" y="63"/>
                  </a:lnTo>
                  <a:lnTo>
                    <a:pt x="33015" y="63"/>
                  </a:lnTo>
                  <a:cubicBezTo>
                    <a:pt x="32760" y="20294"/>
                    <a:pt x="25106" y="46694"/>
                    <a:pt x="103" y="47681"/>
                  </a:cubicBezTo>
                  <a:lnTo>
                    <a:pt x="103" y="53109"/>
                  </a:lnTo>
                  <a:lnTo>
                    <a:pt x="21789" y="53109"/>
                  </a:lnTo>
                  <a:lnTo>
                    <a:pt x="21789" y="121205"/>
                  </a:lnTo>
                  <a:cubicBezTo>
                    <a:pt x="21789" y="151552"/>
                    <a:pt x="45516" y="154512"/>
                    <a:pt x="54700" y="154512"/>
                  </a:cubicBezTo>
                  <a:cubicBezTo>
                    <a:pt x="72814" y="154512"/>
                    <a:pt x="79958" y="136995"/>
                    <a:pt x="79958" y="121205"/>
                  </a:cubicBezTo>
                  <a:lnTo>
                    <a:pt x="79958" y="107141"/>
                  </a:lnTo>
                  <a:lnTo>
                    <a:pt x="73580" y="107141"/>
                  </a:lnTo>
                  <a:lnTo>
                    <a:pt x="73580" y="120711"/>
                  </a:lnTo>
                  <a:cubicBezTo>
                    <a:pt x="73580" y="138969"/>
                    <a:pt x="65926" y="148344"/>
                    <a:pt x="56486" y="148344"/>
                  </a:cubicBezTo>
                  <a:cubicBezTo>
                    <a:pt x="39393" y="148344"/>
                    <a:pt x="39393" y="125892"/>
                    <a:pt x="39393" y="121698"/>
                  </a:cubicBezTo>
                  <a:lnTo>
                    <a:pt x="39393" y="53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E05D3998-B167-498E-D1A7-9D560675566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419592" y="2884191"/>
              <a:ext cx="27043" cy="26152"/>
            </a:xfrm>
            <a:custGeom>
              <a:avLst/>
              <a:gdLst>
                <a:gd name="csX0" fmla="*/ 27151 w 27043"/>
                <a:gd name="csY0" fmla="*/ 13139 h 26152"/>
                <a:gd name="csX1" fmla="*/ 13629 w 27043"/>
                <a:gd name="csY1" fmla="*/ 63 h 26152"/>
                <a:gd name="csX2" fmla="*/ 107 w 27043"/>
                <a:gd name="csY2" fmla="*/ 13139 h 26152"/>
                <a:gd name="csX3" fmla="*/ 13629 w 27043"/>
                <a:gd name="csY3" fmla="*/ 26216 h 26152"/>
                <a:gd name="csX4" fmla="*/ 27151 w 27043"/>
                <a:gd name="csY4" fmla="*/ 13139 h 26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043" h="26152">
                  <a:moveTo>
                    <a:pt x="27151" y="13139"/>
                  </a:moveTo>
                  <a:cubicBezTo>
                    <a:pt x="27151" y="5984"/>
                    <a:pt x="21028" y="63"/>
                    <a:pt x="13629" y="63"/>
                  </a:cubicBezTo>
                  <a:cubicBezTo>
                    <a:pt x="6230" y="63"/>
                    <a:pt x="107" y="5984"/>
                    <a:pt x="107" y="13139"/>
                  </a:cubicBezTo>
                  <a:cubicBezTo>
                    <a:pt x="107" y="20294"/>
                    <a:pt x="6230" y="26216"/>
                    <a:pt x="13629" y="26216"/>
                  </a:cubicBezTo>
                  <a:cubicBezTo>
                    <a:pt x="21028" y="26216"/>
                    <a:pt x="27151" y="20294"/>
                    <a:pt x="27151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82D80B5-8B05-7A23-EDBD-AFE33D0FE57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581908" y="2739117"/>
              <a:ext cx="141849" cy="176654"/>
            </a:xfrm>
            <a:custGeom>
              <a:avLst/>
              <a:gdLst>
                <a:gd name="csX0" fmla="*/ 140689 w 141849"/>
                <a:gd name="csY0" fmla="*/ 9438 h 176654"/>
                <a:gd name="csX1" fmla="*/ 141964 w 141849"/>
                <a:gd name="csY1" fmla="*/ 4997 h 176654"/>
                <a:gd name="csX2" fmla="*/ 136862 w 141849"/>
                <a:gd name="csY2" fmla="*/ 63 h 176654"/>
                <a:gd name="csX3" fmla="*/ 130994 w 141849"/>
                <a:gd name="csY3" fmla="*/ 5737 h 176654"/>
                <a:gd name="csX4" fmla="*/ 109818 w 141849"/>
                <a:gd name="csY4" fmla="*/ 60017 h 176654"/>
                <a:gd name="csX5" fmla="*/ 32260 w 141849"/>
                <a:gd name="csY5" fmla="*/ 60017 h 176654"/>
                <a:gd name="csX6" fmla="*/ 11085 w 141849"/>
                <a:gd name="csY6" fmla="*/ 5737 h 176654"/>
                <a:gd name="csX7" fmla="*/ 5217 w 141849"/>
                <a:gd name="csY7" fmla="*/ 63 h 176654"/>
                <a:gd name="csX8" fmla="*/ 115 w 141849"/>
                <a:gd name="csY8" fmla="*/ 4997 h 176654"/>
                <a:gd name="csX9" fmla="*/ 1645 w 141849"/>
                <a:gd name="csY9" fmla="*/ 9438 h 176654"/>
                <a:gd name="csX10" fmla="*/ 65171 w 141849"/>
                <a:gd name="csY10" fmla="*/ 171043 h 176654"/>
                <a:gd name="csX11" fmla="*/ 71039 w 141849"/>
                <a:gd name="csY11" fmla="*/ 176718 h 176654"/>
                <a:gd name="csX12" fmla="*/ 76652 w 141849"/>
                <a:gd name="csY12" fmla="*/ 171537 h 176654"/>
                <a:gd name="csX13" fmla="*/ 140689 w 141849"/>
                <a:gd name="csY13" fmla="*/ 9438 h 176654"/>
                <a:gd name="csX14" fmla="*/ 36342 w 141849"/>
                <a:gd name="csY14" fmla="*/ 69886 h 176654"/>
                <a:gd name="csX15" fmla="*/ 105736 w 141849"/>
                <a:gd name="csY15" fmla="*/ 69886 h 176654"/>
                <a:gd name="csX16" fmla="*/ 71039 w 141849"/>
                <a:gd name="csY16" fmla="*/ 157720 h 176654"/>
                <a:gd name="csX17" fmla="*/ 36342 w 141849"/>
                <a:gd name="csY17" fmla="*/ 69886 h 176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41849" h="176654">
                  <a:moveTo>
                    <a:pt x="140689" y="9438"/>
                  </a:moveTo>
                  <a:cubicBezTo>
                    <a:pt x="141964" y="6724"/>
                    <a:pt x="141964" y="6231"/>
                    <a:pt x="141964" y="4997"/>
                  </a:cubicBezTo>
                  <a:cubicBezTo>
                    <a:pt x="141964" y="2530"/>
                    <a:pt x="139923" y="63"/>
                    <a:pt x="136862" y="63"/>
                  </a:cubicBezTo>
                  <a:cubicBezTo>
                    <a:pt x="133545" y="63"/>
                    <a:pt x="132014" y="3023"/>
                    <a:pt x="130994" y="5737"/>
                  </a:cubicBezTo>
                  <a:lnTo>
                    <a:pt x="109818" y="60017"/>
                  </a:lnTo>
                  <a:lnTo>
                    <a:pt x="32260" y="60017"/>
                  </a:lnTo>
                  <a:lnTo>
                    <a:pt x="11085" y="5737"/>
                  </a:lnTo>
                  <a:cubicBezTo>
                    <a:pt x="9809" y="2283"/>
                    <a:pt x="8534" y="63"/>
                    <a:pt x="5217" y="63"/>
                  </a:cubicBezTo>
                  <a:cubicBezTo>
                    <a:pt x="2666" y="63"/>
                    <a:pt x="115" y="2530"/>
                    <a:pt x="115" y="4997"/>
                  </a:cubicBezTo>
                  <a:cubicBezTo>
                    <a:pt x="115" y="5491"/>
                    <a:pt x="115" y="5984"/>
                    <a:pt x="1645" y="9438"/>
                  </a:cubicBezTo>
                  <a:lnTo>
                    <a:pt x="65171" y="171043"/>
                  </a:lnTo>
                  <a:cubicBezTo>
                    <a:pt x="66447" y="174497"/>
                    <a:pt x="67723" y="176718"/>
                    <a:pt x="71039" y="176718"/>
                  </a:cubicBezTo>
                  <a:cubicBezTo>
                    <a:pt x="74611" y="176718"/>
                    <a:pt x="75632" y="174004"/>
                    <a:pt x="76652" y="171537"/>
                  </a:cubicBezTo>
                  <a:lnTo>
                    <a:pt x="140689" y="9438"/>
                  </a:lnTo>
                  <a:close/>
                  <a:moveTo>
                    <a:pt x="36342" y="69886"/>
                  </a:moveTo>
                  <a:lnTo>
                    <a:pt x="105736" y="69886"/>
                  </a:lnTo>
                  <a:lnTo>
                    <a:pt x="71039" y="157720"/>
                  </a:lnTo>
                  <a:lnTo>
                    <a:pt x="36342" y="698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E11955D6-E76E-64C4-3C12-4E5867E03A3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96525" y="2725300"/>
              <a:ext cx="10205" cy="246724"/>
            </a:xfrm>
            <a:custGeom>
              <a:avLst/>
              <a:gdLst>
                <a:gd name="csX0" fmla="*/ 10327 w 10205"/>
                <a:gd name="csY0" fmla="*/ 8945 h 246724"/>
                <a:gd name="csX1" fmla="*/ 5224 w 10205"/>
                <a:gd name="csY1" fmla="*/ 63 h 246724"/>
                <a:gd name="csX2" fmla="*/ 122 w 10205"/>
                <a:gd name="csY2" fmla="*/ 8945 h 246724"/>
                <a:gd name="csX3" fmla="*/ 122 w 10205"/>
                <a:gd name="csY3" fmla="*/ 237905 h 246724"/>
                <a:gd name="csX4" fmla="*/ 5224 w 10205"/>
                <a:gd name="csY4" fmla="*/ 246788 h 246724"/>
                <a:gd name="csX5" fmla="*/ 10327 w 10205"/>
                <a:gd name="csY5" fmla="*/ 237905 h 246724"/>
                <a:gd name="csX6" fmla="*/ 10327 w 10205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205" h="246724">
                  <a:moveTo>
                    <a:pt x="10327" y="8945"/>
                  </a:moveTo>
                  <a:cubicBezTo>
                    <a:pt x="10327" y="4504"/>
                    <a:pt x="10327" y="63"/>
                    <a:pt x="5224" y="63"/>
                  </a:cubicBezTo>
                  <a:cubicBezTo>
                    <a:pt x="122" y="63"/>
                    <a:pt x="122" y="4504"/>
                    <a:pt x="122" y="8945"/>
                  </a:cubicBezTo>
                  <a:lnTo>
                    <a:pt x="122" y="237905"/>
                  </a:lnTo>
                  <a:cubicBezTo>
                    <a:pt x="122" y="242347"/>
                    <a:pt x="122" y="246788"/>
                    <a:pt x="5224" y="246788"/>
                  </a:cubicBezTo>
                  <a:cubicBezTo>
                    <a:pt x="10327" y="246788"/>
                    <a:pt x="10327" y="242347"/>
                    <a:pt x="10327" y="237905"/>
                  </a:cubicBezTo>
                  <a:lnTo>
                    <a:pt x="10327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278C9C7-B780-31F9-BA33-0B15269E4BF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844432" y="2739117"/>
              <a:ext cx="154605" cy="221805"/>
            </a:xfrm>
            <a:custGeom>
              <a:avLst/>
              <a:gdLst>
                <a:gd name="csX0" fmla="*/ 115696 w 154605"/>
                <a:gd name="csY0" fmla="*/ 6478 h 221805"/>
                <a:gd name="csX1" fmla="*/ 116462 w 154605"/>
                <a:gd name="csY1" fmla="*/ 2777 h 221805"/>
                <a:gd name="csX2" fmla="*/ 113400 w 154605"/>
                <a:gd name="csY2" fmla="*/ 63 h 221805"/>
                <a:gd name="csX3" fmla="*/ 109573 w 154605"/>
                <a:gd name="csY3" fmla="*/ 4997 h 221805"/>
                <a:gd name="csX4" fmla="*/ 67222 w 154605"/>
                <a:gd name="csY4" fmla="*/ 168082 h 221805"/>
                <a:gd name="csX5" fmla="*/ 38138 w 154605"/>
                <a:gd name="csY5" fmla="*/ 140449 h 221805"/>
                <a:gd name="csX6" fmla="*/ 51915 w 154605"/>
                <a:gd name="csY6" fmla="*/ 94558 h 221805"/>
                <a:gd name="csX7" fmla="*/ 54721 w 154605"/>
                <a:gd name="csY7" fmla="*/ 82469 h 221805"/>
                <a:gd name="csX8" fmla="*/ 33801 w 154605"/>
                <a:gd name="csY8" fmla="*/ 62237 h 221805"/>
                <a:gd name="csX9" fmla="*/ 125 w 154605"/>
                <a:gd name="csY9" fmla="*/ 100233 h 221805"/>
                <a:gd name="csX10" fmla="*/ 3186 w 154605"/>
                <a:gd name="csY10" fmla="*/ 102700 h 221805"/>
                <a:gd name="csX11" fmla="*/ 7268 w 154605"/>
                <a:gd name="csY11" fmla="*/ 98259 h 221805"/>
                <a:gd name="csX12" fmla="*/ 33036 w 154605"/>
                <a:gd name="csY12" fmla="*/ 67665 h 221805"/>
                <a:gd name="csX13" fmla="*/ 39414 w 154605"/>
                <a:gd name="csY13" fmla="*/ 75561 h 221805"/>
                <a:gd name="csX14" fmla="*/ 33546 w 154605"/>
                <a:gd name="csY14" fmla="*/ 96779 h 221805"/>
                <a:gd name="csX15" fmla="*/ 21300 w 154605"/>
                <a:gd name="csY15" fmla="*/ 138475 h 221805"/>
                <a:gd name="csX16" fmla="*/ 65692 w 154605"/>
                <a:gd name="csY16" fmla="*/ 173510 h 221805"/>
                <a:gd name="csX17" fmla="*/ 60079 w 154605"/>
                <a:gd name="csY17" fmla="*/ 195962 h 221805"/>
                <a:gd name="csX18" fmla="*/ 54211 w 154605"/>
                <a:gd name="csY18" fmla="*/ 219401 h 221805"/>
                <a:gd name="csX19" fmla="*/ 57273 w 154605"/>
                <a:gd name="csY19" fmla="*/ 221868 h 221805"/>
                <a:gd name="csX20" fmla="*/ 59569 w 154605"/>
                <a:gd name="csY20" fmla="*/ 220881 h 221805"/>
                <a:gd name="csX21" fmla="*/ 62630 w 154605"/>
                <a:gd name="csY21" fmla="*/ 210766 h 221805"/>
                <a:gd name="csX22" fmla="*/ 72325 w 154605"/>
                <a:gd name="csY22" fmla="*/ 174004 h 221805"/>
                <a:gd name="csX23" fmla="*/ 128197 w 154605"/>
                <a:gd name="csY23" fmla="*/ 147604 h 221805"/>
                <a:gd name="csX24" fmla="*/ 146822 w 154605"/>
                <a:gd name="csY24" fmla="*/ 117997 h 221805"/>
                <a:gd name="csX25" fmla="*/ 154730 w 154605"/>
                <a:gd name="csY25" fmla="*/ 79508 h 221805"/>
                <a:gd name="csX26" fmla="*/ 143505 w 154605"/>
                <a:gd name="csY26" fmla="*/ 62237 h 221805"/>
                <a:gd name="csX27" fmla="*/ 130749 w 154605"/>
                <a:gd name="csY27" fmla="*/ 74080 h 221805"/>
                <a:gd name="csX28" fmla="*/ 134576 w 154605"/>
                <a:gd name="csY28" fmla="*/ 80742 h 221805"/>
                <a:gd name="csX29" fmla="*/ 143760 w 154605"/>
                <a:gd name="csY29" fmla="*/ 101713 h 221805"/>
                <a:gd name="csX30" fmla="*/ 121564 w 154605"/>
                <a:gd name="csY30" fmla="*/ 146617 h 221805"/>
                <a:gd name="csX31" fmla="*/ 73601 w 154605"/>
                <a:gd name="csY31" fmla="*/ 168576 h 221805"/>
                <a:gd name="csX32" fmla="*/ 115696 w 154605"/>
                <a:gd name="csY32" fmla="*/ 6478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54605" h="221805">
                  <a:moveTo>
                    <a:pt x="115696" y="6478"/>
                  </a:moveTo>
                  <a:cubicBezTo>
                    <a:pt x="115951" y="5491"/>
                    <a:pt x="116462" y="4010"/>
                    <a:pt x="116462" y="2777"/>
                  </a:cubicBezTo>
                  <a:cubicBezTo>
                    <a:pt x="116462" y="309"/>
                    <a:pt x="114676" y="63"/>
                    <a:pt x="113400" y="63"/>
                  </a:cubicBezTo>
                  <a:cubicBezTo>
                    <a:pt x="110849" y="63"/>
                    <a:pt x="110594" y="556"/>
                    <a:pt x="109573" y="4997"/>
                  </a:cubicBezTo>
                  <a:lnTo>
                    <a:pt x="67222" y="168082"/>
                  </a:lnTo>
                  <a:cubicBezTo>
                    <a:pt x="47833" y="165862"/>
                    <a:pt x="38138" y="156733"/>
                    <a:pt x="38138" y="140449"/>
                  </a:cubicBezTo>
                  <a:cubicBezTo>
                    <a:pt x="38138" y="135515"/>
                    <a:pt x="38138" y="129100"/>
                    <a:pt x="51915" y="94558"/>
                  </a:cubicBezTo>
                  <a:cubicBezTo>
                    <a:pt x="52935" y="91598"/>
                    <a:pt x="54721" y="87403"/>
                    <a:pt x="54721" y="82469"/>
                  </a:cubicBezTo>
                  <a:cubicBezTo>
                    <a:pt x="54721" y="71366"/>
                    <a:pt x="46557" y="62237"/>
                    <a:pt x="33801" y="62237"/>
                  </a:cubicBezTo>
                  <a:cubicBezTo>
                    <a:pt x="9564" y="62237"/>
                    <a:pt x="125" y="98013"/>
                    <a:pt x="125" y="100233"/>
                  </a:cubicBezTo>
                  <a:cubicBezTo>
                    <a:pt x="125" y="102700"/>
                    <a:pt x="2676" y="102700"/>
                    <a:pt x="3186" y="102700"/>
                  </a:cubicBezTo>
                  <a:cubicBezTo>
                    <a:pt x="5737" y="102700"/>
                    <a:pt x="5992" y="102207"/>
                    <a:pt x="7268" y="98259"/>
                  </a:cubicBezTo>
                  <a:cubicBezTo>
                    <a:pt x="14156" y="74820"/>
                    <a:pt x="24361" y="67665"/>
                    <a:pt x="33036" y="67665"/>
                  </a:cubicBezTo>
                  <a:cubicBezTo>
                    <a:pt x="35077" y="67665"/>
                    <a:pt x="39414" y="67665"/>
                    <a:pt x="39414" y="75561"/>
                  </a:cubicBezTo>
                  <a:cubicBezTo>
                    <a:pt x="39414" y="81975"/>
                    <a:pt x="36863" y="88144"/>
                    <a:pt x="33546" y="96779"/>
                  </a:cubicBezTo>
                  <a:cubicBezTo>
                    <a:pt x="21300" y="127866"/>
                    <a:pt x="21300" y="134281"/>
                    <a:pt x="21300" y="138475"/>
                  </a:cubicBezTo>
                  <a:cubicBezTo>
                    <a:pt x="21300" y="161914"/>
                    <a:pt x="41200" y="172030"/>
                    <a:pt x="65692" y="173510"/>
                  </a:cubicBezTo>
                  <a:cubicBezTo>
                    <a:pt x="63651" y="182392"/>
                    <a:pt x="63651" y="182886"/>
                    <a:pt x="60079" y="195962"/>
                  </a:cubicBezTo>
                  <a:cubicBezTo>
                    <a:pt x="59314" y="198676"/>
                    <a:pt x="54211" y="218661"/>
                    <a:pt x="54211" y="219401"/>
                  </a:cubicBezTo>
                  <a:cubicBezTo>
                    <a:pt x="54211" y="219648"/>
                    <a:pt x="54211" y="221868"/>
                    <a:pt x="57273" y="221868"/>
                  </a:cubicBezTo>
                  <a:cubicBezTo>
                    <a:pt x="57783" y="221868"/>
                    <a:pt x="59058" y="221868"/>
                    <a:pt x="59569" y="220881"/>
                  </a:cubicBezTo>
                  <a:cubicBezTo>
                    <a:pt x="60334" y="220388"/>
                    <a:pt x="61865" y="214220"/>
                    <a:pt x="62630" y="210766"/>
                  </a:cubicBezTo>
                  <a:lnTo>
                    <a:pt x="72325" y="174004"/>
                  </a:lnTo>
                  <a:cubicBezTo>
                    <a:pt x="81765" y="174004"/>
                    <a:pt x="104216" y="174004"/>
                    <a:pt x="128197" y="147604"/>
                  </a:cubicBezTo>
                  <a:cubicBezTo>
                    <a:pt x="138658" y="136255"/>
                    <a:pt x="144015" y="125399"/>
                    <a:pt x="146822" y="117997"/>
                  </a:cubicBezTo>
                  <a:cubicBezTo>
                    <a:pt x="149118" y="111829"/>
                    <a:pt x="154730" y="90364"/>
                    <a:pt x="154730" y="79508"/>
                  </a:cubicBezTo>
                  <a:cubicBezTo>
                    <a:pt x="154730" y="65692"/>
                    <a:pt x="147842" y="62237"/>
                    <a:pt x="143505" y="62237"/>
                  </a:cubicBezTo>
                  <a:cubicBezTo>
                    <a:pt x="137127" y="62237"/>
                    <a:pt x="130749" y="68652"/>
                    <a:pt x="130749" y="74080"/>
                  </a:cubicBezTo>
                  <a:cubicBezTo>
                    <a:pt x="130749" y="77288"/>
                    <a:pt x="132279" y="78768"/>
                    <a:pt x="134576" y="80742"/>
                  </a:cubicBezTo>
                  <a:cubicBezTo>
                    <a:pt x="137382" y="83456"/>
                    <a:pt x="143760" y="89871"/>
                    <a:pt x="143760" y="101713"/>
                  </a:cubicBezTo>
                  <a:cubicBezTo>
                    <a:pt x="143760" y="117504"/>
                    <a:pt x="130494" y="137735"/>
                    <a:pt x="121564" y="146617"/>
                  </a:cubicBezTo>
                  <a:cubicBezTo>
                    <a:pt x="99113" y="168576"/>
                    <a:pt x="82785" y="168576"/>
                    <a:pt x="73601" y="168576"/>
                  </a:cubicBezTo>
                  <a:lnTo>
                    <a:pt x="115696" y="64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BF10131-845C-4B0C-8EF3-4E5F9B7BD89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026405" y="2725300"/>
              <a:ext cx="56892" cy="246724"/>
            </a:xfrm>
            <a:custGeom>
              <a:avLst/>
              <a:gdLst>
                <a:gd name="csX0" fmla="*/ 55749 w 56892"/>
                <a:gd name="csY0" fmla="*/ 127619 h 246724"/>
                <a:gd name="csX1" fmla="*/ 57024 w 56892"/>
                <a:gd name="csY1" fmla="*/ 123425 h 246724"/>
                <a:gd name="csX2" fmla="*/ 55749 w 56892"/>
                <a:gd name="csY2" fmla="*/ 119231 h 246724"/>
                <a:gd name="csX3" fmla="*/ 11102 w 56892"/>
                <a:gd name="csY3" fmla="*/ 5737 h 246724"/>
                <a:gd name="csX4" fmla="*/ 5234 w 56892"/>
                <a:gd name="csY4" fmla="*/ 63 h 246724"/>
                <a:gd name="csX5" fmla="*/ 131 w 56892"/>
                <a:gd name="csY5" fmla="*/ 4997 h 246724"/>
                <a:gd name="csX6" fmla="*/ 1407 w 56892"/>
                <a:gd name="csY6" fmla="*/ 8945 h 246724"/>
                <a:gd name="csX7" fmla="*/ 46564 w 56892"/>
                <a:gd name="csY7" fmla="*/ 123425 h 246724"/>
                <a:gd name="csX8" fmla="*/ 1407 w 56892"/>
                <a:gd name="csY8" fmla="*/ 237412 h 246724"/>
                <a:gd name="csX9" fmla="*/ 131 w 56892"/>
                <a:gd name="csY9" fmla="*/ 241853 h 246724"/>
                <a:gd name="csX10" fmla="*/ 5234 w 56892"/>
                <a:gd name="csY10" fmla="*/ 246788 h 246724"/>
                <a:gd name="csX11" fmla="*/ 10591 w 56892"/>
                <a:gd name="csY11" fmla="*/ 241853 h 246724"/>
                <a:gd name="csX12" fmla="*/ 55749 w 56892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892" h="246724">
                  <a:moveTo>
                    <a:pt x="55749" y="127619"/>
                  </a:moveTo>
                  <a:cubicBezTo>
                    <a:pt x="57024" y="124659"/>
                    <a:pt x="57024" y="124165"/>
                    <a:pt x="57024" y="123425"/>
                  </a:cubicBezTo>
                  <a:cubicBezTo>
                    <a:pt x="57024" y="122685"/>
                    <a:pt x="57024" y="122192"/>
                    <a:pt x="55749" y="119231"/>
                  </a:cubicBezTo>
                  <a:lnTo>
                    <a:pt x="11102" y="5737"/>
                  </a:lnTo>
                  <a:cubicBezTo>
                    <a:pt x="9571" y="1543"/>
                    <a:pt x="8040" y="63"/>
                    <a:pt x="5234" y="63"/>
                  </a:cubicBezTo>
                  <a:cubicBezTo>
                    <a:pt x="2427" y="63"/>
                    <a:pt x="131" y="2283"/>
                    <a:pt x="131" y="4997"/>
                  </a:cubicBezTo>
                  <a:cubicBezTo>
                    <a:pt x="131" y="5737"/>
                    <a:pt x="131" y="6231"/>
                    <a:pt x="1407" y="8945"/>
                  </a:cubicBezTo>
                  <a:lnTo>
                    <a:pt x="46564" y="123425"/>
                  </a:lnTo>
                  <a:lnTo>
                    <a:pt x="1407" y="237412"/>
                  </a:lnTo>
                  <a:cubicBezTo>
                    <a:pt x="131" y="240126"/>
                    <a:pt x="131" y="240619"/>
                    <a:pt x="131" y="241853"/>
                  </a:cubicBezTo>
                  <a:cubicBezTo>
                    <a:pt x="131" y="244567"/>
                    <a:pt x="2427" y="246788"/>
                    <a:pt x="5234" y="246788"/>
                  </a:cubicBezTo>
                  <a:cubicBezTo>
                    <a:pt x="8550" y="246788"/>
                    <a:pt x="9571" y="244320"/>
                    <a:pt x="10591" y="241853"/>
                  </a:cubicBezTo>
                  <a:lnTo>
                    <a:pt x="55749" y="1276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D7E7DB4-6855-B0DD-A13A-9599945B62E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133529" y="2804005"/>
              <a:ext cx="27043" cy="106338"/>
            </a:xfrm>
            <a:custGeom>
              <a:avLst/>
              <a:gdLst>
                <a:gd name="csX0" fmla="*/ 27179 w 27043"/>
                <a:gd name="csY0" fmla="*/ 13139 h 106338"/>
                <a:gd name="csX1" fmla="*/ 13657 w 27043"/>
                <a:gd name="csY1" fmla="*/ 63 h 106338"/>
                <a:gd name="csX2" fmla="*/ 135 w 27043"/>
                <a:gd name="csY2" fmla="*/ 13139 h 106338"/>
                <a:gd name="csX3" fmla="*/ 13657 w 27043"/>
                <a:gd name="csY3" fmla="*/ 26216 h 106338"/>
                <a:gd name="csX4" fmla="*/ 27179 w 27043"/>
                <a:gd name="csY4" fmla="*/ 13139 h 106338"/>
                <a:gd name="csX5" fmla="*/ 27179 w 27043"/>
                <a:gd name="csY5" fmla="*/ 93325 h 106338"/>
                <a:gd name="csX6" fmla="*/ 13657 w 27043"/>
                <a:gd name="csY6" fmla="*/ 80248 h 106338"/>
                <a:gd name="csX7" fmla="*/ 135 w 27043"/>
                <a:gd name="csY7" fmla="*/ 93325 h 106338"/>
                <a:gd name="csX8" fmla="*/ 13657 w 27043"/>
                <a:gd name="csY8" fmla="*/ 106401 h 106338"/>
                <a:gd name="csX9" fmla="*/ 27179 w 27043"/>
                <a:gd name="csY9" fmla="*/ 93325 h 1063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7043" h="106338">
                  <a:moveTo>
                    <a:pt x="27179" y="13139"/>
                  </a:moveTo>
                  <a:cubicBezTo>
                    <a:pt x="27179" y="5984"/>
                    <a:pt x="21056" y="63"/>
                    <a:pt x="13657" y="63"/>
                  </a:cubicBezTo>
                  <a:cubicBezTo>
                    <a:pt x="6258" y="63"/>
                    <a:pt x="135" y="5984"/>
                    <a:pt x="135" y="13139"/>
                  </a:cubicBezTo>
                  <a:cubicBezTo>
                    <a:pt x="135" y="20294"/>
                    <a:pt x="6258" y="26216"/>
                    <a:pt x="13657" y="26216"/>
                  </a:cubicBezTo>
                  <a:cubicBezTo>
                    <a:pt x="21056" y="26216"/>
                    <a:pt x="27179" y="20294"/>
                    <a:pt x="27179" y="13139"/>
                  </a:cubicBezTo>
                  <a:close/>
                  <a:moveTo>
                    <a:pt x="27179" y="93325"/>
                  </a:moveTo>
                  <a:cubicBezTo>
                    <a:pt x="27179" y="86170"/>
                    <a:pt x="21056" y="80248"/>
                    <a:pt x="13657" y="80248"/>
                  </a:cubicBezTo>
                  <a:cubicBezTo>
                    <a:pt x="6258" y="80248"/>
                    <a:pt x="135" y="86170"/>
                    <a:pt x="135" y="93325"/>
                  </a:cubicBezTo>
                  <a:cubicBezTo>
                    <a:pt x="135" y="100480"/>
                    <a:pt x="6258" y="106401"/>
                    <a:pt x="13657" y="106401"/>
                  </a:cubicBezTo>
                  <a:cubicBezTo>
                    <a:pt x="21056" y="106401"/>
                    <a:pt x="27179" y="100480"/>
                    <a:pt x="27179" y="933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61" name="Group 360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 title="IguanaTex Shape Display">
            <a:extLst>
              <a:ext uri="{FF2B5EF4-FFF2-40B4-BE49-F238E27FC236}">
                <a16:creationId xmlns:a16="http://schemas.microsoft.com/office/drawing/2014/main" id="{E5D27241-711F-A6FC-C3EA-0892C305FCFA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215159" y="2015956"/>
            <a:ext cx="5629418" cy="322753"/>
            <a:chOff x="9298121" y="3553419"/>
            <a:chExt cx="5629418" cy="322753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2F981760-6D22-69CC-9719-A7A677CEC1D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298121" y="3578786"/>
              <a:ext cx="197320" cy="205557"/>
            </a:xfrm>
            <a:custGeom>
              <a:avLst/>
              <a:gdLst>
                <a:gd name="csX0" fmla="*/ 161805 w 197320"/>
                <a:gd name="csY0" fmla="*/ 30678 h 205557"/>
                <a:gd name="csX1" fmla="*/ 192556 w 197320"/>
                <a:gd name="csY1" fmla="*/ 9101 h 205557"/>
                <a:gd name="csX2" fmla="*/ 197397 w 197320"/>
                <a:gd name="csY2" fmla="*/ 3270 h 205557"/>
                <a:gd name="csX3" fmla="*/ 193695 w 197320"/>
                <a:gd name="csY3" fmla="*/ 63 h 205557"/>
                <a:gd name="csX4" fmla="*/ 164653 w 197320"/>
                <a:gd name="csY4" fmla="*/ 937 h 205557"/>
                <a:gd name="csX5" fmla="*/ 135040 w 197320"/>
                <a:gd name="csY5" fmla="*/ 63 h 205557"/>
                <a:gd name="csX6" fmla="*/ 129915 w 197320"/>
                <a:gd name="csY6" fmla="*/ 5894 h 205557"/>
                <a:gd name="csX7" fmla="*/ 135040 w 197320"/>
                <a:gd name="csY7" fmla="*/ 9101 h 205557"/>
                <a:gd name="csX8" fmla="*/ 154402 w 197320"/>
                <a:gd name="csY8" fmla="*/ 21931 h 205557"/>
                <a:gd name="csX9" fmla="*/ 153548 w 197320"/>
                <a:gd name="csY9" fmla="*/ 28054 h 205557"/>
                <a:gd name="csX10" fmla="*/ 127922 w 197320"/>
                <a:gd name="csY10" fmla="*/ 132145 h 205557"/>
                <a:gd name="csX11" fmla="*/ 57023 w 197320"/>
                <a:gd name="csY11" fmla="*/ 196582 h 205557"/>
                <a:gd name="csX12" fmla="*/ 22286 w 197320"/>
                <a:gd name="csY12" fmla="*/ 158677 h 205557"/>
                <a:gd name="csX13" fmla="*/ 25418 w 197320"/>
                <a:gd name="csY13" fmla="*/ 135935 h 205557"/>
                <a:gd name="csX14" fmla="*/ 53037 w 197320"/>
                <a:gd name="csY14" fmla="*/ 22514 h 205557"/>
                <a:gd name="csX15" fmla="*/ 76955 w 197320"/>
                <a:gd name="csY15" fmla="*/ 9101 h 205557"/>
                <a:gd name="csX16" fmla="*/ 86636 w 197320"/>
                <a:gd name="csY16" fmla="*/ 3270 h 205557"/>
                <a:gd name="csX17" fmla="*/ 82649 w 197320"/>
                <a:gd name="csY17" fmla="*/ 63 h 205557"/>
                <a:gd name="csX18" fmla="*/ 46204 w 197320"/>
                <a:gd name="csY18" fmla="*/ 937 h 205557"/>
                <a:gd name="csX19" fmla="*/ 9473 w 197320"/>
                <a:gd name="csY19" fmla="*/ 63 h 205557"/>
                <a:gd name="csX20" fmla="*/ 4063 w 197320"/>
                <a:gd name="csY20" fmla="*/ 5894 h 205557"/>
                <a:gd name="csX21" fmla="*/ 12036 w 197320"/>
                <a:gd name="csY21" fmla="*/ 9101 h 205557"/>
                <a:gd name="csX22" fmla="*/ 22855 w 197320"/>
                <a:gd name="csY22" fmla="*/ 9685 h 205557"/>
                <a:gd name="csX23" fmla="*/ 30543 w 197320"/>
                <a:gd name="csY23" fmla="*/ 14350 h 205557"/>
                <a:gd name="csX24" fmla="*/ 25703 w 197320"/>
                <a:gd name="csY24" fmla="*/ 35051 h 205557"/>
                <a:gd name="csX25" fmla="*/ 19439 w 197320"/>
                <a:gd name="csY25" fmla="*/ 60710 h 205557"/>
                <a:gd name="csX26" fmla="*/ 2070 w 197320"/>
                <a:gd name="csY26" fmla="*/ 132728 h 205557"/>
                <a:gd name="csX27" fmla="*/ 77 w 197320"/>
                <a:gd name="csY27" fmla="*/ 149639 h 205557"/>
                <a:gd name="csX28" fmla="*/ 55884 w 197320"/>
                <a:gd name="csY28" fmla="*/ 205620 h 205557"/>
                <a:gd name="csX29" fmla="*/ 136464 w 197320"/>
                <a:gd name="csY29" fmla="*/ 134185 h 205557"/>
                <a:gd name="csX30" fmla="*/ 161805 w 197320"/>
                <a:gd name="csY30" fmla="*/ 30678 h 2055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97320" h="205557">
                  <a:moveTo>
                    <a:pt x="161805" y="30678"/>
                  </a:moveTo>
                  <a:cubicBezTo>
                    <a:pt x="164653" y="18723"/>
                    <a:pt x="169778" y="9976"/>
                    <a:pt x="192556" y="9101"/>
                  </a:cubicBezTo>
                  <a:cubicBezTo>
                    <a:pt x="193980" y="9101"/>
                    <a:pt x="197397" y="8810"/>
                    <a:pt x="197397" y="3270"/>
                  </a:cubicBezTo>
                  <a:cubicBezTo>
                    <a:pt x="197397" y="2978"/>
                    <a:pt x="197397" y="63"/>
                    <a:pt x="193695" y="63"/>
                  </a:cubicBezTo>
                  <a:cubicBezTo>
                    <a:pt x="184299" y="63"/>
                    <a:pt x="174334" y="937"/>
                    <a:pt x="164653" y="937"/>
                  </a:cubicBezTo>
                  <a:cubicBezTo>
                    <a:pt x="154972" y="937"/>
                    <a:pt x="144437" y="63"/>
                    <a:pt x="135040" y="63"/>
                  </a:cubicBezTo>
                  <a:cubicBezTo>
                    <a:pt x="133332" y="63"/>
                    <a:pt x="129915" y="63"/>
                    <a:pt x="129915" y="5894"/>
                  </a:cubicBezTo>
                  <a:cubicBezTo>
                    <a:pt x="129915" y="9101"/>
                    <a:pt x="132762" y="9101"/>
                    <a:pt x="135040" y="9101"/>
                  </a:cubicBezTo>
                  <a:cubicBezTo>
                    <a:pt x="151270" y="9393"/>
                    <a:pt x="154402" y="15516"/>
                    <a:pt x="154402" y="21931"/>
                  </a:cubicBezTo>
                  <a:cubicBezTo>
                    <a:pt x="154402" y="22805"/>
                    <a:pt x="153833" y="27179"/>
                    <a:pt x="153548" y="28054"/>
                  </a:cubicBezTo>
                  <a:lnTo>
                    <a:pt x="127922" y="132145"/>
                  </a:lnTo>
                  <a:cubicBezTo>
                    <a:pt x="118241" y="171215"/>
                    <a:pt x="85497" y="196582"/>
                    <a:pt x="57023" y="196582"/>
                  </a:cubicBezTo>
                  <a:cubicBezTo>
                    <a:pt x="37662" y="196582"/>
                    <a:pt x="22286" y="183753"/>
                    <a:pt x="22286" y="158677"/>
                  </a:cubicBezTo>
                  <a:cubicBezTo>
                    <a:pt x="22286" y="158094"/>
                    <a:pt x="22286" y="148764"/>
                    <a:pt x="25418" y="135935"/>
                  </a:cubicBezTo>
                  <a:lnTo>
                    <a:pt x="53037" y="22514"/>
                  </a:lnTo>
                  <a:cubicBezTo>
                    <a:pt x="55600" y="12017"/>
                    <a:pt x="56169" y="9101"/>
                    <a:pt x="76955" y="9101"/>
                  </a:cubicBezTo>
                  <a:cubicBezTo>
                    <a:pt x="84358" y="9101"/>
                    <a:pt x="86636" y="9101"/>
                    <a:pt x="86636" y="3270"/>
                  </a:cubicBezTo>
                  <a:cubicBezTo>
                    <a:pt x="86636" y="63"/>
                    <a:pt x="83504" y="63"/>
                    <a:pt x="82649" y="63"/>
                  </a:cubicBezTo>
                  <a:cubicBezTo>
                    <a:pt x="74677" y="63"/>
                    <a:pt x="54176" y="937"/>
                    <a:pt x="46204" y="937"/>
                  </a:cubicBezTo>
                  <a:cubicBezTo>
                    <a:pt x="37946" y="937"/>
                    <a:pt x="17730" y="63"/>
                    <a:pt x="9473" y="63"/>
                  </a:cubicBezTo>
                  <a:cubicBezTo>
                    <a:pt x="7195" y="63"/>
                    <a:pt x="4063" y="63"/>
                    <a:pt x="4063" y="5894"/>
                  </a:cubicBezTo>
                  <a:cubicBezTo>
                    <a:pt x="4063" y="9101"/>
                    <a:pt x="6626" y="9101"/>
                    <a:pt x="12036" y="9101"/>
                  </a:cubicBezTo>
                  <a:cubicBezTo>
                    <a:pt x="12605" y="9101"/>
                    <a:pt x="18015" y="9101"/>
                    <a:pt x="22855" y="9685"/>
                  </a:cubicBezTo>
                  <a:cubicBezTo>
                    <a:pt x="27981" y="10268"/>
                    <a:pt x="30543" y="10559"/>
                    <a:pt x="30543" y="14350"/>
                  </a:cubicBezTo>
                  <a:cubicBezTo>
                    <a:pt x="30543" y="16099"/>
                    <a:pt x="27411" y="28345"/>
                    <a:pt x="25703" y="35051"/>
                  </a:cubicBezTo>
                  <a:lnTo>
                    <a:pt x="19439" y="60710"/>
                  </a:lnTo>
                  <a:cubicBezTo>
                    <a:pt x="16876" y="72081"/>
                    <a:pt x="3209" y="127188"/>
                    <a:pt x="2070" y="132728"/>
                  </a:cubicBezTo>
                  <a:cubicBezTo>
                    <a:pt x="77" y="140892"/>
                    <a:pt x="77" y="145265"/>
                    <a:pt x="77" y="149639"/>
                  </a:cubicBezTo>
                  <a:cubicBezTo>
                    <a:pt x="77" y="185210"/>
                    <a:pt x="25987" y="205620"/>
                    <a:pt x="55884" y="205620"/>
                  </a:cubicBezTo>
                  <a:cubicBezTo>
                    <a:pt x="91761" y="205620"/>
                    <a:pt x="127068" y="172673"/>
                    <a:pt x="136464" y="134185"/>
                  </a:cubicBezTo>
                  <a:lnTo>
                    <a:pt x="161805" y="306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3853716-4997-8FD2-EF0C-44F4ABEC065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585835" y="3559250"/>
              <a:ext cx="11389" cy="291571"/>
            </a:xfrm>
            <a:custGeom>
              <a:avLst/>
              <a:gdLst>
                <a:gd name="csX0" fmla="*/ 11476 w 11389"/>
                <a:gd name="csY0" fmla="*/ 10559 h 291571"/>
                <a:gd name="csX1" fmla="*/ 5781 w 11389"/>
                <a:gd name="csY1" fmla="*/ 63 h 291571"/>
                <a:gd name="csX2" fmla="*/ 86 w 11389"/>
                <a:gd name="csY2" fmla="*/ 10559 h 291571"/>
                <a:gd name="csX3" fmla="*/ 86 w 11389"/>
                <a:gd name="csY3" fmla="*/ 281137 h 291571"/>
                <a:gd name="csX4" fmla="*/ 5781 w 11389"/>
                <a:gd name="csY4" fmla="*/ 291634 h 291571"/>
                <a:gd name="csX5" fmla="*/ 11476 w 11389"/>
                <a:gd name="csY5" fmla="*/ 281137 h 291571"/>
                <a:gd name="csX6" fmla="*/ 11476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476" y="10559"/>
                  </a:moveTo>
                  <a:cubicBezTo>
                    <a:pt x="11476" y="5311"/>
                    <a:pt x="11476" y="63"/>
                    <a:pt x="5781" y="63"/>
                  </a:cubicBezTo>
                  <a:cubicBezTo>
                    <a:pt x="86" y="63"/>
                    <a:pt x="86" y="5311"/>
                    <a:pt x="86" y="10559"/>
                  </a:cubicBezTo>
                  <a:lnTo>
                    <a:pt x="86" y="281137"/>
                  </a:lnTo>
                  <a:cubicBezTo>
                    <a:pt x="86" y="286386"/>
                    <a:pt x="86" y="291634"/>
                    <a:pt x="5781" y="291634"/>
                  </a:cubicBezTo>
                  <a:cubicBezTo>
                    <a:pt x="11476" y="291634"/>
                    <a:pt x="11476" y="286386"/>
                    <a:pt x="11476" y="281137"/>
                  </a:cubicBezTo>
                  <a:lnTo>
                    <a:pt x="11476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F158E23-95B7-B973-E98A-77C96EBE0BA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642149" y="3583742"/>
              <a:ext cx="119872" cy="200600"/>
            </a:xfrm>
            <a:custGeom>
              <a:avLst/>
              <a:gdLst>
                <a:gd name="csX0" fmla="*/ 119962 w 119872"/>
                <a:gd name="csY0" fmla="*/ 100946 h 200600"/>
                <a:gd name="csX1" fmla="*/ 108572 w 119872"/>
                <a:gd name="csY1" fmla="*/ 32719 h 200600"/>
                <a:gd name="csX2" fmla="*/ 60168 w 119872"/>
                <a:gd name="csY2" fmla="*/ 63 h 200600"/>
                <a:gd name="csX3" fmla="*/ 10624 w 119872"/>
                <a:gd name="csY3" fmla="*/ 34760 h 200600"/>
                <a:gd name="csX4" fmla="*/ 89 w 119872"/>
                <a:gd name="csY4" fmla="*/ 100946 h 200600"/>
                <a:gd name="csX5" fmla="*/ 12902 w 119872"/>
                <a:gd name="csY5" fmla="*/ 171215 h 200600"/>
                <a:gd name="csX6" fmla="*/ 59883 w 119872"/>
                <a:gd name="csY6" fmla="*/ 200664 h 200600"/>
                <a:gd name="csX7" fmla="*/ 109427 w 119872"/>
                <a:gd name="csY7" fmla="*/ 166841 h 200600"/>
                <a:gd name="csX8" fmla="*/ 119962 w 119872"/>
                <a:gd name="csY8" fmla="*/ 100946 h 200600"/>
                <a:gd name="csX9" fmla="*/ 59883 w 119872"/>
                <a:gd name="csY9" fmla="*/ 194249 h 200600"/>
                <a:gd name="csX10" fmla="*/ 26854 w 119872"/>
                <a:gd name="csY10" fmla="*/ 158969 h 200600"/>
                <a:gd name="csX11" fmla="*/ 23722 w 119872"/>
                <a:gd name="csY11" fmla="*/ 97448 h 200600"/>
                <a:gd name="csX12" fmla="*/ 26000 w 119872"/>
                <a:gd name="csY12" fmla="*/ 43798 h 200600"/>
                <a:gd name="csX13" fmla="*/ 59883 w 119872"/>
                <a:gd name="csY13" fmla="*/ 6477 h 200600"/>
                <a:gd name="csX14" fmla="*/ 93482 w 119872"/>
                <a:gd name="csY14" fmla="*/ 40591 h 200600"/>
                <a:gd name="csX15" fmla="*/ 96329 w 119872"/>
                <a:gd name="csY15" fmla="*/ 97448 h 200600"/>
                <a:gd name="csX16" fmla="*/ 93197 w 119872"/>
                <a:gd name="csY16" fmla="*/ 157803 h 200600"/>
                <a:gd name="csX17" fmla="*/ 59883 w 119872"/>
                <a:gd name="csY17" fmla="*/ 194249 h 200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9872" h="200600">
                  <a:moveTo>
                    <a:pt x="119962" y="100946"/>
                  </a:moveTo>
                  <a:cubicBezTo>
                    <a:pt x="119962" y="77621"/>
                    <a:pt x="118538" y="54295"/>
                    <a:pt x="108572" y="32719"/>
                  </a:cubicBezTo>
                  <a:cubicBezTo>
                    <a:pt x="95475" y="4728"/>
                    <a:pt x="72127" y="63"/>
                    <a:pt x="60168" y="63"/>
                  </a:cubicBezTo>
                  <a:cubicBezTo>
                    <a:pt x="43084" y="63"/>
                    <a:pt x="22298" y="7644"/>
                    <a:pt x="10624" y="34760"/>
                  </a:cubicBezTo>
                  <a:cubicBezTo>
                    <a:pt x="1513" y="54878"/>
                    <a:pt x="89" y="77621"/>
                    <a:pt x="89" y="100946"/>
                  </a:cubicBezTo>
                  <a:cubicBezTo>
                    <a:pt x="89" y="122814"/>
                    <a:pt x="1228" y="149056"/>
                    <a:pt x="12902" y="171215"/>
                  </a:cubicBezTo>
                  <a:cubicBezTo>
                    <a:pt x="25146" y="194832"/>
                    <a:pt x="45931" y="200664"/>
                    <a:pt x="59883" y="200664"/>
                  </a:cubicBezTo>
                  <a:cubicBezTo>
                    <a:pt x="75259" y="200664"/>
                    <a:pt x="96898" y="194541"/>
                    <a:pt x="109427" y="166841"/>
                  </a:cubicBezTo>
                  <a:cubicBezTo>
                    <a:pt x="118538" y="146723"/>
                    <a:pt x="119962" y="123981"/>
                    <a:pt x="119962" y="100946"/>
                  </a:cubicBezTo>
                  <a:close/>
                  <a:moveTo>
                    <a:pt x="59883" y="194249"/>
                  </a:moveTo>
                  <a:cubicBezTo>
                    <a:pt x="48778" y="194249"/>
                    <a:pt x="31979" y="186960"/>
                    <a:pt x="26854" y="158969"/>
                  </a:cubicBezTo>
                  <a:cubicBezTo>
                    <a:pt x="23722" y="141475"/>
                    <a:pt x="23722" y="114650"/>
                    <a:pt x="23722" y="97448"/>
                  </a:cubicBezTo>
                  <a:cubicBezTo>
                    <a:pt x="23722" y="78787"/>
                    <a:pt x="23722" y="59543"/>
                    <a:pt x="26000" y="43798"/>
                  </a:cubicBezTo>
                  <a:cubicBezTo>
                    <a:pt x="31410" y="9101"/>
                    <a:pt x="52765" y="6477"/>
                    <a:pt x="59883" y="6477"/>
                  </a:cubicBezTo>
                  <a:cubicBezTo>
                    <a:pt x="69279" y="6477"/>
                    <a:pt x="88072" y="11726"/>
                    <a:pt x="93482" y="40591"/>
                  </a:cubicBezTo>
                  <a:cubicBezTo>
                    <a:pt x="96329" y="56919"/>
                    <a:pt x="96329" y="79079"/>
                    <a:pt x="96329" y="97448"/>
                  </a:cubicBezTo>
                  <a:cubicBezTo>
                    <a:pt x="96329" y="119315"/>
                    <a:pt x="96329" y="139142"/>
                    <a:pt x="93197" y="157803"/>
                  </a:cubicBezTo>
                  <a:cubicBezTo>
                    <a:pt x="88926" y="185502"/>
                    <a:pt x="72696" y="194249"/>
                    <a:pt x="59883" y="1942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9DAB608-F96D-0DF8-881A-BE7ED0F2C71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89072" y="3559250"/>
              <a:ext cx="63495" cy="291571"/>
            </a:xfrm>
            <a:custGeom>
              <a:avLst/>
              <a:gdLst>
                <a:gd name="csX0" fmla="*/ 62166 w 63495"/>
                <a:gd name="csY0" fmla="*/ 150805 h 291571"/>
                <a:gd name="csX1" fmla="*/ 63590 w 63495"/>
                <a:gd name="csY1" fmla="*/ 145848 h 291571"/>
                <a:gd name="csX2" fmla="*/ 62166 w 63495"/>
                <a:gd name="csY2" fmla="*/ 140892 h 291571"/>
                <a:gd name="csX3" fmla="*/ 12338 w 63495"/>
                <a:gd name="csY3" fmla="*/ 6769 h 291571"/>
                <a:gd name="csX4" fmla="*/ 5789 w 63495"/>
                <a:gd name="csY4" fmla="*/ 63 h 291571"/>
                <a:gd name="csX5" fmla="*/ 94 w 63495"/>
                <a:gd name="csY5" fmla="*/ 5894 h 291571"/>
                <a:gd name="csX6" fmla="*/ 1518 w 63495"/>
                <a:gd name="csY6" fmla="*/ 10559 h 291571"/>
                <a:gd name="csX7" fmla="*/ 51915 w 63495"/>
                <a:gd name="csY7" fmla="*/ 145848 h 291571"/>
                <a:gd name="csX8" fmla="*/ 1518 w 63495"/>
                <a:gd name="csY8" fmla="*/ 280554 h 291571"/>
                <a:gd name="csX9" fmla="*/ 94 w 63495"/>
                <a:gd name="csY9" fmla="*/ 285803 h 291571"/>
                <a:gd name="csX10" fmla="*/ 5789 w 63495"/>
                <a:gd name="csY10" fmla="*/ 291634 h 291571"/>
                <a:gd name="csX11" fmla="*/ 11768 w 63495"/>
                <a:gd name="csY11" fmla="*/ 285803 h 291571"/>
                <a:gd name="csX12" fmla="*/ 62166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166" y="150805"/>
                  </a:moveTo>
                  <a:cubicBezTo>
                    <a:pt x="63590" y="147306"/>
                    <a:pt x="63590" y="146723"/>
                    <a:pt x="63590" y="145848"/>
                  </a:cubicBezTo>
                  <a:cubicBezTo>
                    <a:pt x="63590" y="144974"/>
                    <a:pt x="63590" y="144391"/>
                    <a:pt x="62166" y="140892"/>
                  </a:cubicBezTo>
                  <a:lnTo>
                    <a:pt x="12338" y="6769"/>
                  </a:lnTo>
                  <a:cubicBezTo>
                    <a:pt x="10629" y="1812"/>
                    <a:pt x="8921" y="63"/>
                    <a:pt x="5789" y="63"/>
                  </a:cubicBezTo>
                  <a:cubicBezTo>
                    <a:pt x="2657" y="63"/>
                    <a:pt x="94" y="2687"/>
                    <a:pt x="94" y="5894"/>
                  </a:cubicBezTo>
                  <a:cubicBezTo>
                    <a:pt x="94" y="6769"/>
                    <a:pt x="94" y="7352"/>
                    <a:pt x="1518" y="10559"/>
                  </a:cubicBezTo>
                  <a:lnTo>
                    <a:pt x="51915" y="145848"/>
                  </a:lnTo>
                  <a:lnTo>
                    <a:pt x="1518" y="280554"/>
                  </a:lnTo>
                  <a:cubicBezTo>
                    <a:pt x="94" y="283762"/>
                    <a:pt x="94" y="284345"/>
                    <a:pt x="94" y="285803"/>
                  </a:cubicBezTo>
                  <a:cubicBezTo>
                    <a:pt x="94" y="289010"/>
                    <a:pt x="2657" y="291634"/>
                    <a:pt x="5789" y="291634"/>
                  </a:cubicBezTo>
                  <a:cubicBezTo>
                    <a:pt x="9490" y="291634"/>
                    <a:pt x="10629" y="288718"/>
                    <a:pt x="11768" y="285803"/>
                  </a:cubicBezTo>
                  <a:lnTo>
                    <a:pt x="62166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1EF94FB-5E52-BA14-580E-65AC14E1FCE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965479" y="3559250"/>
              <a:ext cx="11389" cy="291571"/>
            </a:xfrm>
            <a:custGeom>
              <a:avLst/>
              <a:gdLst>
                <a:gd name="csX0" fmla="*/ 11489 w 11389"/>
                <a:gd name="csY0" fmla="*/ 10559 h 291571"/>
                <a:gd name="csX1" fmla="*/ 5794 w 11389"/>
                <a:gd name="csY1" fmla="*/ 63 h 291571"/>
                <a:gd name="csX2" fmla="*/ 100 w 11389"/>
                <a:gd name="csY2" fmla="*/ 10559 h 291571"/>
                <a:gd name="csX3" fmla="*/ 100 w 11389"/>
                <a:gd name="csY3" fmla="*/ 281137 h 291571"/>
                <a:gd name="csX4" fmla="*/ 5794 w 11389"/>
                <a:gd name="csY4" fmla="*/ 291634 h 291571"/>
                <a:gd name="csX5" fmla="*/ 11489 w 11389"/>
                <a:gd name="csY5" fmla="*/ 281137 h 291571"/>
                <a:gd name="csX6" fmla="*/ 11489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489" y="10559"/>
                  </a:moveTo>
                  <a:cubicBezTo>
                    <a:pt x="11489" y="5311"/>
                    <a:pt x="11489" y="63"/>
                    <a:pt x="5794" y="63"/>
                  </a:cubicBezTo>
                  <a:cubicBezTo>
                    <a:pt x="100" y="63"/>
                    <a:pt x="100" y="5311"/>
                    <a:pt x="100" y="10559"/>
                  </a:cubicBezTo>
                  <a:lnTo>
                    <a:pt x="100" y="281137"/>
                  </a:lnTo>
                  <a:cubicBezTo>
                    <a:pt x="100" y="286386"/>
                    <a:pt x="100" y="291634"/>
                    <a:pt x="5794" y="291634"/>
                  </a:cubicBezTo>
                  <a:cubicBezTo>
                    <a:pt x="11489" y="291634"/>
                    <a:pt x="11489" y="286386"/>
                    <a:pt x="11489" y="281137"/>
                  </a:cubicBezTo>
                  <a:lnTo>
                    <a:pt x="11489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83930B6-89F0-2968-118E-08AF4D58922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18946" y="3575578"/>
              <a:ext cx="172548" cy="262122"/>
            </a:xfrm>
            <a:custGeom>
              <a:avLst/>
              <a:gdLst>
                <a:gd name="csX0" fmla="*/ 129087 w 172548"/>
                <a:gd name="csY0" fmla="*/ 7644 h 262122"/>
                <a:gd name="csX1" fmla="*/ 129941 w 172548"/>
                <a:gd name="csY1" fmla="*/ 3270 h 262122"/>
                <a:gd name="csX2" fmla="*/ 126524 w 172548"/>
                <a:gd name="csY2" fmla="*/ 63 h 262122"/>
                <a:gd name="csX3" fmla="*/ 122253 w 172548"/>
                <a:gd name="csY3" fmla="*/ 5894 h 262122"/>
                <a:gd name="csX4" fmla="*/ 74987 w 172548"/>
                <a:gd name="csY4" fmla="*/ 198623 h 262122"/>
                <a:gd name="csX5" fmla="*/ 42528 w 172548"/>
                <a:gd name="csY5" fmla="*/ 165967 h 262122"/>
                <a:gd name="csX6" fmla="*/ 57903 w 172548"/>
                <a:gd name="csY6" fmla="*/ 111735 h 262122"/>
                <a:gd name="csX7" fmla="*/ 61035 w 172548"/>
                <a:gd name="csY7" fmla="*/ 97448 h 262122"/>
                <a:gd name="csX8" fmla="*/ 37687 w 172548"/>
                <a:gd name="csY8" fmla="*/ 73539 h 262122"/>
                <a:gd name="csX9" fmla="*/ 102 w 172548"/>
                <a:gd name="csY9" fmla="*/ 118441 h 262122"/>
                <a:gd name="csX10" fmla="*/ 3519 w 172548"/>
                <a:gd name="csY10" fmla="*/ 121356 h 262122"/>
                <a:gd name="csX11" fmla="*/ 8075 w 172548"/>
                <a:gd name="csY11" fmla="*/ 116108 h 262122"/>
                <a:gd name="csX12" fmla="*/ 36833 w 172548"/>
                <a:gd name="csY12" fmla="*/ 79953 h 262122"/>
                <a:gd name="csX13" fmla="*/ 43951 w 172548"/>
                <a:gd name="csY13" fmla="*/ 89284 h 262122"/>
                <a:gd name="csX14" fmla="*/ 37402 w 172548"/>
                <a:gd name="csY14" fmla="*/ 114359 h 262122"/>
                <a:gd name="csX15" fmla="*/ 23735 w 172548"/>
                <a:gd name="csY15" fmla="*/ 163634 h 262122"/>
                <a:gd name="csX16" fmla="*/ 73279 w 172548"/>
                <a:gd name="csY16" fmla="*/ 205037 h 262122"/>
                <a:gd name="csX17" fmla="*/ 67015 w 172548"/>
                <a:gd name="csY17" fmla="*/ 231570 h 262122"/>
                <a:gd name="csX18" fmla="*/ 60466 w 172548"/>
                <a:gd name="csY18" fmla="*/ 259270 h 262122"/>
                <a:gd name="csX19" fmla="*/ 63883 w 172548"/>
                <a:gd name="csY19" fmla="*/ 262185 h 262122"/>
                <a:gd name="csX20" fmla="*/ 66445 w 172548"/>
                <a:gd name="csY20" fmla="*/ 261019 h 262122"/>
                <a:gd name="csX21" fmla="*/ 69862 w 172548"/>
                <a:gd name="csY21" fmla="*/ 249065 h 262122"/>
                <a:gd name="csX22" fmla="*/ 80682 w 172548"/>
                <a:gd name="csY22" fmla="*/ 205620 h 262122"/>
                <a:gd name="csX23" fmla="*/ 143038 w 172548"/>
                <a:gd name="csY23" fmla="*/ 174422 h 262122"/>
                <a:gd name="csX24" fmla="*/ 163824 w 172548"/>
                <a:gd name="csY24" fmla="*/ 139434 h 262122"/>
                <a:gd name="csX25" fmla="*/ 172651 w 172548"/>
                <a:gd name="csY25" fmla="*/ 93949 h 262122"/>
                <a:gd name="csX26" fmla="*/ 160122 w 172548"/>
                <a:gd name="csY26" fmla="*/ 73539 h 262122"/>
                <a:gd name="csX27" fmla="*/ 145886 w 172548"/>
                <a:gd name="csY27" fmla="*/ 87534 h 262122"/>
                <a:gd name="csX28" fmla="*/ 150157 w 172548"/>
                <a:gd name="csY28" fmla="*/ 95407 h 262122"/>
                <a:gd name="csX29" fmla="*/ 160407 w 172548"/>
                <a:gd name="csY29" fmla="*/ 120190 h 262122"/>
                <a:gd name="csX30" fmla="*/ 135635 w 172548"/>
                <a:gd name="csY30" fmla="*/ 173256 h 262122"/>
                <a:gd name="csX31" fmla="*/ 82106 w 172548"/>
                <a:gd name="csY31" fmla="*/ 199206 h 262122"/>
                <a:gd name="csX32" fmla="*/ 129087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087" y="7644"/>
                  </a:moveTo>
                  <a:cubicBezTo>
                    <a:pt x="129371" y="6477"/>
                    <a:pt x="129941" y="4728"/>
                    <a:pt x="129941" y="3270"/>
                  </a:cubicBezTo>
                  <a:cubicBezTo>
                    <a:pt x="129941" y="354"/>
                    <a:pt x="127948" y="63"/>
                    <a:pt x="126524" y="63"/>
                  </a:cubicBezTo>
                  <a:cubicBezTo>
                    <a:pt x="123677" y="63"/>
                    <a:pt x="123392" y="646"/>
                    <a:pt x="122253" y="5894"/>
                  </a:cubicBezTo>
                  <a:lnTo>
                    <a:pt x="74987" y="198623"/>
                  </a:lnTo>
                  <a:cubicBezTo>
                    <a:pt x="53347" y="195999"/>
                    <a:pt x="42528" y="185210"/>
                    <a:pt x="42528" y="165967"/>
                  </a:cubicBezTo>
                  <a:cubicBezTo>
                    <a:pt x="42528" y="160135"/>
                    <a:pt x="42528" y="152554"/>
                    <a:pt x="57903" y="111735"/>
                  </a:cubicBezTo>
                  <a:cubicBezTo>
                    <a:pt x="59042" y="108236"/>
                    <a:pt x="61035" y="103279"/>
                    <a:pt x="61035" y="97448"/>
                  </a:cubicBezTo>
                  <a:cubicBezTo>
                    <a:pt x="61035" y="84327"/>
                    <a:pt x="51924" y="73539"/>
                    <a:pt x="37687" y="73539"/>
                  </a:cubicBezTo>
                  <a:cubicBezTo>
                    <a:pt x="10637" y="73539"/>
                    <a:pt x="102" y="115817"/>
                    <a:pt x="102" y="118441"/>
                  </a:cubicBezTo>
                  <a:cubicBezTo>
                    <a:pt x="102" y="121356"/>
                    <a:pt x="2950" y="121356"/>
                    <a:pt x="3519" y="121356"/>
                  </a:cubicBezTo>
                  <a:cubicBezTo>
                    <a:pt x="6366" y="121356"/>
                    <a:pt x="6651" y="120773"/>
                    <a:pt x="8075" y="116108"/>
                  </a:cubicBezTo>
                  <a:cubicBezTo>
                    <a:pt x="15763" y="88409"/>
                    <a:pt x="27152" y="79953"/>
                    <a:pt x="36833" y="79953"/>
                  </a:cubicBezTo>
                  <a:cubicBezTo>
                    <a:pt x="39111" y="79953"/>
                    <a:pt x="43951" y="79953"/>
                    <a:pt x="43951" y="89284"/>
                  </a:cubicBezTo>
                  <a:cubicBezTo>
                    <a:pt x="43951" y="96864"/>
                    <a:pt x="41104" y="104154"/>
                    <a:pt x="37402" y="114359"/>
                  </a:cubicBezTo>
                  <a:cubicBezTo>
                    <a:pt x="23735" y="151097"/>
                    <a:pt x="23735" y="158677"/>
                    <a:pt x="23735" y="163634"/>
                  </a:cubicBezTo>
                  <a:cubicBezTo>
                    <a:pt x="23735" y="191333"/>
                    <a:pt x="45944" y="203288"/>
                    <a:pt x="73279" y="205037"/>
                  </a:cubicBezTo>
                  <a:cubicBezTo>
                    <a:pt x="71001" y="215534"/>
                    <a:pt x="71001" y="216117"/>
                    <a:pt x="67015" y="231570"/>
                  </a:cubicBezTo>
                  <a:cubicBezTo>
                    <a:pt x="66160" y="234778"/>
                    <a:pt x="60466" y="258395"/>
                    <a:pt x="60466" y="259270"/>
                  </a:cubicBezTo>
                  <a:cubicBezTo>
                    <a:pt x="60466" y="259561"/>
                    <a:pt x="60466" y="262185"/>
                    <a:pt x="63883" y="262185"/>
                  </a:cubicBezTo>
                  <a:cubicBezTo>
                    <a:pt x="64452" y="262185"/>
                    <a:pt x="65876" y="262185"/>
                    <a:pt x="66445" y="261019"/>
                  </a:cubicBezTo>
                  <a:cubicBezTo>
                    <a:pt x="67299" y="260436"/>
                    <a:pt x="69008" y="253147"/>
                    <a:pt x="69862" y="249065"/>
                  </a:cubicBezTo>
                  <a:lnTo>
                    <a:pt x="80682" y="205620"/>
                  </a:lnTo>
                  <a:cubicBezTo>
                    <a:pt x="91217" y="205620"/>
                    <a:pt x="116274" y="205620"/>
                    <a:pt x="143038" y="174422"/>
                  </a:cubicBezTo>
                  <a:cubicBezTo>
                    <a:pt x="154713" y="161010"/>
                    <a:pt x="160692" y="148181"/>
                    <a:pt x="163824" y="139434"/>
                  </a:cubicBezTo>
                  <a:cubicBezTo>
                    <a:pt x="166387" y="132145"/>
                    <a:pt x="172651" y="106778"/>
                    <a:pt x="172651" y="93949"/>
                  </a:cubicBezTo>
                  <a:cubicBezTo>
                    <a:pt x="172651" y="77621"/>
                    <a:pt x="164963" y="73539"/>
                    <a:pt x="160122" y="73539"/>
                  </a:cubicBezTo>
                  <a:cubicBezTo>
                    <a:pt x="153004" y="73539"/>
                    <a:pt x="145886" y="81120"/>
                    <a:pt x="145886" y="87534"/>
                  </a:cubicBezTo>
                  <a:cubicBezTo>
                    <a:pt x="145886" y="91325"/>
                    <a:pt x="147594" y="93074"/>
                    <a:pt x="150157" y="95407"/>
                  </a:cubicBezTo>
                  <a:cubicBezTo>
                    <a:pt x="153289" y="98614"/>
                    <a:pt x="160407" y="106195"/>
                    <a:pt x="160407" y="120190"/>
                  </a:cubicBezTo>
                  <a:cubicBezTo>
                    <a:pt x="160407" y="138851"/>
                    <a:pt x="145601" y="162759"/>
                    <a:pt x="135635" y="173256"/>
                  </a:cubicBezTo>
                  <a:cubicBezTo>
                    <a:pt x="110579" y="199206"/>
                    <a:pt x="92356" y="199206"/>
                    <a:pt x="82106" y="199206"/>
                  </a:cubicBezTo>
                  <a:lnTo>
                    <a:pt x="129087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36A90D2-37F1-3A12-F907-63D2C67BEDC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222038" y="3559250"/>
              <a:ext cx="63495" cy="291571"/>
            </a:xfrm>
            <a:custGeom>
              <a:avLst/>
              <a:gdLst>
                <a:gd name="csX0" fmla="*/ 62181 w 63495"/>
                <a:gd name="csY0" fmla="*/ 150805 h 291571"/>
                <a:gd name="csX1" fmla="*/ 63605 w 63495"/>
                <a:gd name="csY1" fmla="*/ 145848 h 291571"/>
                <a:gd name="csX2" fmla="*/ 62181 w 63495"/>
                <a:gd name="csY2" fmla="*/ 140892 h 291571"/>
                <a:gd name="csX3" fmla="*/ 12353 w 63495"/>
                <a:gd name="csY3" fmla="*/ 6769 h 291571"/>
                <a:gd name="csX4" fmla="*/ 5804 w 63495"/>
                <a:gd name="csY4" fmla="*/ 63 h 291571"/>
                <a:gd name="csX5" fmla="*/ 109 w 63495"/>
                <a:gd name="csY5" fmla="*/ 5894 h 291571"/>
                <a:gd name="csX6" fmla="*/ 1533 w 63495"/>
                <a:gd name="csY6" fmla="*/ 10559 h 291571"/>
                <a:gd name="csX7" fmla="*/ 51931 w 63495"/>
                <a:gd name="csY7" fmla="*/ 145848 h 291571"/>
                <a:gd name="csX8" fmla="*/ 1533 w 63495"/>
                <a:gd name="csY8" fmla="*/ 280554 h 291571"/>
                <a:gd name="csX9" fmla="*/ 109 w 63495"/>
                <a:gd name="csY9" fmla="*/ 285803 h 291571"/>
                <a:gd name="csX10" fmla="*/ 5804 w 63495"/>
                <a:gd name="csY10" fmla="*/ 291634 h 291571"/>
                <a:gd name="csX11" fmla="*/ 11783 w 63495"/>
                <a:gd name="csY11" fmla="*/ 285803 h 291571"/>
                <a:gd name="csX12" fmla="*/ 62181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181" y="150805"/>
                  </a:moveTo>
                  <a:cubicBezTo>
                    <a:pt x="63605" y="147306"/>
                    <a:pt x="63605" y="146723"/>
                    <a:pt x="63605" y="145848"/>
                  </a:cubicBezTo>
                  <a:cubicBezTo>
                    <a:pt x="63605" y="144974"/>
                    <a:pt x="63605" y="144391"/>
                    <a:pt x="62181" y="140892"/>
                  </a:cubicBezTo>
                  <a:lnTo>
                    <a:pt x="12353" y="6769"/>
                  </a:lnTo>
                  <a:cubicBezTo>
                    <a:pt x="10644" y="1812"/>
                    <a:pt x="8936" y="63"/>
                    <a:pt x="5804" y="63"/>
                  </a:cubicBezTo>
                  <a:cubicBezTo>
                    <a:pt x="2672" y="63"/>
                    <a:pt x="109" y="2687"/>
                    <a:pt x="109" y="5894"/>
                  </a:cubicBezTo>
                  <a:cubicBezTo>
                    <a:pt x="109" y="6769"/>
                    <a:pt x="109" y="7352"/>
                    <a:pt x="1533" y="10559"/>
                  </a:cubicBezTo>
                  <a:lnTo>
                    <a:pt x="51931" y="145848"/>
                  </a:lnTo>
                  <a:lnTo>
                    <a:pt x="1533" y="280554"/>
                  </a:lnTo>
                  <a:cubicBezTo>
                    <a:pt x="109" y="283762"/>
                    <a:pt x="109" y="284345"/>
                    <a:pt x="109" y="285803"/>
                  </a:cubicBezTo>
                  <a:cubicBezTo>
                    <a:pt x="109" y="289010"/>
                    <a:pt x="2672" y="291634"/>
                    <a:pt x="5804" y="291634"/>
                  </a:cubicBezTo>
                  <a:cubicBezTo>
                    <a:pt x="9505" y="291634"/>
                    <a:pt x="10644" y="288718"/>
                    <a:pt x="11783" y="285803"/>
                  </a:cubicBezTo>
                  <a:lnTo>
                    <a:pt x="62181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E1C53C8-08DF-EEA7-5CC0-35E766480CE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412143" y="3670922"/>
              <a:ext cx="189347" cy="68227"/>
            </a:xfrm>
            <a:custGeom>
              <a:avLst/>
              <a:gdLst>
                <a:gd name="csX0" fmla="*/ 179783 w 189347"/>
                <a:gd name="csY0" fmla="*/ 11726 h 68227"/>
                <a:gd name="csX1" fmla="*/ 189463 w 189347"/>
                <a:gd name="csY1" fmla="*/ 5894 h 68227"/>
                <a:gd name="csX2" fmla="*/ 180067 w 189347"/>
                <a:gd name="csY2" fmla="*/ 63 h 68227"/>
                <a:gd name="csX3" fmla="*/ 9512 w 189347"/>
                <a:gd name="csY3" fmla="*/ 63 h 68227"/>
                <a:gd name="csX4" fmla="*/ 116 w 189347"/>
                <a:gd name="csY4" fmla="*/ 5894 h 68227"/>
                <a:gd name="csX5" fmla="*/ 9797 w 189347"/>
                <a:gd name="csY5" fmla="*/ 11726 h 68227"/>
                <a:gd name="csX6" fmla="*/ 179783 w 189347"/>
                <a:gd name="csY6" fmla="*/ 11726 h 68227"/>
                <a:gd name="csX7" fmla="*/ 180067 w 189347"/>
                <a:gd name="csY7" fmla="*/ 68290 h 68227"/>
                <a:gd name="csX8" fmla="*/ 189463 w 189347"/>
                <a:gd name="csY8" fmla="*/ 62459 h 68227"/>
                <a:gd name="csX9" fmla="*/ 179783 w 189347"/>
                <a:gd name="csY9" fmla="*/ 56628 h 68227"/>
                <a:gd name="csX10" fmla="*/ 9797 w 189347"/>
                <a:gd name="csY10" fmla="*/ 56628 h 68227"/>
                <a:gd name="csX11" fmla="*/ 116 w 189347"/>
                <a:gd name="csY11" fmla="*/ 62459 h 68227"/>
                <a:gd name="csX12" fmla="*/ 9512 w 189347"/>
                <a:gd name="csY12" fmla="*/ 68290 h 68227"/>
                <a:gd name="csX13" fmla="*/ 180067 w 189347"/>
                <a:gd name="csY13" fmla="*/ 68290 h 68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89347" h="68227">
                  <a:moveTo>
                    <a:pt x="179783" y="11726"/>
                  </a:moveTo>
                  <a:cubicBezTo>
                    <a:pt x="184054" y="11726"/>
                    <a:pt x="189463" y="11726"/>
                    <a:pt x="189463" y="5894"/>
                  </a:cubicBezTo>
                  <a:cubicBezTo>
                    <a:pt x="189463" y="63"/>
                    <a:pt x="184054" y="63"/>
                    <a:pt x="180067" y="63"/>
                  </a:cubicBezTo>
                  <a:lnTo>
                    <a:pt x="9512" y="63"/>
                  </a:lnTo>
                  <a:cubicBezTo>
                    <a:pt x="5526" y="63"/>
                    <a:pt x="116" y="63"/>
                    <a:pt x="116" y="5894"/>
                  </a:cubicBezTo>
                  <a:cubicBezTo>
                    <a:pt x="116" y="11726"/>
                    <a:pt x="5526" y="11726"/>
                    <a:pt x="9797" y="11726"/>
                  </a:cubicBezTo>
                  <a:lnTo>
                    <a:pt x="179783" y="11726"/>
                  </a:lnTo>
                  <a:close/>
                  <a:moveTo>
                    <a:pt x="180067" y="68290"/>
                  </a:moveTo>
                  <a:cubicBezTo>
                    <a:pt x="184054" y="68290"/>
                    <a:pt x="189463" y="68290"/>
                    <a:pt x="189463" y="62459"/>
                  </a:cubicBezTo>
                  <a:cubicBezTo>
                    <a:pt x="189463" y="56628"/>
                    <a:pt x="184054" y="56628"/>
                    <a:pt x="179783" y="56628"/>
                  </a:cubicBezTo>
                  <a:lnTo>
                    <a:pt x="9797" y="56628"/>
                  </a:lnTo>
                  <a:cubicBezTo>
                    <a:pt x="5526" y="56628"/>
                    <a:pt x="116" y="56628"/>
                    <a:pt x="116" y="62459"/>
                  </a:cubicBezTo>
                  <a:cubicBezTo>
                    <a:pt x="116" y="68290"/>
                    <a:pt x="5526" y="68290"/>
                    <a:pt x="9512" y="68290"/>
                  </a:cubicBezTo>
                  <a:lnTo>
                    <a:pt x="180067" y="682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2BCFE31-A61B-62C7-D077-965BF456CBE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717534" y="3584601"/>
              <a:ext cx="222092" cy="291571"/>
            </a:xfrm>
            <a:custGeom>
              <a:avLst/>
              <a:gdLst>
                <a:gd name="csX0" fmla="*/ 90102 w 222092"/>
                <a:gd name="csY0" fmla="*/ 261013 h 291571"/>
                <a:gd name="csX1" fmla="*/ 39989 w 222092"/>
                <a:gd name="csY1" fmla="*/ 147592 h 291571"/>
                <a:gd name="csX2" fmla="*/ 35718 w 222092"/>
                <a:gd name="csY2" fmla="*/ 142926 h 291571"/>
                <a:gd name="csX3" fmla="*/ 30878 w 222092"/>
                <a:gd name="csY3" fmla="*/ 145259 h 291571"/>
                <a:gd name="csX4" fmla="*/ 3828 w 222092"/>
                <a:gd name="csY4" fmla="*/ 166252 h 291571"/>
                <a:gd name="csX5" fmla="*/ 126 w 222092"/>
                <a:gd name="csY5" fmla="*/ 170917 h 291571"/>
                <a:gd name="csX6" fmla="*/ 2974 w 222092"/>
                <a:gd name="csY6" fmla="*/ 174125 h 291571"/>
                <a:gd name="csX7" fmla="*/ 12655 w 222092"/>
                <a:gd name="csY7" fmla="*/ 167710 h 291571"/>
                <a:gd name="csX8" fmla="*/ 21766 w 222092"/>
                <a:gd name="csY8" fmla="*/ 160712 h 291571"/>
                <a:gd name="csX9" fmla="*/ 77859 w 222092"/>
                <a:gd name="csY9" fmla="*/ 286963 h 291571"/>
                <a:gd name="csX10" fmla="*/ 83838 w 222092"/>
                <a:gd name="csY10" fmla="*/ 291628 h 291571"/>
                <a:gd name="csX11" fmla="*/ 90956 w 222092"/>
                <a:gd name="csY11" fmla="*/ 285796 h 291571"/>
                <a:gd name="csX12" fmla="*/ 220225 w 222092"/>
                <a:gd name="csY12" fmla="*/ 11719 h 291571"/>
                <a:gd name="csX13" fmla="*/ 222218 w 222092"/>
                <a:gd name="csY13" fmla="*/ 5888 h 291571"/>
                <a:gd name="csX14" fmla="*/ 216524 w 222092"/>
                <a:gd name="csY14" fmla="*/ 57 h 291571"/>
                <a:gd name="csX15" fmla="*/ 209975 w 222092"/>
                <a:gd name="csY15" fmla="*/ 6180 h 291571"/>
                <a:gd name="csX16" fmla="*/ 90102 w 222092"/>
                <a:gd name="csY16" fmla="*/ 261013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22092" h="291571">
                  <a:moveTo>
                    <a:pt x="90102" y="261013"/>
                  </a:moveTo>
                  <a:lnTo>
                    <a:pt x="39989" y="147592"/>
                  </a:lnTo>
                  <a:cubicBezTo>
                    <a:pt x="37996" y="142926"/>
                    <a:pt x="36572" y="142926"/>
                    <a:pt x="35718" y="142926"/>
                  </a:cubicBezTo>
                  <a:cubicBezTo>
                    <a:pt x="35433" y="142926"/>
                    <a:pt x="34010" y="142926"/>
                    <a:pt x="30878" y="145259"/>
                  </a:cubicBezTo>
                  <a:lnTo>
                    <a:pt x="3828" y="166252"/>
                  </a:lnTo>
                  <a:cubicBezTo>
                    <a:pt x="126" y="169168"/>
                    <a:pt x="126" y="170043"/>
                    <a:pt x="126" y="170917"/>
                  </a:cubicBezTo>
                  <a:cubicBezTo>
                    <a:pt x="126" y="172375"/>
                    <a:pt x="981" y="174125"/>
                    <a:pt x="2974" y="174125"/>
                  </a:cubicBezTo>
                  <a:cubicBezTo>
                    <a:pt x="4682" y="174125"/>
                    <a:pt x="9523" y="170043"/>
                    <a:pt x="12655" y="167710"/>
                  </a:cubicBezTo>
                  <a:cubicBezTo>
                    <a:pt x="14363" y="166252"/>
                    <a:pt x="18634" y="163045"/>
                    <a:pt x="21766" y="160712"/>
                  </a:cubicBezTo>
                  <a:lnTo>
                    <a:pt x="77859" y="286963"/>
                  </a:lnTo>
                  <a:cubicBezTo>
                    <a:pt x="79852" y="291628"/>
                    <a:pt x="81275" y="291628"/>
                    <a:pt x="83838" y="291628"/>
                  </a:cubicBezTo>
                  <a:cubicBezTo>
                    <a:pt x="88109" y="291628"/>
                    <a:pt x="88963" y="289878"/>
                    <a:pt x="90956" y="285796"/>
                  </a:cubicBezTo>
                  <a:lnTo>
                    <a:pt x="220225" y="11719"/>
                  </a:lnTo>
                  <a:cubicBezTo>
                    <a:pt x="222218" y="7637"/>
                    <a:pt x="222218" y="6471"/>
                    <a:pt x="222218" y="5888"/>
                  </a:cubicBezTo>
                  <a:cubicBezTo>
                    <a:pt x="222218" y="2972"/>
                    <a:pt x="219940" y="57"/>
                    <a:pt x="216524" y="57"/>
                  </a:cubicBezTo>
                  <a:cubicBezTo>
                    <a:pt x="214246" y="57"/>
                    <a:pt x="212253" y="1514"/>
                    <a:pt x="209975" y="6180"/>
                  </a:cubicBezTo>
                  <a:lnTo>
                    <a:pt x="90102" y="2610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646C4BA4-CBA0-7ADC-3CCE-DA2D6F081AC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934027" y="3584602"/>
              <a:ext cx="143256" cy="1166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0ABA7619-738A-2F63-7C12-ADC54FFDFE6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924916" y="3649054"/>
              <a:ext cx="148630" cy="185439"/>
            </a:xfrm>
            <a:custGeom>
              <a:avLst/>
              <a:gdLst>
                <a:gd name="csX0" fmla="*/ 22059 w 148630"/>
                <a:gd name="csY0" fmla="*/ 164509 h 185439"/>
                <a:gd name="csX1" fmla="*/ 6683 w 148630"/>
                <a:gd name="csY1" fmla="*/ 176463 h 185439"/>
                <a:gd name="csX2" fmla="*/ 135 w 148630"/>
                <a:gd name="csY2" fmla="*/ 182003 h 185439"/>
                <a:gd name="csX3" fmla="*/ 3836 w 148630"/>
                <a:gd name="csY3" fmla="*/ 185502 h 185439"/>
                <a:gd name="csX4" fmla="*/ 27754 w 148630"/>
                <a:gd name="csY4" fmla="*/ 184627 h 185439"/>
                <a:gd name="csX5" fmla="*/ 55942 w 148630"/>
                <a:gd name="csY5" fmla="*/ 185502 h 185439"/>
                <a:gd name="csX6" fmla="*/ 61068 w 148630"/>
                <a:gd name="csY6" fmla="*/ 179671 h 185439"/>
                <a:gd name="csX7" fmla="*/ 54234 w 148630"/>
                <a:gd name="csY7" fmla="*/ 176463 h 185439"/>
                <a:gd name="csX8" fmla="*/ 39997 w 148630"/>
                <a:gd name="csY8" fmla="*/ 171798 h 185439"/>
                <a:gd name="csX9" fmla="*/ 53949 w 148630"/>
                <a:gd name="csY9" fmla="*/ 113484 h 185439"/>
                <a:gd name="csX10" fmla="*/ 80145 w 148630"/>
                <a:gd name="csY10" fmla="*/ 132145 h 185439"/>
                <a:gd name="csX11" fmla="*/ 148765 w 148630"/>
                <a:gd name="csY11" fmla="*/ 46714 h 185439"/>
                <a:gd name="csX12" fmla="*/ 110896 w 148630"/>
                <a:gd name="csY12" fmla="*/ 63 h 185439"/>
                <a:gd name="csX13" fmla="*/ 73596 w 148630"/>
                <a:gd name="csY13" fmla="*/ 21931 h 185439"/>
                <a:gd name="csX14" fmla="*/ 47970 w 148630"/>
                <a:gd name="csY14" fmla="*/ 63 h 185439"/>
                <a:gd name="csX15" fmla="*/ 26900 w 148630"/>
                <a:gd name="csY15" fmla="*/ 16682 h 185439"/>
                <a:gd name="csX16" fmla="*/ 18073 w 148630"/>
                <a:gd name="csY16" fmla="*/ 44965 h 185439"/>
                <a:gd name="csX17" fmla="*/ 21490 w 148630"/>
                <a:gd name="csY17" fmla="*/ 47880 h 185439"/>
                <a:gd name="csX18" fmla="*/ 26330 w 148630"/>
                <a:gd name="csY18" fmla="*/ 41174 h 185439"/>
                <a:gd name="csX19" fmla="*/ 47116 w 148630"/>
                <a:gd name="csY19" fmla="*/ 6477 h 185439"/>
                <a:gd name="csX20" fmla="*/ 55942 w 148630"/>
                <a:gd name="csY20" fmla="*/ 19890 h 185439"/>
                <a:gd name="csX21" fmla="*/ 53949 w 148630"/>
                <a:gd name="csY21" fmla="*/ 34760 h 185439"/>
                <a:gd name="csX22" fmla="*/ 22059 w 148630"/>
                <a:gd name="csY22" fmla="*/ 164509 h 185439"/>
                <a:gd name="csX23" fmla="*/ 72172 w 148630"/>
                <a:gd name="csY23" fmla="*/ 37967 h 185439"/>
                <a:gd name="csX24" fmla="*/ 86978 w 148630"/>
                <a:gd name="csY24" fmla="*/ 17557 h 185439"/>
                <a:gd name="csX25" fmla="*/ 110042 w 148630"/>
                <a:gd name="csY25" fmla="*/ 6477 h 185439"/>
                <a:gd name="csX26" fmla="*/ 128265 w 148630"/>
                <a:gd name="csY26" fmla="*/ 33885 h 185439"/>
                <a:gd name="csX27" fmla="*/ 113743 w 148630"/>
                <a:gd name="csY27" fmla="*/ 95698 h 185439"/>
                <a:gd name="csX28" fmla="*/ 79860 w 148630"/>
                <a:gd name="csY28" fmla="*/ 125730 h 185439"/>
                <a:gd name="csX29" fmla="*/ 57366 w 148630"/>
                <a:gd name="csY29" fmla="*/ 99780 h 185439"/>
                <a:gd name="csX30" fmla="*/ 58220 w 148630"/>
                <a:gd name="csY30" fmla="*/ 95115 h 185439"/>
                <a:gd name="csX31" fmla="*/ 72172 w 148630"/>
                <a:gd name="csY31" fmla="*/ 37967 h 185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48630" h="185439">
                  <a:moveTo>
                    <a:pt x="22059" y="164509"/>
                  </a:moveTo>
                  <a:cubicBezTo>
                    <a:pt x="19781" y="174422"/>
                    <a:pt x="19212" y="176463"/>
                    <a:pt x="6683" y="176463"/>
                  </a:cubicBezTo>
                  <a:cubicBezTo>
                    <a:pt x="3267" y="176463"/>
                    <a:pt x="135" y="176463"/>
                    <a:pt x="135" y="182003"/>
                  </a:cubicBezTo>
                  <a:cubicBezTo>
                    <a:pt x="135" y="184336"/>
                    <a:pt x="1558" y="185502"/>
                    <a:pt x="3836" y="185502"/>
                  </a:cubicBezTo>
                  <a:cubicBezTo>
                    <a:pt x="11524" y="185502"/>
                    <a:pt x="19781" y="184627"/>
                    <a:pt x="27754" y="184627"/>
                  </a:cubicBezTo>
                  <a:cubicBezTo>
                    <a:pt x="37150" y="184627"/>
                    <a:pt x="46831" y="185502"/>
                    <a:pt x="55942" y="185502"/>
                  </a:cubicBezTo>
                  <a:cubicBezTo>
                    <a:pt x="57366" y="185502"/>
                    <a:pt x="61068" y="185502"/>
                    <a:pt x="61068" y="179671"/>
                  </a:cubicBezTo>
                  <a:cubicBezTo>
                    <a:pt x="61068" y="176463"/>
                    <a:pt x="58220" y="176463"/>
                    <a:pt x="54234" y="176463"/>
                  </a:cubicBezTo>
                  <a:cubicBezTo>
                    <a:pt x="39997" y="176463"/>
                    <a:pt x="39997" y="174422"/>
                    <a:pt x="39997" y="171798"/>
                  </a:cubicBezTo>
                  <a:cubicBezTo>
                    <a:pt x="39997" y="168299"/>
                    <a:pt x="51956" y="120773"/>
                    <a:pt x="53949" y="113484"/>
                  </a:cubicBezTo>
                  <a:cubicBezTo>
                    <a:pt x="57651" y="121940"/>
                    <a:pt x="65623" y="132145"/>
                    <a:pt x="80145" y="132145"/>
                  </a:cubicBezTo>
                  <a:cubicBezTo>
                    <a:pt x="113174" y="132145"/>
                    <a:pt x="148765" y="89575"/>
                    <a:pt x="148765" y="46714"/>
                  </a:cubicBezTo>
                  <a:cubicBezTo>
                    <a:pt x="148765" y="19306"/>
                    <a:pt x="132536" y="63"/>
                    <a:pt x="110896" y="63"/>
                  </a:cubicBezTo>
                  <a:cubicBezTo>
                    <a:pt x="96659" y="63"/>
                    <a:pt x="82992" y="10559"/>
                    <a:pt x="73596" y="21931"/>
                  </a:cubicBezTo>
                  <a:cubicBezTo>
                    <a:pt x="70748" y="6186"/>
                    <a:pt x="58505" y="63"/>
                    <a:pt x="47970" y="63"/>
                  </a:cubicBezTo>
                  <a:cubicBezTo>
                    <a:pt x="34872" y="63"/>
                    <a:pt x="29462" y="11434"/>
                    <a:pt x="26900" y="16682"/>
                  </a:cubicBezTo>
                  <a:cubicBezTo>
                    <a:pt x="21774" y="26596"/>
                    <a:pt x="18073" y="44090"/>
                    <a:pt x="18073" y="44965"/>
                  </a:cubicBezTo>
                  <a:cubicBezTo>
                    <a:pt x="18073" y="47880"/>
                    <a:pt x="20920" y="47880"/>
                    <a:pt x="21490" y="47880"/>
                  </a:cubicBezTo>
                  <a:cubicBezTo>
                    <a:pt x="24337" y="47880"/>
                    <a:pt x="24622" y="47589"/>
                    <a:pt x="26330" y="41174"/>
                  </a:cubicBezTo>
                  <a:cubicBezTo>
                    <a:pt x="31171" y="20473"/>
                    <a:pt x="36865" y="6477"/>
                    <a:pt x="47116" y="6477"/>
                  </a:cubicBezTo>
                  <a:cubicBezTo>
                    <a:pt x="51956" y="6477"/>
                    <a:pt x="55942" y="8810"/>
                    <a:pt x="55942" y="19890"/>
                  </a:cubicBezTo>
                  <a:cubicBezTo>
                    <a:pt x="55942" y="26596"/>
                    <a:pt x="55088" y="29803"/>
                    <a:pt x="53949" y="34760"/>
                  </a:cubicBezTo>
                  <a:lnTo>
                    <a:pt x="22059" y="164509"/>
                  </a:lnTo>
                  <a:close/>
                  <a:moveTo>
                    <a:pt x="72172" y="37967"/>
                  </a:moveTo>
                  <a:cubicBezTo>
                    <a:pt x="74165" y="30095"/>
                    <a:pt x="81853" y="21931"/>
                    <a:pt x="86978" y="17557"/>
                  </a:cubicBezTo>
                  <a:cubicBezTo>
                    <a:pt x="96944" y="8518"/>
                    <a:pt x="105201" y="6477"/>
                    <a:pt x="110042" y="6477"/>
                  </a:cubicBezTo>
                  <a:cubicBezTo>
                    <a:pt x="121431" y="6477"/>
                    <a:pt x="128265" y="16682"/>
                    <a:pt x="128265" y="33885"/>
                  </a:cubicBezTo>
                  <a:cubicBezTo>
                    <a:pt x="128265" y="51088"/>
                    <a:pt x="118868" y="84618"/>
                    <a:pt x="113743" y="95698"/>
                  </a:cubicBezTo>
                  <a:cubicBezTo>
                    <a:pt x="104062" y="116108"/>
                    <a:pt x="90395" y="125730"/>
                    <a:pt x="79860" y="125730"/>
                  </a:cubicBezTo>
                  <a:cubicBezTo>
                    <a:pt x="61068" y="125730"/>
                    <a:pt x="57366" y="101530"/>
                    <a:pt x="57366" y="99780"/>
                  </a:cubicBezTo>
                  <a:cubicBezTo>
                    <a:pt x="57366" y="99197"/>
                    <a:pt x="57366" y="98614"/>
                    <a:pt x="58220" y="95115"/>
                  </a:cubicBezTo>
                  <a:lnTo>
                    <a:pt x="72172" y="379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F4B3FD7-06AE-DF89-4B73-E0FA5AFF8CE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158621" y="3559250"/>
              <a:ext cx="11389" cy="291571"/>
            </a:xfrm>
            <a:custGeom>
              <a:avLst/>
              <a:gdLst>
                <a:gd name="csX0" fmla="*/ 11531 w 11389"/>
                <a:gd name="csY0" fmla="*/ 10559 h 291571"/>
                <a:gd name="csX1" fmla="*/ 5836 w 11389"/>
                <a:gd name="csY1" fmla="*/ 63 h 291571"/>
                <a:gd name="csX2" fmla="*/ 141 w 11389"/>
                <a:gd name="csY2" fmla="*/ 10559 h 291571"/>
                <a:gd name="csX3" fmla="*/ 141 w 11389"/>
                <a:gd name="csY3" fmla="*/ 281137 h 291571"/>
                <a:gd name="csX4" fmla="*/ 5836 w 11389"/>
                <a:gd name="csY4" fmla="*/ 291634 h 291571"/>
                <a:gd name="csX5" fmla="*/ 11531 w 11389"/>
                <a:gd name="csY5" fmla="*/ 281137 h 291571"/>
                <a:gd name="csX6" fmla="*/ 11531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531" y="10559"/>
                  </a:moveTo>
                  <a:cubicBezTo>
                    <a:pt x="11531" y="5311"/>
                    <a:pt x="11531" y="63"/>
                    <a:pt x="5836" y="63"/>
                  </a:cubicBezTo>
                  <a:cubicBezTo>
                    <a:pt x="141" y="63"/>
                    <a:pt x="141" y="5311"/>
                    <a:pt x="141" y="10559"/>
                  </a:cubicBezTo>
                  <a:lnTo>
                    <a:pt x="141" y="281137"/>
                  </a:lnTo>
                  <a:cubicBezTo>
                    <a:pt x="141" y="286386"/>
                    <a:pt x="141" y="291634"/>
                    <a:pt x="5836" y="291634"/>
                  </a:cubicBezTo>
                  <a:cubicBezTo>
                    <a:pt x="11531" y="291634"/>
                    <a:pt x="11531" y="286386"/>
                    <a:pt x="11531" y="281137"/>
                  </a:cubicBezTo>
                  <a:lnTo>
                    <a:pt x="11531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0366412-C134-845C-8E07-49FB4074340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214935" y="3583742"/>
              <a:ext cx="119872" cy="200600"/>
            </a:xfrm>
            <a:custGeom>
              <a:avLst/>
              <a:gdLst>
                <a:gd name="csX0" fmla="*/ 120017 w 119872"/>
                <a:gd name="csY0" fmla="*/ 100946 h 200600"/>
                <a:gd name="csX1" fmla="*/ 108627 w 119872"/>
                <a:gd name="csY1" fmla="*/ 32719 h 200600"/>
                <a:gd name="csX2" fmla="*/ 60223 w 119872"/>
                <a:gd name="csY2" fmla="*/ 63 h 200600"/>
                <a:gd name="csX3" fmla="*/ 10679 w 119872"/>
                <a:gd name="csY3" fmla="*/ 34760 h 200600"/>
                <a:gd name="csX4" fmla="*/ 144 w 119872"/>
                <a:gd name="csY4" fmla="*/ 100946 h 200600"/>
                <a:gd name="csX5" fmla="*/ 12957 w 119872"/>
                <a:gd name="csY5" fmla="*/ 171215 h 200600"/>
                <a:gd name="csX6" fmla="*/ 59938 w 119872"/>
                <a:gd name="csY6" fmla="*/ 200664 h 200600"/>
                <a:gd name="csX7" fmla="*/ 109482 w 119872"/>
                <a:gd name="csY7" fmla="*/ 166841 h 200600"/>
                <a:gd name="csX8" fmla="*/ 120017 w 119872"/>
                <a:gd name="csY8" fmla="*/ 100946 h 200600"/>
                <a:gd name="csX9" fmla="*/ 59938 w 119872"/>
                <a:gd name="csY9" fmla="*/ 194249 h 200600"/>
                <a:gd name="csX10" fmla="*/ 26909 w 119872"/>
                <a:gd name="csY10" fmla="*/ 158969 h 200600"/>
                <a:gd name="csX11" fmla="*/ 23777 w 119872"/>
                <a:gd name="csY11" fmla="*/ 97448 h 200600"/>
                <a:gd name="csX12" fmla="*/ 26055 w 119872"/>
                <a:gd name="csY12" fmla="*/ 43798 h 200600"/>
                <a:gd name="csX13" fmla="*/ 59938 w 119872"/>
                <a:gd name="csY13" fmla="*/ 6477 h 200600"/>
                <a:gd name="csX14" fmla="*/ 93537 w 119872"/>
                <a:gd name="csY14" fmla="*/ 40591 h 200600"/>
                <a:gd name="csX15" fmla="*/ 96384 w 119872"/>
                <a:gd name="csY15" fmla="*/ 97448 h 200600"/>
                <a:gd name="csX16" fmla="*/ 93252 w 119872"/>
                <a:gd name="csY16" fmla="*/ 157803 h 200600"/>
                <a:gd name="csX17" fmla="*/ 59938 w 119872"/>
                <a:gd name="csY17" fmla="*/ 194249 h 200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9872" h="200600">
                  <a:moveTo>
                    <a:pt x="120017" y="100946"/>
                  </a:moveTo>
                  <a:cubicBezTo>
                    <a:pt x="120017" y="77621"/>
                    <a:pt x="118593" y="54295"/>
                    <a:pt x="108627" y="32719"/>
                  </a:cubicBezTo>
                  <a:cubicBezTo>
                    <a:pt x="95530" y="4728"/>
                    <a:pt x="72182" y="63"/>
                    <a:pt x="60223" y="63"/>
                  </a:cubicBezTo>
                  <a:cubicBezTo>
                    <a:pt x="43139" y="63"/>
                    <a:pt x="22353" y="7644"/>
                    <a:pt x="10679" y="34760"/>
                  </a:cubicBezTo>
                  <a:cubicBezTo>
                    <a:pt x="1568" y="54878"/>
                    <a:pt x="144" y="77621"/>
                    <a:pt x="144" y="100946"/>
                  </a:cubicBezTo>
                  <a:cubicBezTo>
                    <a:pt x="144" y="122814"/>
                    <a:pt x="1283" y="149056"/>
                    <a:pt x="12957" y="171215"/>
                  </a:cubicBezTo>
                  <a:cubicBezTo>
                    <a:pt x="25201" y="194832"/>
                    <a:pt x="45986" y="200664"/>
                    <a:pt x="59938" y="200664"/>
                  </a:cubicBezTo>
                  <a:cubicBezTo>
                    <a:pt x="75314" y="200664"/>
                    <a:pt x="96953" y="194541"/>
                    <a:pt x="109482" y="166841"/>
                  </a:cubicBezTo>
                  <a:cubicBezTo>
                    <a:pt x="118593" y="146723"/>
                    <a:pt x="120017" y="123981"/>
                    <a:pt x="120017" y="100946"/>
                  </a:cubicBezTo>
                  <a:close/>
                  <a:moveTo>
                    <a:pt x="59938" y="194249"/>
                  </a:moveTo>
                  <a:cubicBezTo>
                    <a:pt x="48833" y="194249"/>
                    <a:pt x="32034" y="186960"/>
                    <a:pt x="26909" y="158969"/>
                  </a:cubicBezTo>
                  <a:cubicBezTo>
                    <a:pt x="23777" y="141475"/>
                    <a:pt x="23777" y="114650"/>
                    <a:pt x="23777" y="97448"/>
                  </a:cubicBezTo>
                  <a:cubicBezTo>
                    <a:pt x="23777" y="78787"/>
                    <a:pt x="23777" y="59543"/>
                    <a:pt x="26055" y="43798"/>
                  </a:cubicBezTo>
                  <a:cubicBezTo>
                    <a:pt x="31465" y="9101"/>
                    <a:pt x="52820" y="6477"/>
                    <a:pt x="59938" y="6477"/>
                  </a:cubicBezTo>
                  <a:cubicBezTo>
                    <a:pt x="69334" y="6477"/>
                    <a:pt x="88127" y="11726"/>
                    <a:pt x="93537" y="40591"/>
                  </a:cubicBezTo>
                  <a:cubicBezTo>
                    <a:pt x="96384" y="56919"/>
                    <a:pt x="96384" y="79079"/>
                    <a:pt x="96384" y="97448"/>
                  </a:cubicBezTo>
                  <a:cubicBezTo>
                    <a:pt x="96384" y="119315"/>
                    <a:pt x="96384" y="139142"/>
                    <a:pt x="93252" y="157803"/>
                  </a:cubicBezTo>
                  <a:cubicBezTo>
                    <a:pt x="88981" y="185502"/>
                    <a:pt x="72751" y="194249"/>
                    <a:pt x="59938" y="1942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2C52E98-1C08-6481-E4AB-29A03848C85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361858" y="3559250"/>
              <a:ext cx="63495" cy="291571"/>
            </a:xfrm>
            <a:custGeom>
              <a:avLst/>
              <a:gdLst>
                <a:gd name="csX0" fmla="*/ 62221 w 63495"/>
                <a:gd name="csY0" fmla="*/ 150805 h 291571"/>
                <a:gd name="csX1" fmla="*/ 63645 w 63495"/>
                <a:gd name="csY1" fmla="*/ 145848 h 291571"/>
                <a:gd name="csX2" fmla="*/ 62221 w 63495"/>
                <a:gd name="csY2" fmla="*/ 140892 h 291571"/>
                <a:gd name="csX3" fmla="*/ 12393 w 63495"/>
                <a:gd name="csY3" fmla="*/ 6769 h 291571"/>
                <a:gd name="csX4" fmla="*/ 5844 w 63495"/>
                <a:gd name="csY4" fmla="*/ 63 h 291571"/>
                <a:gd name="csX5" fmla="*/ 149 w 63495"/>
                <a:gd name="csY5" fmla="*/ 5894 h 291571"/>
                <a:gd name="csX6" fmla="*/ 1573 w 63495"/>
                <a:gd name="csY6" fmla="*/ 10559 h 291571"/>
                <a:gd name="csX7" fmla="*/ 51971 w 63495"/>
                <a:gd name="csY7" fmla="*/ 145848 h 291571"/>
                <a:gd name="csX8" fmla="*/ 1573 w 63495"/>
                <a:gd name="csY8" fmla="*/ 280554 h 291571"/>
                <a:gd name="csX9" fmla="*/ 149 w 63495"/>
                <a:gd name="csY9" fmla="*/ 285803 h 291571"/>
                <a:gd name="csX10" fmla="*/ 5844 w 63495"/>
                <a:gd name="csY10" fmla="*/ 291634 h 291571"/>
                <a:gd name="csX11" fmla="*/ 11823 w 63495"/>
                <a:gd name="csY11" fmla="*/ 285803 h 291571"/>
                <a:gd name="csX12" fmla="*/ 62221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221" y="150805"/>
                  </a:moveTo>
                  <a:cubicBezTo>
                    <a:pt x="63645" y="147306"/>
                    <a:pt x="63645" y="146723"/>
                    <a:pt x="63645" y="145848"/>
                  </a:cubicBezTo>
                  <a:cubicBezTo>
                    <a:pt x="63645" y="144974"/>
                    <a:pt x="63645" y="144391"/>
                    <a:pt x="62221" y="140892"/>
                  </a:cubicBezTo>
                  <a:lnTo>
                    <a:pt x="12393" y="6769"/>
                  </a:lnTo>
                  <a:cubicBezTo>
                    <a:pt x="10684" y="1812"/>
                    <a:pt x="8976" y="63"/>
                    <a:pt x="5844" y="63"/>
                  </a:cubicBezTo>
                  <a:cubicBezTo>
                    <a:pt x="2712" y="63"/>
                    <a:pt x="149" y="2687"/>
                    <a:pt x="149" y="5894"/>
                  </a:cubicBezTo>
                  <a:cubicBezTo>
                    <a:pt x="149" y="6769"/>
                    <a:pt x="149" y="7352"/>
                    <a:pt x="1573" y="10559"/>
                  </a:cubicBezTo>
                  <a:lnTo>
                    <a:pt x="51971" y="145848"/>
                  </a:lnTo>
                  <a:lnTo>
                    <a:pt x="1573" y="280554"/>
                  </a:lnTo>
                  <a:cubicBezTo>
                    <a:pt x="149" y="283762"/>
                    <a:pt x="149" y="284345"/>
                    <a:pt x="149" y="285803"/>
                  </a:cubicBezTo>
                  <a:cubicBezTo>
                    <a:pt x="149" y="289010"/>
                    <a:pt x="2712" y="291634"/>
                    <a:pt x="5844" y="291634"/>
                  </a:cubicBezTo>
                  <a:cubicBezTo>
                    <a:pt x="9545" y="291634"/>
                    <a:pt x="10684" y="288718"/>
                    <a:pt x="11823" y="285803"/>
                  </a:cubicBezTo>
                  <a:lnTo>
                    <a:pt x="62221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5C08345-39EE-8289-9253-4ECBD5BFB5A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538266" y="3559250"/>
              <a:ext cx="11389" cy="291571"/>
            </a:xfrm>
            <a:custGeom>
              <a:avLst/>
              <a:gdLst>
                <a:gd name="csX0" fmla="*/ 11544 w 11389"/>
                <a:gd name="csY0" fmla="*/ 10559 h 291571"/>
                <a:gd name="csX1" fmla="*/ 5849 w 11389"/>
                <a:gd name="csY1" fmla="*/ 63 h 291571"/>
                <a:gd name="csX2" fmla="*/ 155 w 11389"/>
                <a:gd name="csY2" fmla="*/ 10559 h 291571"/>
                <a:gd name="csX3" fmla="*/ 155 w 11389"/>
                <a:gd name="csY3" fmla="*/ 281137 h 291571"/>
                <a:gd name="csX4" fmla="*/ 5849 w 11389"/>
                <a:gd name="csY4" fmla="*/ 291634 h 291571"/>
                <a:gd name="csX5" fmla="*/ 11544 w 11389"/>
                <a:gd name="csY5" fmla="*/ 281137 h 291571"/>
                <a:gd name="csX6" fmla="*/ 11544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544" y="10559"/>
                  </a:moveTo>
                  <a:cubicBezTo>
                    <a:pt x="11544" y="5311"/>
                    <a:pt x="11544" y="63"/>
                    <a:pt x="5849" y="63"/>
                  </a:cubicBezTo>
                  <a:cubicBezTo>
                    <a:pt x="155" y="63"/>
                    <a:pt x="155" y="5311"/>
                    <a:pt x="155" y="10559"/>
                  </a:cubicBezTo>
                  <a:lnTo>
                    <a:pt x="155" y="281137"/>
                  </a:lnTo>
                  <a:cubicBezTo>
                    <a:pt x="155" y="286386"/>
                    <a:pt x="155" y="291634"/>
                    <a:pt x="5849" y="291634"/>
                  </a:cubicBezTo>
                  <a:cubicBezTo>
                    <a:pt x="11544" y="291634"/>
                    <a:pt x="11544" y="286386"/>
                    <a:pt x="11544" y="281137"/>
                  </a:cubicBezTo>
                  <a:lnTo>
                    <a:pt x="11544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4127208-96FE-96E6-0CAF-5E9DD6F82FE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597427" y="3575578"/>
              <a:ext cx="149200" cy="262122"/>
            </a:xfrm>
            <a:custGeom>
              <a:avLst/>
              <a:gdLst>
                <a:gd name="csX0" fmla="*/ 110634 w 149200"/>
                <a:gd name="csY0" fmla="*/ 7060 h 262122"/>
                <a:gd name="csX1" fmla="*/ 111488 w 149200"/>
                <a:gd name="csY1" fmla="*/ 2978 h 262122"/>
                <a:gd name="csX2" fmla="*/ 108071 w 149200"/>
                <a:gd name="csY2" fmla="*/ 63 h 262122"/>
                <a:gd name="csX3" fmla="*/ 103800 w 149200"/>
                <a:gd name="csY3" fmla="*/ 5894 h 262122"/>
                <a:gd name="csX4" fmla="*/ 87286 w 149200"/>
                <a:gd name="csY4" fmla="*/ 73247 h 262122"/>
                <a:gd name="csX5" fmla="*/ 157 w 149200"/>
                <a:gd name="csY5" fmla="*/ 153138 h 262122"/>
                <a:gd name="csX6" fmla="*/ 54826 w 149200"/>
                <a:gd name="csY6" fmla="*/ 205912 h 262122"/>
                <a:gd name="csX7" fmla="*/ 48277 w 149200"/>
                <a:gd name="csY7" fmla="*/ 233320 h 262122"/>
                <a:gd name="csX8" fmla="*/ 42013 w 149200"/>
                <a:gd name="csY8" fmla="*/ 258978 h 262122"/>
                <a:gd name="csX9" fmla="*/ 45430 w 149200"/>
                <a:gd name="csY9" fmla="*/ 262185 h 262122"/>
                <a:gd name="csX10" fmla="*/ 48277 w 149200"/>
                <a:gd name="csY10" fmla="*/ 261019 h 262122"/>
                <a:gd name="csX11" fmla="*/ 51409 w 149200"/>
                <a:gd name="csY11" fmla="*/ 249356 h 262122"/>
                <a:gd name="csX12" fmla="*/ 62229 w 149200"/>
                <a:gd name="csY12" fmla="*/ 205912 h 262122"/>
                <a:gd name="csX13" fmla="*/ 149358 w 149200"/>
                <a:gd name="csY13" fmla="*/ 126021 h 262122"/>
                <a:gd name="csX14" fmla="*/ 94689 w 149200"/>
                <a:gd name="csY14" fmla="*/ 73247 h 262122"/>
                <a:gd name="csX15" fmla="*/ 110634 w 149200"/>
                <a:gd name="csY15" fmla="*/ 7060 h 262122"/>
                <a:gd name="csX16" fmla="*/ 56250 w 149200"/>
                <a:gd name="csY16" fmla="*/ 199497 h 262122"/>
                <a:gd name="csX17" fmla="*/ 18665 w 149200"/>
                <a:gd name="csY17" fmla="*/ 159261 h 262122"/>
                <a:gd name="csX18" fmla="*/ 85577 w 149200"/>
                <a:gd name="csY18" fmla="*/ 79662 h 262122"/>
                <a:gd name="csX19" fmla="*/ 56250 w 149200"/>
                <a:gd name="csY19" fmla="*/ 199497 h 262122"/>
                <a:gd name="csX20" fmla="*/ 92980 w 149200"/>
                <a:gd name="csY20" fmla="*/ 79662 h 262122"/>
                <a:gd name="csX21" fmla="*/ 130850 w 149200"/>
                <a:gd name="csY21" fmla="*/ 119899 h 262122"/>
                <a:gd name="csX22" fmla="*/ 63653 w 149200"/>
                <a:gd name="csY22" fmla="*/ 199497 h 262122"/>
                <a:gd name="csX23" fmla="*/ 92980 w 149200"/>
                <a:gd name="csY23" fmla="*/ 79662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49200" h="262122">
                  <a:moveTo>
                    <a:pt x="110634" y="7060"/>
                  </a:moveTo>
                  <a:cubicBezTo>
                    <a:pt x="110634" y="6477"/>
                    <a:pt x="111488" y="3270"/>
                    <a:pt x="111488" y="2978"/>
                  </a:cubicBezTo>
                  <a:cubicBezTo>
                    <a:pt x="111488" y="2687"/>
                    <a:pt x="111488" y="63"/>
                    <a:pt x="108071" y="63"/>
                  </a:cubicBezTo>
                  <a:cubicBezTo>
                    <a:pt x="105224" y="63"/>
                    <a:pt x="104939" y="937"/>
                    <a:pt x="103800" y="5894"/>
                  </a:cubicBezTo>
                  <a:lnTo>
                    <a:pt x="87286" y="73247"/>
                  </a:lnTo>
                  <a:cubicBezTo>
                    <a:pt x="42013" y="74705"/>
                    <a:pt x="157" y="113484"/>
                    <a:pt x="157" y="153138"/>
                  </a:cubicBezTo>
                  <a:cubicBezTo>
                    <a:pt x="157" y="180837"/>
                    <a:pt x="20089" y="203871"/>
                    <a:pt x="54826" y="205912"/>
                  </a:cubicBezTo>
                  <a:cubicBezTo>
                    <a:pt x="52548" y="214951"/>
                    <a:pt x="50555" y="224281"/>
                    <a:pt x="48277" y="233320"/>
                  </a:cubicBezTo>
                  <a:cubicBezTo>
                    <a:pt x="44860" y="247024"/>
                    <a:pt x="42013" y="258103"/>
                    <a:pt x="42013" y="258978"/>
                  </a:cubicBezTo>
                  <a:cubicBezTo>
                    <a:pt x="42013" y="261894"/>
                    <a:pt x="44006" y="262185"/>
                    <a:pt x="45430" y="262185"/>
                  </a:cubicBezTo>
                  <a:cubicBezTo>
                    <a:pt x="46854" y="262185"/>
                    <a:pt x="47423" y="261894"/>
                    <a:pt x="48277" y="261019"/>
                  </a:cubicBezTo>
                  <a:cubicBezTo>
                    <a:pt x="48847" y="260436"/>
                    <a:pt x="50555" y="253438"/>
                    <a:pt x="51409" y="249356"/>
                  </a:cubicBezTo>
                  <a:lnTo>
                    <a:pt x="62229" y="205912"/>
                  </a:lnTo>
                  <a:cubicBezTo>
                    <a:pt x="108071" y="204454"/>
                    <a:pt x="149358" y="165092"/>
                    <a:pt x="149358" y="126021"/>
                  </a:cubicBezTo>
                  <a:cubicBezTo>
                    <a:pt x="149358" y="102987"/>
                    <a:pt x="134267" y="76163"/>
                    <a:pt x="94689" y="73247"/>
                  </a:cubicBezTo>
                  <a:lnTo>
                    <a:pt x="110634" y="7060"/>
                  </a:lnTo>
                  <a:close/>
                  <a:moveTo>
                    <a:pt x="56250" y="199497"/>
                  </a:moveTo>
                  <a:cubicBezTo>
                    <a:pt x="39166" y="198623"/>
                    <a:pt x="18665" y="188418"/>
                    <a:pt x="18665" y="159261"/>
                  </a:cubicBezTo>
                  <a:cubicBezTo>
                    <a:pt x="18665" y="124272"/>
                    <a:pt x="43152" y="83452"/>
                    <a:pt x="85577" y="79662"/>
                  </a:cubicBezTo>
                  <a:lnTo>
                    <a:pt x="56250" y="199497"/>
                  </a:lnTo>
                  <a:close/>
                  <a:moveTo>
                    <a:pt x="92980" y="79662"/>
                  </a:moveTo>
                  <a:cubicBezTo>
                    <a:pt x="114620" y="80828"/>
                    <a:pt x="130850" y="94240"/>
                    <a:pt x="130850" y="119899"/>
                  </a:cubicBezTo>
                  <a:cubicBezTo>
                    <a:pt x="130850" y="154304"/>
                    <a:pt x="106363" y="195999"/>
                    <a:pt x="63653" y="199497"/>
                  </a:cubicBezTo>
                  <a:lnTo>
                    <a:pt x="92980" y="796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B02A7B5-78C6-8509-F944-6CAF59CD6A6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763493" y="3686142"/>
              <a:ext cx="92481" cy="139604"/>
            </a:xfrm>
            <a:custGeom>
              <a:avLst/>
              <a:gdLst>
                <a:gd name="csX0" fmla="*/ 92645 w 92481"/>
                <a:gd name="csY0" fmla="*/ 70479 h 139604"/>
                <a:gd name="csX1" fmla="*/ 80885 w 92481"/>
                <a:gd name="csY1" fmla="*/ 17617 h 139604"/>
                <a:gd name="csX2" fmla="*/ 46404 w 92481"/>
                <a:gd name="csY2" fmla="*/ 64 h 139604"/>
                <a:gd name="csX3" fmla="*/ 163 w 92481"/>
                <a:gd name="csY3" fmla="*/ 70479 h 139604"/>
                <a:gd name="csX4" fmla="*/ 46404 w 92481"/>
                <a:gd name="csY4" fmla="*/ 139669 h 139604"/>
                <a:gd name="csX5" fmla="*/ 92645 w 92481"/>
                <a:gd name="csY5" fmla="*/ 70479 h 139604"/>
                <a:gd name="csX6" fmla="*/ 46404 w 92481"/>
                <a:gd name="csY6" fmla="*/ 133954 h 139604"/>
                <a:gd name="csX7" fmla="*/ 21091 w 92481"/>
                <a:gd name="csY7" fmla="*/ 111707 h 139604"/>
                <a:gd name="csX8" fmla="*/ 18301 w 92481"/>
                <a:gd name="csY8" fmla="*/ 67825 h 139604"/>
                <a:gd name="csX9" fmla="*/ 21290 w 92481"/>
                <a:gd name="csY9" fmla="*/ 26189 h 139604"/>
                <a:gd name="csX10" fmla="*/ 46404 w 92481"/>
                <a:gd name="csY10" fmla="*/ 5779 h 139604"/>
                <a:gd name="csX11" fmla="*/ 71119 w 92481"/>
                <a:gd name="csY11" fmla="*/ 24352 h 139604"/>
                <a:gd name="csX12" fmla="*/ 74507 w 92481"/>
                <a:gd name="csY12" fmla="*/ 67825 h 139604"/>
                <a:gd name="csX13" fmla="*/ 71916 w 92481"/>
                <a:gd name="csY13" fmla="*/ 110890 h 139604"/>
                <a:gd name="csX14" fmla="*/ 46404 w 92481"/>
                <a:gd name="csY14" fmla="*/ 133954 h 1396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2481" h="139604">
                  <a:moveTo>
                    <a:pt x="92645" y="70479"/>
                  </a:moveTo>
                  <a:cubicBezTo>
                    <a:pt x="92645" y="48028"/>
                    <a:pt x="90054" y="31904"/>
                    <a:pt x="80885" y="17617"/>
                  </a:cubicBezTo>
                  <a:cubicBezTo>
                    <a:pt x="74706" y="8228"/>
                    <a:pt x="62349" y="64"/>
                    <a:pt x="46404" y="64"/>
                  </a:cubicBezTo>
                  <a:cubicBezTo>
                    <a:pt x="163" y="64"/>
                    <a:pt x="163" y="55783"/>
                    <a:pt x="163" y="70479"/>
                  </a:cubicBezTo>
                  <a:cubicBezTo>
                    <a:pt x="163" y="85174"/>
                    <a:pt x="163" y="139669"/>
                    <a:pt x="46404" y="139669"/>
                  </a:cubicBezTo>
                  <a:cubicBezTo>
                    <a:pt x="92645" y="139669"/>
                    <a:pt x="92645" y="85174"/>
                    <a:pt x="92645" y="70479"/>
                  </a:cubicBezTo>
                  <a:close/>
                  <a:moveTo>
                    <a:pt x="46404" y="133954"/>
                  </a:moveTo>
                  <a:cubicBezTo>
                    <a:pt x="37236" y="133954"/>
                    <a:pt x="25077" y="128443"/>
                    <a:pt x="21091" y="111707"/>
                  </a:cubicBezTo>
                  <a:cubicBezTo>
                    <a:pt x="18301" y="99665"/>
                    <a:pt x="18301" y="82929"/>
                    <a:pt x="18301" y="67825"/>
                  </a:cubicBezTo>
                  <a:cubicBezTo>
                    <a:pt x="18301" y="52926"/>
                    <a:pt x="18301" y="37415"/>
                    <a:pt x="21290" y="26189"/>
                  </a:cubicBezTo>
                  <a:cubicBezTo>
                    <a:pt x="25476" y="10065"/>
                    <a:pt x="38232" y="5779"/>
                    <a:pt x="46404" y="5779"/>
                  </a:cubicBezTo>
                  <a:cubicBezTo>
                    <a:pt x="57167" y="5779"/>
                    <a:pt x="67531" y="12514"/>
                    <a:pt x="71119" y="24352"/>
                  </a:cubicBezTo>
                  <a:cubicBezTo>
                    <a:pt x="74308" y="35374"/>
                    <a:pt x="74507" y="50069"/>
                    <a:pt x="74507" y="67825"/>
                  </a:cubicBezTo>
                  <a:cubicBezTo>
                    <a:pt x="74507" y="82929"/>
                    <a:pt x="74507" y="98032"/>
                    <a:pt x="71916" y="110890"/>
                  </a:cubicBezTo>
                  <a:cubicBezTo>
                    <a:pt x="67930" y="129464"/>
                    <a:pt x="54377" y="133954"/>
                    <a:pt x="46404" y="1339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A4BC5FA-BFD3-D78B-A0DB-147781B632F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909053" y="3559250"/>
              <a:ext cx="66058" cy="291571"/>
            </a:xfrm>
            <a:custGeom>
              <a:avLst/>
              <a:gdLst>
                <a:gd name="csX0" fmla="*/ 66226 w 66058"/>
                <a:gd name="csY0" fmla="*/ 288718 h 291571"/>
                <a:gd name="csX1" fmla="*/ 61385 w 66058"/>
                <a:gd name="csY1" fmla="*/ 282304 h 291571"/>
                <a:gd name="csX2" fmla="*/ 16682 w 66058"/>
                <a:gd name="csY2" fmla="*/ 145848 h 291571"/>
                <a:gd name="csX3" fmla="*/ 62524 w 66058"/>
                <a:gd name="csY3" fmla="*/ 7935 h 291571"/>
                <a:gd name="csX4" fmla="*/ 66226 w 66058"/>
                <a:gd name="csY4" fmla="*/ 2978 h 291571"/>
                <a:gd name="csX5" fmla="*/ 63379 w 66058"/>
                <a:gd name="csY5" fmla="*/ 63 h 291571"/>
                <a:gd name="csX6" fmla="*/ 18106 w 66058"/>
                <a:gd name="csY6" fmla="*/ 56919 h 291571"/>
                <a:gd name="csX7" fmla="*/ 168 w 66058"/>
                <a:gd name="csY7" fmla="*/ 145848 h 291571"/>
                <a:gd name="csX8" fmla="*/ 18960 w 66058"/>
                <a:gd name="csY8" fmla="*/ 236819 h 291571"/>
                <a:gd name="csX9" fmla="*/ 63379 w 66058"/>
                <a:gd name="csY9" fmla="*/ 291634 h 291571"/>
                <a:gd name="csX10" fmla="*/ 66226 w 66058"/>
                <a:gd name="csY10" fmla="*/ 28871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226" y="288718"/>
                  </a:moveTo>
                  <a:cubicBezTo>
                    <a:pt x="66226" y="287844"/>
                    <a:pt x="66226" y="287260"/>
                    <a:pt x="61385" y="282304"/>
                  </a:cubicBezTo>
                  <a:cubicBezTo>
                    <a:pt x="25794" y="245566"/>
                    <a:pt x="16682" y="190459"/>
                    <a:pt x="16682" y="145848"/>
                  </a:cubicBezTo>
                  <a:cubicBezTo>
                    <a:pt x="16682" y="95115"/>
                    <a:pt x="27502" y="44382"/>
                    <a:pt x="62524" y="7935"/>
                  </a:cubicBezTo>
                  <a:cubicBezTo>
                    <a:pt x="66226" y="4436"/>
                    <a:pt x="66226" y="3853"/>
                    <a:pt x="66226" y="2978"/>
                  </a:cubicBezTo>
                  <a:cubicBezTo>
                    <a:pt x="66226" y="937"/>
                    <a:pt x="65087" y="63"/>
                    <a:pt x="63379" y="63"/>
                  </a:cubicBezTo>
                  <a:cubicBezTo>
                    <a:pt x="60531" y="63"/>
                    <a:pt x="34905" y="19890"/>
                    <a:pt x="18106" y="56919"/>
                  </a:cubicBezTo>
                  <a:cubicBezTo>
                    <a:pt x="3585" y="88992"/>
                    <a:pt x="168" y="121356"/>
                    <a:pt x="168" y="145848"/>
                  </a:cubicBezTo>
                  <a:cubicBezTo>
                    <a:pt x="168" y="168591"/>
                    <a:pt x="3300" y="203871"/>
                    <a:pt x="18960" y="236819"/>
                  </a:cubicBezTo>
                  <a:cubicBezTo>
                    <a:pt x="36044" y="272682"/>
                    <a:pt x="60531" y="291634"/>
                    <a:pt x="63379" y="291634"/>
                  </a:cubicBezTo>
                  <a:cubicBezTo>
                    <a:pt x="65087" y="291634"/>
                    <a:pt x="66226" y="290759"/>
                    <a:pt x="66226" y="2887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BF01AF4B-0B65-78F5-3A03-F2F3686D9D8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999852" y="3575578"/>
              <a:ext cx="172548" cy="262122"/>
            </a:xfrm>
            <a:custGeom>
              <a:avLst/>
              <a:gdLst>
                <a:gd name="csX0" fmla="*/ 129156 w 172548"/>
                <a:gd name="csY0" fmla="*/ 7644 h 262122"/>
                <a:gd name="csX1" fmla="*/ 130010 w 172548"/>
                <a:gd name="csY1" fmla="*/ 3270 h 262122"/>
                <a:gd name="csX2" fmla="*/ 126593 w 172548"/>
                <a:gd name="csY2" fmla="*/ 63 h 262122"/>
                <a:gd name="csX3" fmla="*/ 122322 w 172548"/>
                <a:gd name="csY3" fmla="*/ 5894 h 262122"/>
                <a:gd name="csX4" fmla="*/ 75056 w 172548"/>
                <a:gd name="csY4" fmla="*/ 198623 h 262122"/>
                <a:gd name="csX5" fmla="*/ 42597 w 172548"/>
                <a:gd name="csY5" fmla="*/ 165967 h 262122"/>
                <a:gd name="csX6" fmla="*/ 57972 w 172548"/>
                <a:gd name="csY6" fmla="*/ 111735 h 262122"/>
                <a:gd name="csX7" fmla="*/ 61105 w 172548"/>
                <a:gd name="csY7" fmla="*/ 97448 h 262122"/>
                <a:gd name="csX8" fmla="*/ 37756 w 172548"/>
                <a:gd name="csY8" fmla="*/ 73539 h 262122"/>
                <a:gd name="csX9" fmla="*/ 172 w 172548"/>
                <a:gd name="csY9" fmla="*/ 118441 h 262122"/>
                <a:gd name="csX10" fmla="*/ 3588 w 172548"/>
                <a:gd name="csY10" fmla="*/ 121356 h 262122"/>
                <a:gd name="csX11" fmla="*/ 8144 w 172548"/>
                <a:gd name="csY11" fmla="*/ 116108 h 262122"/>
                <a:gd name="csX12" fmla="*/ 36902 w 172548"/>
                <a:gd name="csY12" fmla="*/ 79953 h 262122"/>
                <a:gd name="csX13" fmla="*/ 44021 w 172548"/>
                <a:gd name="csY13" fmla="*/ 89284 h 262122"/>
                <a:gd name="csX14" fmla="*/ 37472 w 172548"/>
                <a:gd name="csY14" fmla="*/ 114359 h 262122"/>
                <a:gd name="csX15" fmla="*/ 23804 w 172548"/>
                <a:gd name="csY15" fmla="*/ 163634 h 262122"/>
                <a:gd name="csX16" fmla="*/ 73348 w 172548"/>
                <a:gd name="csY16" fmla="*/ 205037 h 262122"/>
                <a:gd name="csX17" fmla="*/ 67084 w 172548"/>
                <a:gd name="csY17" fmla="*/ 231570 h 262122"/>
                <a:gd name="csX18" fmla="*/ 60535 w 172548"/>
                <a:gd name="csY18" fmla="*/ 259270 h 262122"/>
                <a:gd name="csX19" fmla="*/ 63952 w 172548"/>
                <a:gd name="csY19" fmla="*/ 262185 h 262122"/>
                <a:gd name="csX20" fmla="*/ 66514 w 172548"/>
                <a:gd name="csY20" fmla="*/ 261019 h 262122"/>
                <a:gd name="csX21" fmla="*/ 69931 w 172548"/>
                <a:gd name="csY21" fmla="*/ 249065 h 262122"/>
                <a:gd name="csX22" fmla="*/ 80751 w 172548"/>
                <a:gd name="csY22" fmla="*/ 205620 h 262122"/>
                <a:gd name="csX23" fmla="*/ 143108 w 172548"/>
                <a:gd name="csY23" fmla="*/ 174422 h 262122"/>
                <a:gd name="csX24" fmla="*/ 163893 w 172548"/>
                <a:gd name="csY24" fmla="*/ 139434 h 262122"/>
                <a:gd name="csX25" fmla="*/ 172720 w 172548"/>
                <a:gd name="csY25" fmla="*/ 93949 h 262122"/>
                <a:gd name="csX26" fmla="*/ 160192 w 172548"/>
                <a:gd name="csY26" fmla="*/ 73539 h 262122"/>
                <a:gd name="csX27" fmla="*/ 145955 w 172548"/>
                <a:gd name="csY27" fmla="*/ 87534 h 262122"/>
                <a:gd name="csX28" fmla="*/ 150226 w 172548"/>
                <a:gd name="csY28" fmla="*/ 95407 h 262122"/>
                <a:gd name="csX29" fmla="*/ 160476 w 172548"/>
                <a:gd name="csY29" fmla="*/ 120190 h 262122"/>
                <a:gd name="csX30" fmla="*/ 135705 w 172548"/>
                <a:gd name="csY30" fmla="*/ 173256 h 262122"/>
                <a:gd name="csX31" fmla="*/ 82175 w 172548"/>
                <a:gd name="csY31" fmla="*/ 199206 h 262122"/>
                <a:gd name="csX32" fmla="*/ 129156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156" y="7644"/>
                  </a:moveTo>
                  <a:cubicBezTo>
                    <a:pt x="129441" y="6477"/>
                    <a:pt x="130010" y="4728"/>
                    <a:pt x="130010" y="3270"/>
                  </a:cubicBezTo>
                  <a:cubicBezTo>
                    <a:pt x="130010" y="354"/>
                    <a:pt x="128017" y="63"/>
                    <a:pt x="126593" y="63"/>
                  </a:cubicBezTo>
                  <a:cubicBezTo>
                    <a:pt x="123746" y="63"/>
                    <a:pt x="123461" y="646"/>
                    <a:pt x="122322" y="5894"/>
                  </a:cubicBezTo>
                  <a:lnTo>
                    <a:pt x="75056" y="198623"/>
                  </a:lnTo>
                  <a:cubicBezTo>
                    <a:pt x="53417" y="195999"/>
                    <a:pt x="42597" y="185210"/>
                    <a:pt x="42597" y="165967"/>
                  </a:cubicBezTo>
                  <a:cubicBezTo>
                    <a:pt x="42597" y="160135"/>
                    <a:pt x="42597" y="152554"/>
                    <a:pt x="57972" y="111735"/>
                  </a:cubicBezTo>
                  <a:cubicBezTo>
                    <a:pt x="59111" y="108236"/>
                    <a:pt x="61105" y="103279"/>
                    <a:pt x="61105" y="97448"/>
                  </a:cubicBezTo>
                  <a:cubicBezTo>
                    <a:pt x="61105" y="84327"/>
                    <a:pt x="51993" y="73539"/>
                    <a:pt x="37756" y="73539"/>
                  </a:cubicBezTo>
                  <a:cubicBezTo>
                    <a:pt x="10707" y="73539"/>
                    <a:pt x="172" y="115817"/>
                    <a:pt x="172" y="118441"/>
                  </a:cubicBezTo>
                  <a:cubicBezTo>
                    <a:pt x="172" y="121356"/>
                    <a:pt x="3019" y="121356"/>
                    <a:pt x="3588" y="121356"/>
                  </a:cubicBezTo>
                  <a:cubicBezTo>
                    <a:pt x="6436" y="121356"/>
                    <a:pt x="6720" y="120773"/>
                    <a:pt x="8144" y="116108"/>
                  </a:cubicBezTo>
                  <a:cubicBezTo>
                    <a:pt x="15832" y="88409"/>
                    <a:pt x="27221" y="79953"/>
                    <a:pt x="36902" y="79953"/>
                  </a:cubicBezTo>
                  <a:cubicBezTo>
                    <a:pt x="39180" y="79953"/>
                    <a:pt x="44021" y="79953"/>
                    <a:pt x="44021" y="89284"/>
                  </a:cubicBezTo>
                  <a:cubicBezTo>
                    <a:pt x="44021" y="96864"/>
                    <a:pt x="41173" y="104154"/>
                    <a:pt x="37472" y="114359"/>
                  </a:cubicBezTo>
                  <a:cubicBezTo>
                    <a:pt x="23804" y="151097"/>
                    <a:pt x="23804" y="158677"/>
                    <a:pt x="23804" y="163634"/>
                  </a:cubicBezTo>
                  <a:cubicBezTo>
                    <a:pt x="23804" y="191333"/>
                    <a:pt x="46014" y="203288"/>
                    <a:pt x="73348" y="205037"/>
                  </a:cubicBezTo>
                  <a:cubicBezTo>
                    <a:pt x="71070" y="215534"/>
                    <a:pt x="71070" y="216117"/>
                    <a:pt x="67084" y="231570"/>
                  </a:cubicBezTo>
                  <a:cubicBezTo>
                    <a:pt x="66230" y="234778"/>
                    <a:pt x="60535" y="258395"/>
                    <a:pt x="60535" y="259270"/>
                  </a:cubicBezTo>
                  <a:cubicBezTo>
                    <a:pt x="60535" y="259561"/>
                    <a:pt x="60535" y="262185"/>
                    <a:pt x="63952" y="262185"/>
                  </a:cubicBezTo>
                  <a:cubicBezTo>
                    <a:pt x="64521" y="262185"/>
                    <a:pt x="65945" y="262185"/>
                    <a:pt x="66514" y="261019"/>
                  </a:cubicBezTo>
                  <a:cubicBezTo>
                    <a:pt x="67369" y="260436"/>
                    <a:pt x="69077" y="253147"/>
                    <a:pt x="69931" y="249065"/>
                  </a:cubicBezTo>
                  <a:lnTo>
                    <a:pt x="80751" y="205620"/>
                  </a:lnTo>
                  <a:cubicBezTo>
                    <a:pt x="91286" y="205620"/>
                    <a:pt x="116343" y="205620"/>
                    <a:pt x="143108" y="174422"/>
                  </a:cubicBezTo>
                  <a:cubicBezTo>
                    <a:pt x="154782" y="161010"/>
                    <a:pt x="160761" y="148181"/>
                    <a:pt x="163893" y="139434"/>
                  </a:cubicBezTo>
                  <a:cubicBezTo>
                    <a:pt x="166456" y="132145"/>
                    <a:pt x="172720" y="106778"/>
                    <a:pt x="172720" y="93949"/>
                  </a:cubicBezTo>
                  <a:cubicBezTo>
                    <a:pt x="172720" y="77621"/>
                    <a:pt x="165032" y="73539"/>
                    <a:pt x="160192" y="73539"/>
                  </a:cubicBezTo>
                  <a:cubicBezTo>
                    <a:pt x="153073" y="73539"/>
                    <a:pt x="145955" y="81120"/>
                    <a:pt x="145955" y="87534"/>
                  </a:cubicBezTo>
                  <a:cubicBezTo>
                    <a:pt x="145955" y="91325"/>
                    <a:pt x="147663" y="93074"/>
                    <a:pt x="150226" y="95407"/>
                  </a:cubicBezTo>
                  <a:cubicBezTo>
                    <a:pt x="153358" y="98614"/>
                    <a:pt x="160476" y="106195"/>
                    <a:pt x="160476" y="120190"/>
                  </a:cubicBezTo>
                  <a:cubicBezTo>
                    <a:pt x="160476" y="138851"/>
                    <a:pt x="145670" y="162759"/>
                    <a:pt x="135705" y="173256"/>
                  </a:cubicBezTo>
                  <a:cubicBezTo>
                    <a:pt x="110648" y="199206"/>
                    <a:pt x="92425" y="199206"/>
                    <a:pt x="82175" y="199206"/>
                  </a:cubicBezTo>
                  <a:lnTo>
                    <a:pt x="129156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A7B96A8-4073-04AE-6B49-F9F3943271F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203513" y="3559250"/>
              <a:ext cx="66058" cy="291571"/>
            </a:xfrm>
            <a:custGeom>
              <a:avLst/>
              <a:gdLst>
                <a:gd name="csX0" fmla="*/ 66237 w 66058"/>
                <a:gd name="csY0" fmla="*/ 145848 h 291571"/>
                <a:gd name="csX1" fmla="*/ 47444 w 66058"/>
                <a:gd name="csY1" fmla="*/ 54878 h 291571"/>
                <a:gd name="csX2" fmla="*/ 3026 w 66058"/>
                <a:gd name="csY2" fmla="*/ 63 h 291571"/>
                <a:gd name="csX3" fmla="*/ 178 w 66058"/>
                <a:gd name="csY3" fmla="*/ 2978 h 291571"/>
                <a:gd name="csX4" fmla="*/ 5588 w 66058"/>
                <a:gd name="csY4" fmla="*/ 9685 h 291571"/>
                <a:gd name="csX5" fmla="*/ 49722 w 66058"/>
                <a:gd name="csY5" fmla="*/ 145848 h 291571"/>
                <a:gd name="csX6" fmla="*/ 3880 w 66058"/>
                <a:gd name="csY6" fmla="*/ 283762 h 291571"/>
                <a:gd name="csX7" fmla="*/ 178 w 66058"/>
                <a:gd name="csY7" fmla="*/ 288718 h 291571"/>
                <a:gd name="csX8" fmla="*/ 3026 w 66058"/>
                <a:gd name="csY8" fmla="*/ 291634 h 291571"/>
                <a:gd name="csX9" fmla="*/ 48298 w 66058"/>
                <a:gd name="csY9" fmla="*/ 234778 h 291571"/>
                <a:gd name="csX10" fmla="*/ 66237 w 66058"/>
                <a:gd name="csY10" fmla="*/ 14584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237" y="145848"/>
                  </a:moveTo>
                  <a:cubicBezTo>
                    <a:pt x="66237" y="123106"/>
                    <a:pt x="63105" y="87826"/>
                    <a:pt x="47444" y="54878"/>
                  </a:cubicBezTo>
                  <a:cubicBezTo>
                    <a:pt x="30360" y="19015"/>
                    <a:pt x="5873" y="63"/>
                    <a:pt x="3026" y="63"/>
                  </a:cubicBezTo>
                  <a:cubicBezTo>
                    <a:pt x="1317" y="63"/>
                    <a:pt x="178" y="1229"/>
                    <a:pt x="178" y="2978"/>
                  </a:cubicBezTo>
                  <a:cubicBezTo>
                    <a:pt x="178" y="3853"/>
                    <a:pt x="178" y="4436"/>
                    <a:pt x="5588" y="9685"/>
                  </a:cubicBezTo>
                  <a:cubicBezTo>
                    <a:pt x="33492" y="38550"/>
                    <a:pt x="49722" y="84910"/>
                    <a:pt x="49722" y="145848"/>
                  </a:cubicBezTo>
                  <a:cubicBezTo>
                    <a:pt x="49722" y="195707"/>
                    <a:pt x="39187" y="247024"/>
                    <a:pt x="3880" y="283762"/>
                  </a:cubicBezTo>
                  <a:cubicBezTo>
                    <a:pt x="178" y="287260"/>
                    <a:pt x="178" y="287844"/>
                    <a:pt x="178" y="288718"/>
                  </a:cubicBezTo>
                  <a:cubicBezTo>
                    <a:pt x="178" y="290468"/>
                    <a:pt x="1317" y="291634"/>
                    <a:pt x="3026" y="291634"/>
                  </a:cubicBezTo>
                  <a:cubicBezTo>
                    <a:pt x="5873" y="291634"/>
                    <a:pt x="31499" y="271807"/>
                    <a:pt x="48298" y="234778"/>
                  </a:cubicBezTo>
                  <a:cubicBezTo>
                    <a:pt x="62820" y="202705"/>
                    <a:pt x="66237" y="170340"/>
                    <a:pt x="66237" y="1458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482483FD-7408-B624-C37E-BE4480FB34F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313673" y="3559250"/>
              <a:ext cx="63495" cy="291571"/>
            </a:xfrm>
            <a:custGeom>
              <a:avLst/>
              <a:gdLst>
                <a:gd name="csX0" fmla="*/ 62254 w 63495"/>
                <a:gd name="csY0" fmla="*/ 150805 h 291571"/>
                <a:gd name="csX1" fmla="*/ 63678 w 63495"/>
                <a:gd name="csY1" fmla="*/ 145848 h 291571"/>
                <a:gd name="csX2" fmla="*/ 62254 w 63495"/>
                <a:gd name="csY2" fmla="*/ 140892 h 291571"/>
                <a:gd name="csX3" fmla="*/ 12426 w 63495"/>
                <a:gd name="csY3" fmla="*/ 6769 h 291571"/>
                <a:gd name="csX4" fmla="*/ 5877 w 63495"/>
                <a:gd name="csY4" fmla="*/ 63 h 291571"/>
                <a:gd name="csX5" fmla="*/ 182 w 63495"/>
                <a:gd name="csY5" fmla="*/ 5894 h 291571"/>
                <a:gd name="csX6" fmla="*/ 1606 w 63495"/>
                <a:gd name="csY6" fmla="*/ 10559 h 291571"/>
                <a:gd name="csX7" fmla="*/ 52004 w 63495"/>
                <a:gd name="csY7" fmla="*/ 145848 h 291571"/>
                <a:gd name="csX8" fmla="*/ 1606 w 63495"/>
                <a:gd name="csY8" fmla="*/ 280554 h 291571"/>
                <a:gd name="csX9" fmla="*/ 182 w 63495"/>
                <a:gd name="csY9" fmla="*/ 285803 h 291571"/>
                <a:gd name="csX10" fmla="*/ 5877 w 63495"/>
                <a:gd name="csY10" fmla="*/ 291634 h 291571"/>
                <a:gd name="csX11" fmla="*/ 11856 w 63495"/>
                <a:gd name="csY11" fmla="*/ 285803 h 291571"/>
                <a:gd name="csX12" fmla="*/ 62254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254" y="150805"/>
                  </a:moveTo>
                  <a:cubicBezTo>
                    <a:pt x="63678" y="147306"/>
                    <a:pt x="63678" y="146723"/>
                    <a:pt x="63678" y="145848"/>
                  </a:cubicBezTo>
                  <a:cubicBezTo>
                    <a:pt x="63678" y="144974"/>
                    <a:pt x="63678" y="144391"/>
                    <a:pt x="62254" y="140892"/>
                  </a:cubicBezTo>
                  <a:lnTo>
                    <a:pt x="12426" y="6769"/>
                  </a:lnTo>
                  <a:cubicBezTo>
                    <a:pt x="10717" y="1812"/>
                    <a:pt x="9009" y="63"/>
                    <a:pt x="5877" y="63"/>
                  </a:cubicBezTo>
                  <a:cubicBezTo>
                    <a:pt x="2745" y="63"/>
                    <a:pt x="182" y="2687"/>
                    <a:pt x="182" y="5894"/>
                  </a:cubicBezTo>
                  <a:cubicBezTo>
                    <a:pt x="182" y="6769"/>
                    <a:pt x="182" y="7352"/>
                    <a:pt x="1606" y="10559"/>
                  </a:cubicBezTo>
                  <a:lnTo>
                    <a:pt x="52004" y="145848"/>
                  </a:lnTo>
                  <a:lnTo>
                    <a:pt x="1606" y="280554"/>
                  </a:lnTo>
                  <a:cubicBezTo>
                    <a:pt x="182" y="283762"/>
                    <a:pt x="182" y="284345"/>
                    <a:pt x="182" y="285803"/>
                  </a:cubicBezTo>
                  <a:cubicBezTo>
                    <a:pt x="182" y="289010"/>
                    <a:pt x="2745" y="291634"/>
                    <a:pt x="5877" y="291634"/>
                  </a:cubicBezTo>
                  <a:cubicBezTo>
                    <a:pt x="9579" y="291634"/>
                    <a:pt x="10717" y="288718"/>
                    <a:pt x="11856" y="285803"/>
                  </a:cubicBezTo>
                  <a:lnTo>
                    <a:pt x="62254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B53A3B3-2112-8871-84D8-39D95E49849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487960" y="3607943"/>
              <a:ext cx="189347" cy="194186"/>
            </a:xfrm>
            <a:custGeom>
              <a:avLst/>
              <a:gdLst>
                <a:gd name="csX0" fmla="*/ 100699 w 189347"/>
                <a:gd name="csY0" fmla="*/ 102987 h 194186"/>
                <a:gd name="csX1" fmla="*/ 180140 w 189347"/>
                <a:gd name="csY1" fmla="*/ 102987 h 194186"/>
                <a:gd name="csX2" fmla="*/ 189536 w 189347"/>
                <a:gd name="csY2" fmla="*/ 97156 h 194186"/>
                <a:gd name="csX3" fmla="*/ 180140 w 189347"/>
                <a:gd name="csY3" fmla="*/ 91325 h 194186"/>
                <a:gd name="csX4" fmla="*/ 100699 w 189347"/>
                <a:gd name="csY4" fmla="*/ 91325 h 194186"/>
                <a:gd name="csX5" fmla="*/ 100699 w 189347"/>
                <a:gd name="csY5" fmla="*/ 9685 h 194186"/>
                <a:gd name="csX6" fmla="*/ 95005 w 189347"/>
                <a:gd name="csY6" fmla="*/ 63 h 194186"/>
                <a:gd name="csX7" fmla="*/ 89310 w 189347"/>
                <a:gd name="csY7" fmla="*/ 9685 h 194186"/>
                <a:gd name="csX8" fmla="*/ 89310 w 189347"/>
                <a:gd name="csY8" fmla="*/ 91325 h 194186"/>
                <a:gd name="csX9" fmla="*/ 9585 w 189347"/>
                <a:gd name="csY9" fmla="*/ 91325 h 194186"/>
                <a:gd name="csX10" fmla="*/ 188 w 189347"/>
                <a:gd name="csY10" fmla="*/ 97156 h 194186"/>
                <a:gd name="csX11" fmla="*/ 9585 w 189347"/>
                <a:gd name="csY11" fmla="*/ 102987 h 194186"/>
                <a:gd name="csX12" fmla="*/ 89310 w 189347"/>
                <a:gd name="csY12" fmla="*/ 102987 h 194186"/>
                <a:gd name="csX13" fmla="*/ 89310 w 189347"/>
                <a:gd name="csY13" fmla="*/ 184627 h 194186"/>
                <a:gd name="csX14" fmla="*/ 95005 w 189347"/>
                <a:gd name="csY14" fmla="*/ 194249 h 194186"/>
                <a:gd name="csX15" fmla="*/ 100699 w 189347"/>
                <a:gd name="csY15" fmla="*/ 184627 h 194186"/>
                <a:gd name="csX16" fmla="*/ 100699 w 189347"/>
                <a:gd name="csY16" fmla="*/ 102987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89347" h="194186">
                  <a:moveTo>
                    <a:pt x="100699" y="102987"/>
                  </a:moveTo>
                  <a:lnTo>
                    <a:pt x="180140" y="102987"/>
                  </a:lnTo>
                  <a:cubicBezTo>
                    <a:pt x="184126" y="102987"/>
                    <a:pt x="189536" y="102987"/>
                    <a:pt x="189536" y="97156"/>
                  </a:cubicBezTo>
                  <a:cubicBezTo>
                    <a:pt x="189536" y="91325"/>
                    <a:pt x="184126" y="91325"/>
                    <a:pt x="180140" y="91325"/>
                  </a:cubicBezTo>
                  <a:lnTo>
                    <a:pt x="100699" y="91325"/>
                  </a:lnTo>
                  <a:lnTo>
                    <a:pt x="100699" y="9685"/>
                  </a:lnTo>
                  <a:cubicBezTo>
                    <a:pt x="100699" y="5603"/>
                    <a:pt x="100699" y="63"/>
                    <a:pt x="95005" y="63"/>
                  </a:cubicBezTo>
                  <a:cubicBezTo>
                    <a:pt x="89310" y="63"/>
                    <a:pt x="89310" y="5603"/>
                    <a:pt x="89310" y="9685"/>
                  </a:cubicBezTo>
                  <a:lnTo>
                    <a:pt x="89310" y="91325"/>
                  </a:lnTo>
                  <a:lnTo>
                    <a:pt x="9585" y="91325"/>
                  </a:lnTo>
                  <a:cubicBezTo>
                    <a:pt x="5598" y="91325"/>
                    <a:pt x="188" y="91325"/>
                    <a:pt x="188" y="97156"/>
                  </a:cubicBezTo>
                  <a:cubicBezTo>
                    <a:pt x="188" y="102987"/>
                    <a:pt x="5598" y="102987"/>
                    <a:pt x="9585" y="102987"/>
                  </a:cubicBezTo>
                  <a:lnTo>
                    <a:pt x="89310" y="102987"/>
                  </a:lnTo>
                  <a:lnTo>
                    <a:pt x="89310" y="184627"/>
                  </a:lnTo>
                  <a:cubicBezTo>
                    <a:pt x="89310" y="188709"/>
                    <a:pt x="89310" y="194249"/>
                    <a:pt x="95005" y="194249"/>
                  </a:cubicBezTo>
                  <a:cubicBezTo>
                    <a:pt x="100699" y="194249"/>
                    <a:pt x="100699" y="188709"/>
                    <a:pt x="100699" y="184627"/>
                  </a:cubicBezTo>
                  <a:lnTo>
                    <a:pt x="100699" y="1029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C64C8419-5ED6-74AE-C211-3D57B813C8E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777533" y="3553419"/>
              <a:ext cx="222092" cy="291571"/>
            </a:xfrm>
            <a:custGeom>
              <a:avLst/>
              <a:gdLst>
                <a:gd name="csX0" fmla="*/ 90174 w 222092"/>
                <a:gd name="csY0" fmla="*/ 261012 h 291571"/>
                <a:gd name="csX1" fmla="*/ 40061 w 222092"/>
                <a:gd name="csY1" fmla="*/ 147591 h 291571"/>
                <a:gd name="csX2" fmla="*/ 35790 w 222092"/>
                <a:gd name="csY2" fmla="*/ 142925 h 291571"/>
                <a:gd name="csX3" fmla="*/ 30950 w 222092"/>
                <a:gd name="csY3" fmla="*/ 145258 h 291571"/>
                <a:gd name="csX4" fmla="*/ 3900 w 222092"/>
                <a:gd name="csY4" fmla="*/ 166251 h 291571"/>
                <a:gd name="csX5" fmla="*/ 198 w 222092"/>
                <a:gd name="csY5" fmla="*/ 170916 h 291571"/>
                <a:gd name="csX6" fmla="*/ 3046 w 222092"/>
                <a:gd name="csY6" fmla="*/ 174124 h 291571"/>
                <a:gd name="csX7" fmla="*/ 12727 w 222092"/>
                <a:gd name="csY7" fmla="*/ 167709 h 291571"/>
                <a:gd name="csX8" fmla="*/ 21838 w 222092"/>
                <a:gd name="csY8" fmla="*/ 160711 h 291571"/>
                <a:gd name="csX9" fmla="*/ 77931 w 222092"/>
                <a:gd name="csY9" fmla="*/ 286962 h 291571"/>
                <a:gd name="csX10" fmla="*/ 83910 w 222092"/>
                <a:gd name="csY10" fmla="*/ 291627 h 291571"/>
                <a:gd name="csX11" fmla="*/ 91028 w 222092"/>
                <a:gd name="csY11" fmla="*/ 285795 h 291571"/>
                <a:gd name="csX12" fmla="*/ 220297 w 222092"/>
                <a:gd name="csY12" fmla="*/ 11718 h 291571"/>
                <a:gd name="csX13" fmla="*/ 222290 w 222092"/>
                <a:gd name="csY13" fmla="*/ 5887 h 291571"/>
                <a:gd name="csX14" fmla="*/ 216596 w 222092"/>
                <a:gd name="csY14" fmla="*/ 55 h 291571"/>
                <a:gd name="csX15" fmla="*/ 210047 w 222092"/>
                <a:gd name="csY15" fmla="*/ 6179 h 291571"/>
                <a:gd name="csX16" fmla="*/ 90174 w 222092"/>
                <a:gd name="csY16" fmla="*/ 261012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22092" h="291571">
                  <a:moveTo>
                    <a:pt x="90174" y="261012"/>
                  </a:moveTo>
                  <a:lnTo>
                    <a:pt x="40061" y="147591"/>
                  </a:lnTo>
                  <a:cubicBezTo>
                    <a:pt x="38068" y="142925"/>
                    <a:pt x="36644" y="142925"/>
                    <a:pt x="35790" y="142925"/>
                  </a:cubicBezTo>
                  <a:cubicBezTo>
                    <a:pt x="35505" y="142925"/>
                    <a:pt x="34082" y="142925"/>
                    <a:pt x="30950" y="145258"/>
                  </a:cubicBezTo>
                  <a:lnTo>
                    <a:pt x="3900" y="166251"/>
                  </a:lnTo>
                  <a:cubicBezTo>
                    <a:pt x="198" y="169167"/>
                    <a:pt x="198" y="170042"/>
                    <a:pt x="198" y="170916"/>
                  </a:cubicBezTo>
                  <a:cubicBezTo>
                    <a:pt x="198" y="172374"/>
                    <a:pt x="1053" y="174124"/>
                    <a:pt x="3046" y="174124"/>
                  </a:cubicBezTo>
                  <a:cubicBezTo>
                    <a:pt x="4754" y="174124"/>
                    <a:pt x="9595" y="170042"/>
                    <a:pt x="12727" y="167709"/>
                  </a:cubicBezTo>
                  <a:cubicBezTo>
                    <a:pt x="14435" y="166251"/>
                    <a:pt x="18706" y="163044"/>
                    <a:pt x="21838" y="160711"/>
                  </a:cubicBezTo>
                  <a:lnTo>
                    <a:pt x="77931" y="286962"/>
                  </a:lnTo>
                  <a:cubicBezTo>
                    <a:pt x="79924" y="291627"/>
                    <a:pt x="81347" y="291627"/>
                    <a:pt x="83910" y="291627"/>
                  </a:cubicBezTo>
                  <a:cubicBezTo>
                    <a:pt x="88181" y="291627"/>
                    <a:pt x="89035" y="289877"/>
                    <a:pt x="91028" y="285795"/>
                  </a:cubicBezTo>
                  <a:lnTo>
                    <a:pt x="220297" y="11718"/>
                  </a:lnTo>
                  <a:cubicBezTo>
                    <a:pt x="222290" y="7636"/>
                    <a:pt x="222290" y="6470"/>
                    <a:pt x="222290" y="5887"/>
                  </a:cubicBezTo>
                  <a:cubicBezTo>
                    <a:pt x="222290" y="2971"/>
                    <a:pt x="220013" y="55"/>
                    <a:pt x="216596" y="55"/>
                  </a:cubicBezTo>
                  <a:cubicBezTo>
                    <a:pt x="214318" y="55"/>
                    <a:pt x="212325" y="1513"/>
                    <a:pt x="210047" y="6179"/>
                  </a:cubicBezTo>
                  <a:lnTo>
                    <a:pt x="90174" y="2610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715A0A11-93FF-5BA3-281B-B95FD5DB80E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994026" y="3553420"/>
              <a:ext cx="633628" cy="1166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9483B39-B599-5789-151A-4EB7ADDC04E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019368" y="3583742"/>
              <a:ext cx="93961" cy="194186"/>
            </a:xfrm>
            <a:custGeom>
              <a:avLst/>
              <a:gdLst>
                <a:gd name="csX0" fmla="*/ 58577 w 93961"/>
                <a:gd name="csY0" fmla="*/ 7644 h 194186"/>
                <a:gd name="csX1" fmla="*/ 52028 w 93961"/>
                <a:gd name="csY1" fmla="*/ 63 h 194186"/>
                <a:gd name="csX2" fmla="*/ 207 w 93961"/>
                <a:gd name="csY2" fmla="*/ 18723 h 194186"/>
                <a:gd name="csX3" fmla="*/ 207 w 93961"/>
                <a:gd name="csY3" fmla="*/ 27762 h 194186"/>
                <a:gd name="csX4" fmla="*/ 37507 w 93961"/>
                <a:gd name="csY4" fmla="*/ 20181 h 194186"/>
                <a:gd name="csX5" fmla="*/ 37507 w 93961"/>
                <a:gd name="csY5" fmla="*/ 171215 h 194186"/>
                <a:gd name="csX6" fmla="*/ 11027 w 93961"/>
                <a:gd name="csY6" fmla="*/ 185210 h 194186"/>
                <a:gd name="csX7" fmla="*/ 1915 w 93961"/>
                <a:gd name="csY7" fmla="*/ 185210 h 194186"/>
                <a:gd name="csX8" fmla="*/ 1915 w 93961"/>
                <a:gd name="csY8" fmla="*/ 194249 h 194186"/>
                <a:gd name="csX9" fmla="*/ 48042 w 93961"/>
                <a:gd name="csY9" fmla="*/ 193374 h 194186"/>
                <a:gd name="csX10" fmla="*/ 94169 w 93961"/>
                <a:gd name="csY10" fmla="*/ 194249 h 194186"/>
                <a:gd name="csX11" fmla="*/ 94169 w 93961"/>
                <a:gd name="csY11" fmla="*/ 185210 h 194186"/>
                <a:gd name="csX12" fmla="*/ 85057 w 93961"/>
                <a:gd name="csY12" fmla="*/ 185210 h 194186"/>
                <a:gd name="csX13" fmla="*/ 58577 w 93961"/>
                <a:gd name="csY13" fmla="*/ 171215 h 194186"/>
                <a:gd name="csX14" fmla="*/ 58577 w 93961"/>
                <a:gd name="csY14" fmla="*/ 7644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961" h="194186">
                  <a:moveTo>
                    <a:pt x="58577" y="7644"/>
                  </a:moveTo>
                  <a:cubicBezTo>
                    <a:pt x="58577" y="646"/>
                    <a:pt x="58577" y="63"/>
                    <a:pt x="52028" y="63"/>
                  </a:cubicBezTo>
                  <a:cubicBezTo>
                    <a:pt x="34375" y="18723"/>
                    <a:pt x="9318" y="18723"/>
                    <a:pt x="207" y="18723"/>
                  </a:cubicBezTo>
                  <a:lnTo>
                    <a:pt x="207" y="27762"/>
                  </a:lnTo>
                  <a:cubicBezTo>
                    <a:pt x="5901" y="27762"/>
                    <a:pt x="22701" y="27762"/>
                    <a:pt x="37507" y="20181"/>
                  </a:cubicBezTo>
                  <a:lnTo>
                    <a:pt x="37507" y="171215"/>
                  </a:lnTo>
                  <a:cubicBezTo>
                    <a:pt x="37507" y="181712"/>
                    <a:pt x="36653" y="185210"/>
                    <a:pt x="11027" y="185210"/>
                  </a:cubicBezTo>
                  <a:lnTo>
                    <a:pt x="1915" y="185210"/>
                  </a:lnTo>
                  <a:lnTo>
                    <a:pt x="1915" y="194249"/>
                  </a:lnTo>
                  <a:cubicBezTo>
                    <a:pt x="11881" y="193374"/>
                    <a:pt x="36653" y="193374"/>
                    <a:pt x="48042" y="193374"/>
                  </a:cubicBezTo>
                  <a:cubicBezTo>
                    <a:pt x="59431" y="193374"/>
                    <a:pt x="84203" y="193374"/>
                    <a:pt x="94169" y="194249"/>
                  </a:cubicBezTo>
                  <a:lnTo>
                    <a:pt x="94169" y="185210"/>
                  </a:lnTo>
                  <a:lnTo>
                    <a:pt x="85057" y="185210"/>
                  </a:lnTo>
                  <a:cubicBezTo>
                    <a:pt x="59431" y="185210"/>
                    <a:pt x="58577" y="182003"/>
                    <a:pt x="58577" y="171215"/>
                  </a:cubicBezTo>
                  <a:lnTo>
                    <a:pt x="58577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B473A19-916C-EBC6-396A-B8E069A0405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223299" y="3699205"/>
              <a:ext cx="173972" cy="11662"/>
            </a:xfrm>
            <a:custGeom>
              <a:avLst/>
              <a:gdLst>
                <a:gd name="csX0" fmla="*/ 164220 w 173972"/>
                <a:gd name="csY0" fmla="*/ 11726 h 11662"/>
                <a:gd name="csX1" fmla="*/ 174186 w 173972"/>
                <a:gd name="csY1" fmla="*/ 5894 h 11662"/>
                <a:gd name="csX2" fmla="*/ 164220 w 173972"/>
                <a:gd name="csY2" fmla="*/ 63 h 11662"/>
                <a:gd name="csX3" fmla="*/ 10180 w 173972"/>
                <a:gd name="csY3" fmla="*/ 63 h 11662"/>
                <a:gd name="csX4" fmla="*/ 214 w 173972"/>
                <a:gd name="csY4" fmla="*/ 5894 h 11662"/>
                <a:gd name="csX5" fmla="*/ 10180 w 173972"/>
                <a:gd name="csY5" fmla="*/ 11726 h 11662"/>
                <a:gd name="csX6" fmla="*/ 164220 w 173972"/>
                <a:gd name="csY6" fmla="*/ 11726 h 116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73972" h="11662">
                  <a:moveTo>
                    <a:pt x="164220" y="11726"/>
                  </a:moveTo>
                  <a:cubicBezTo>
                    <a:pt x="169061" y="11726"/>
                    <a:pt x="174186" y="11726"/>
                    <a:pt x="174186" y="5894"/>
                  </a:cubicBezTo>
                  <a:cubicBezTo>
                    <a:pt x="174186" y="63"/>
                    <a:pt x="169061" y="63"/>
                    <a:pt x="164220" y="63"/>
                  </a:cubicBezTo>
                  <a:lnTo>
                    <a:pt x="10180" y="63"/>
                  </a:lnTo>
                  <a:cubicBezTo>
                    <a:pt x="5339" y="63"/>
                    <a:pt x="214" y="63"/>
                    <a:pt x="214" y="5894"/>
                  </a:cubicBezTo>
                  <a:cubicBezTo>
                    <a:pt x="214" y="11726"/>
                    <a:pt x="5339" y="11726"/>
                    <a:pt x="10180" y="11726"/>
                  </a:cubicBezTo>
                  <a:lnTo>
                    <a:pt x="164220" y="117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9C6BD72-316A-B087-796B-6F77F9D3E01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475287" y="3649054"/>
              <a:ext cx="148630" cy="185439"/>
            </a:xfrm>
            <a:custGeom>
              <a:avLst/>
              <a:gdLst>
                <a:gd name="csX0" fmla="*/ 22148 w 148630"/>
                <a:gd name="csY0" fmla="*/ 164509 h 185439"/>
                <a:gd name="csX1" fmla="*/ 6773 w 148630"/>
                <a:gd name="csY1" fmla="*/ 176463 h 185439"/>
                <a:gd name="csX2" fmla="*/ 224 w 148630"/>
                <a:gd name="csY2" fmla="*/ 182003 h 185439"/>
                <a:gd name="csX3" fmla="*/ 3925 w 148630"/>
                <a:gd name="csY3" fmla="*/ 185502 h 185439"/>
                <a:gd name="csX4" fmla="*/ 27843 w 148630"/>
                <a:gd name="csY4" fmla="*/ 184627 h 185439"/>
                <a:gd name="csX5" fmla="*/ 56032 w 148630"/>
                <a:gd name="csY5" fmla="*/ 185502 h 185439"/>
                <a:gd name="csX6" fmla="*/ 61157 w 148630"/>
                <a:gd name="csY6" fmla="*/ 179671 h 185439"/>
                <a:gd name="csX7" fmla="*/ 54323 w 148630"/>
                <a:gd name="csY7" fmla="*/ 176463 h 185439"/>
                <a:gd name="csX8" fmla="*/ 40087 w 148630"/>
                <a:gd name="csY8" fmla="*/ 171798 h 185439"/>
                <a:gd name="csX9" fmla="*/ 54038 w 148630"/>
                <a:gd name="csY9" fmla="*/ 113484 h 185439"/>
                <a:gd name="csX10" fmla="*/ 80234 w 148630"/>
                <a:gd name="csY10" fmla="*/ 132145 h 185439"/>
                <a:gd name="csX11" fmla="*/ 148855 w 148630"/>
                <a:gd name="csY11" fmla="*/ 46714 h 185439"/>
                <a:gd name="csX12" fmla="*/ 110985 w 148630"/>
                <a:gd name="csY12" fmla="*/ 63 h 185439"/>
                <a:gd name="csX13" fmla="*/ 73685 w 148630"/>
                <a:gd name="csY13" fmla="*/ 21931 h 185439"/>
                <a:gd name="csX14" fmla="*/ 48059 w 148630"/>
                <a:gd name="csY14" fmla="*/ 63 h 185439"/>
                <a:gd name="csX15" fmla="*/ 26989 w 148630"/>
                <a:gd name="csY15" fmla="*/ 16682 h 185439"/>
                <a:gd name="csX16" fmla="*/ 18162 w 148630"/>
                <a:gd name="csY16" fmla="*/ 44965 h 185439"/>
                <a:gd name="csX17" fmla="*/ 21579 w 148630"/>
                <a:gd name="csY17" fmla="*/ 47880 h 185439"/>
                <a:gd name="csX18" fmla="*/ 26419 w 148630"/>
                <a:gd name="csY18" fmla="*/ 41174 h 185439"/>
                <a:gd name="csX19" fmla="*/ 47205 w 148630"/>
                <a:gd name="csY19" fmla="*/ 6477 h 185439"/>
                <a:gd name="csX20" fmla="*/ 56032 w 148630"/>
                <a:gd name="csY20" fmla="*/ 19890 h 185439"/>
                <a:gd name="csX21" fmla="*/ 54038 w 148630"/>
                <a:gd name="csY21" fmla="*/ 34760 h 185439"/>
                <a:gd name="csX22" fmla="*/ 22148 w 148630"/>
                <a:gd name="csY22" fmla="*/ 164509 h 185439"/>
                <a:gd name="csX23" fmla="*/ 72261 w 148630"/>
                <a:gd name="csY23" fmla="*/ 37967 h 185439"/>
                <a:gd name="csX24" fmla="*/ 87068 w 148630"/>
                <a:gd name="csY24" fmla="*/ 17557 h 185439"/>
                <a:gd name="csX25" fmla="*/ 110131 w 148630"/>
                <a:gd name="csY25" fmla="*/ 6477 h 185439"/>
                <a:gd name="csX26" fmla="*/ 128354 w 148630"/>
                <a:gd name="csY26" fmla="*/ 33885 h 185439"/>
                <a:gd name="csX27" fmla="*/ 113832 w 148630"/>
                <a:gd name="csY27" fmla="*/ 95698 h 185439"/>
                <a:gd name="csX28" fmla="*/ 79949 w 148630"/>
                <a:gd name="csY28" fmla="*/ 125730 h 185439"/>
                <a:gd name="csX29" fmla="*/ 57455 w 148630"/>
                <a:gd name="csY29" fmla="*/ 99780 h 185439"/>
                <a:gd name="csX30" fmla="*/ 58309 w 148630"/>
                <a:gd name="csY30" fmla="*/ 95115 h 185439"/>
                <a:gd name="csX31" fmla="*/ 72261 w 148630"/>
                <a:gd name="csY31" fmla="*/ 37967 h 185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48630" h="185439">
                  <a:moveTo>
                    <a:pt x="22148" y="164509"/>
                  </a:moveTo>
                  <a:cubicBezTo>
                    <a:pt x="19870" y="174422"/>
                    <a:pt x="19301" y="176463"/>
                    <a:pt x="6773" y="176463"/>
                  </a:cubicBezTo>
                  <a:cubicBezTo>
                    <a:pt x="3356" y="176463"/>
                    <a:pt x="224" y="176463"/>
                    <a:pt x="224" y="182003"/>
                  </a:cubicBezTo>
                  <a:cubicBezTo>
                    <a:pt x="224" y="184336"/>
                    <a:pt x="1648" y="185502"/>
                    <a:pt x="3925" y="185502"/>
                  </a:cubicBezTo>
                  <a:cubicBezTo>
                    <a:pt x="11613" y="185502"/>
                    <a:pt x="19870" y="184627"/>
                    <a:pt x="27843" y="184627"/>
                  </a:cubicBezTo>
                  <a:cubicBezTo>
                    <a:pt x="37239" y="184627"/>
                    <a:pt x="46920" y="185502"/>
                    <a:pt x="56032" y="185502"/>
                  </a:cubicBezTo>
                  <a:cubicBezTo>
                    <a:pt x="57455" y="185502"/>
                    <a:pt x="61157" y="185502"/>
                    <a:pt x="61157" y="179671"/>
                  </a:cubicBezTo>
                  <a:cubicBezTo>
                    <a:pt x="61157" y="176463"/>
                    <a:pt x="58309" y="176463"/>
                    <a:pt x="54323" y="176463"/>
                  </a:cubicBezTo>
                  <a:cubicBezTo>
                    <a:pt x="40087" y="176463"/>
                    <a:pt x="40087" y="174422"/>
                    <a:pt x="40087" y="171798"/>
                  </a:cubicBezTo>
                  <a:cubicBezTo>
                    <a:pt x="40087" y="168299"/>
                    <a:pt x="52045" y="120773"/>
                    <a:pt x="54038" y="113484"/>
                  </a:cubicBezTo>
                  <a:cubicBezTo>
                    <a:pt x="57740" y="121940"/>
                    <a:pt x="65713" y="132145"/>
                    <a:pt x="80234" y="132145"/>
                  </a:cubicBezTo>
                  <a:cubicBezTo>
                    <a:pt x="113263" y="132145"/>
                    <a:pt x="148855" y="89575"/>
                    <a:pt x="148855" y="46714"/>
                  </a:cubicBezTo>
                  <a:cubicBezTo>
                    <a:pt x="148855" y="19306"/>
                    <a:pt x="132625" y="63"/>
                    <a:pt x="110985" y="63"/>
                  </a:cubicBezTo>
                  <a:cubicBezTo>
                    <a:pt x="96748" y="63"/>
                    <a:pt x="83081" y="10559"/>
                    <a:pt x="73685" y="21931"/>
                  </a:cubicBezTo>
                  <a:cubicBezTo>
                    <a:pt x="70838" y="6186"/>
                    <a:pt x="58594" y="63"/>
                    <a:pt x="48059" y="63"/>
                  </a:cubicBezTo>
                  <a:cubicBezTo>
                    <a:pt x="34961" y="63"/>
                    <a:pt x="29551" y="11434"/>
                    <a:pt x="26989" y="16682"/>
                  </a:cubicBezTo>
                  <a:cubicBezTo>
                    <a:pt x="21864" y="26596"/>
                    <a:pt x="18162" y="44090"/>
                    <a:pt x="18162" y="44965"/>
                  </a:cubicBezTo>
                  <a:cubicBezTo>
                    <a:pt x="18162" y="47880"/>
                    <a:pt x="21009" y="47880"/>
                    <a:pt x="21579" y="47880"/>
                  </a:cubicBezTo>
                  <a:cubicBezTo>
                    <a:pt x="24426" y="47880"/>
                    <a:pt x="24711" y="47589"/>
                    <a:pt x="26419" y="41174"/>
                  </a:cubicBezTo>
                  <a:cubicBezTo>
                    <a:pt x="31260" y="20473"/>
                    <a:pt x="36954" y="6477"/>
                    <a:pt x="47205" y="6477"/>
                  </a:cubicBezTo>
                  <a:cubicBezTo>
                    <a:pt x="52045" y="6477"/>
                    <a:pt x="56032" y="8810"/>
                    <a:pt x="56032" y="19890"/>
                  </a:cubicBezTo>
                  <a:cubicBezTo>
                    <a:pt x="56032" y="26596"/>
                    <a:pt x="55177" y="29803"/>
                    <a:pt x="54038" y="34760"/>
                  </a:cubicBezTo>
                  <a:lnTo>
                    <a:pt x="22148" y="164509"/>
                  </a:lnTo>
                  <a:close/>
                  <a:moveTo>
                    <a:pt x="72261" y="37967"/>
                  </a:moveTo>
                  <a:cubicBezTo>
                    <a:pt x="74255" y="30095"/>
                    <a:pt x="81942" y="21931"/>
                    <a:pt x="87068" y="17557"/>
                  </a:cubicBezTo>
                  <a:cubicBezTo>
                    <a:pt x="97033" y="8518"/>
                    <a:pt x="105290" y="6477"/>
                    <a:pt x="110131" y="6477"/>
                  </a:cubicBezTo>
                  <a:cubicBezTo>
                    <a:pt x="121520" y="6477"/>
                    <a:pt x="128354" y="16682"/>
                    <a:pt x="128354" y="33885"/>
                  </a:cubicBezTo>
                  <a:cubicBezTo>
                    <a:pt x="128354" y="51088"/>
                    <a:pt x="118958" y="84618"/>
                    <a:pt x="113832" y="95698"/>
                  </a:cubicBezTo>
                  <a:cubicBezTo>
                    <a:pt x="104152" y="116108"/>
                    <a:pt x="90484" y="125730"/>
                    <a:pt x="79949" y="125730"/>
                  </a:cubicBezTo>
                  <a:cubicBezTo>
                    <a:pt x="61157" y="125730"/>
                    <a:pt x="57455" y="101530"/>
                    <a:pt x="57455" y="99780"/>
                  </a:cubicBezTo>
                  <a:cubicBezTo>
                    <a:pt x="57455" y="99197"/>
                    <a:pt x="57455" y="98614"/>
                    <a:pt x="58309" y="95115"/>
                  </a:cubicBezTo>
                  <a:lnTo>
                    <a:pt x="72261" y="379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2356049-7483-582C-2CCA-A847401F67B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708993" y="3559250"/>
              <a:ext cx="11389" cy="291571"/>
            </a:xfrm>
            <a:custGeom>
              <a:avLst/>
              <a:gdLst>
                <a:gd name="csX0" fmla="*/ 11620 w 11389"/>
                <a:gd name="csY0" fmla="*/ 10559 h 291571"/>
                <a:gd name="csX1" fmla="*/ 5925 w 11389"/>
                <a:gd name="csY1" fmla="*/ 63 h 291571"/>
                <a:gd name="csX2" fmla="*/ 231 w 11389"/>
                <a:gd name="csY2" fmla="*/ 10559 h 291571"/>
                <a:gd name="csX3" fmla="*/ 231 w 11389"/>
                <a:gd name="csY3" fmla="*/ 281137 h 291571"/>
                <a:gd name="csX4" fmla="*/ 5925 w 11389"/>
                <a:gd name="csY4" fmla="*/ 291634 h 291571"/>
                <a:gd name="csX5" fmla="*/ 11620 w 11389"/>
                <a:gd name="csY5" fmla="*/ 281137 h 291571"/>
                <a:gd name="csX6" fmla="*/ 11620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620" y="10559"/>
                  </a:moveTo>
                  <a:cubicBezTo>
                    <a:pt x="11620" y="5311"/>
                    <a:pt x="11620" y="63"/>
                    <a:pt x="5925" y="63"/>
                  </a:cubicBezTo>
                  <a:cubicBezTo>
                    <a:pt x="231" y="63"/>
                    <a:pt x="231" y="5311"/>
                    <a:pt x="231" y="10559"/>
                  </a:cubicBezTo>
                  <a:lnTo>
                    <a:pt x="231" y="281137"/>
                  </a:lnTo>
                  <a:cubicBezTo>
                    <a:pt x="231" y="286386"/>
                    <a:pt x="231" y="291634"/>
                    <a:pt x="5925" y="291634"/>
                  </a:cubicBezTo>
                  <a:cubicBezTo>
                    <a:pt x="11620" y="291634"/>
                    <a:pt x="11620" y="286386"/>
                    <a:pt x="11620" y="281137"/>
                  </a:cubicBezTo>
                  <a:lnTo>
                    <a:pt x="11620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5054085-10C0-B756-778E-2EEC4006DB3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779543" y="3583742"/>
              <a:ext cx="93961" cy="194186"/>
            </a:xfrm>
            <a:custGeom>
              <a:avLst/>
              <a:gdLst>
                <a:gd name="csX0" fmla="*/ 58604 w 93961"/>
                <a:gd name="csY0" fmla="*/ 7644 h 194186"/>
                <a:gd name="csX1" fmla="*/ 52055 w 93961"/>
                <a:gd name="csY1" fmla="*/ 63 h 194186"/>
                <a:gd name="csX2" fmla="*/ 233 w 93961"/>
                <a:gd name="csY2" fmla="*/ 18723 h 194186"/>
                <a:gd name="csX3" fmla="*/ 233 w 93961"/>
                <a:gd name="csY3" fmla="*/ 27762 h 194186"/>
                <a:gd name="csX4" fmla="*/ 37533 w 93961"/>
                <a:gd name="csY4" fmla="*/ 20181 h 194186"/>
                <a:gd name="csX5" fmla="*/ 37533 w 93961"/>
                <a:gd name="csY5" fmla="*/ 171215 h 194186"/>
                <a:gd name="csX6" fmla="*/ 11053 w 93961"/>
                <a:gd name="csY6" fmla="*/ 185210 h 194186"/>
                <a:gd name="csX7" fmla="*/ 1942 w 93961"/>
                <a:gd name="csY7" fmla="*/ 185210 h 194186"/>
                <a:gd name="csX8" fmla="*/ 1942 w 93961"/>
                <a:gd name="csY8" fmla="*/ 194249 h 194186"/>
                <a:gd name="csX9" fmla="*/ 48069 w 93961"/>
                <a:gd name="csY9" fmla="*/ 193374 h 194186"/>
                <a:gd name="csX10" fmla="*/ 94195 w 93961"/>
                <a:gd name="csY10" fmla="*/ 194249 h 194186"/>
                <a:gd name="csX11" fmla="*/ 94195 w 93961"/>
                <a:gd name="csY11" fmla="*/ 185210 h 194186"/>
                <a:gd name="csX12" fmla="*/ 85084 w 93961"/>
                <a:gd name="csY12" fmla="*/ 185210 h 194186"/>
                <a:gd name="csX13" fmla="*/ 58604 w 93961"/>
                <a:gd name="csY13" fmla="*/ 171215 h 194186"/>
                <a:gd name="csX14" fmla="*/ 58604 w 93961"/>
                <a:gd name="csY14" fmla="*/ 7644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961" h="194186">
                  <a:moveTo>
                    <a:pt x="58604" y="7644"/>
                  </a:moveTo>
                  <a:cubicBezTo>
                    <a:pt x="58604" y="646"/>
                    <a:pt x="58604" y="63"/>
                    <a:pt x="52055" y="63"/>
                  </a:cubicBezTo>
                  <a:cubicBezTo>
                    <a:pt x="34401" y="18723"/>
                    <a:pt x="9345" y="18723"/>
                    <a:pt x="233" y="18723"/>
                  </a:cubicBezTo>
                  <a:lnTo>
                    <a:pt x="233" y="27762"/>
                  </a:lnTo>
                  <a:cubicBezTo>
                    <a:pt x="5928" y="27762"/>
                    <a:pt x="22727" y="27762"/>
                    <a:pt x="37533" y="20181"/>
                  </a:cubicBezTo>
                  <a:lnTo>
                    <a:pt x="37533" y="171215"/>
                  </a:lnTo>
                  <a:cubicBezTo>
                    <a:pt x="37533" y="181712"/>
                    <a:pt x="36679" y="185210"/>
                    <a:pt x="11053" y="185210"/>
                  </a:cubicBezTo>
                  <a:lnTo>
                    <a:pt x="1942" y="185210"/>
                  </a:lnTo>
                  <a:lnTo>
                    <a:pt x="1942" y="194249"/>
                  </a:lnTo>
                  <a:cubicBezTo>
                    <a:pt x="11907" y="193374"/>
                    <a:pt x="36679" y="193374"/>
                    <a:pt x="48069" y="193374"/>
                  </a:cubicBezTo>
                  <a:cubicBezTo>
                    <a:pt x="59458" y="193374"/>
                    <a:pt x="84230" y="193374"/>
                    <a:pt x="94195" y="194249"/>
                  </a:cubicBezTo>
                  <a:lnTo>
                    <a:pt x="94195" y="185210"/>
                  </a:lnTo>
                  <a:lnTo>
                    <a:pt x="85084" y="185210"/>
                  </a:lnTo>
                  <a:cubicBezTo>
                    <a:pt x="59458" y="185210"/>
                    <a:pt x="58604" y="182003"/>
                    <a:pt x="58604" y="171215"/>
                  </a:cubicBezTo>
                  <a:lnTo>
                    <a:pt x="58604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6DF4E1E-D76B-26E8-432D-52E32989CAB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912230" y="3559250"/>
              <a:ext cx="63495" cy="291571"/>
            </a:xfrm>
            <a:custGeom>
              <a:avLst/>
              <a:gdLst>
                <a:gd name="csX0" fmla="*/ 62310 w 63495"/>
                <a:gd name="csY0" fmla="*/ 150805 h 291571"/>
                <a:gd name="csX1" fmla="*/ 63734 w 63495"/>
                <a:gd name="csY1" fmla="*/ 145848 h 291571"/>
                <a:gd name="csX2" fmla="*/ 62310 w 63495"/>
                <a:gd name="csY2" fmla="*/ 140892 h 291571"/>
                <a:gd name="csX3" fmla="*/ 12482 w 63495"/>
                <a:gd name="csY3" fmla="*/ 6769 h 291571"/>
                <a:gd name="csX4" fmla="*/ 5933 w 63495"/>
                <a:gd name="csY4" fmla="*/ 63 h 291571"/>
                <a:gd name="csX5" fmla="*/ 238 w 63495"/>
                <a:gd name="csY5" fmla="*/ 5894 h 291571"/>
                <a:gd name="csX6" fmla="*/ 1662 w 63495"/>
                <a:gd name="csY6" fmla="*/ 10559 h 291571"/>
                <a:gd name="csX7" fmla="*/ 52060 w 63495"/>
                <a:gd name="csY7" fmla="*/ 145848 h 291571"/>
                <a:gd name="csX8" fmla="*/ 1662 w 63495"/>
                <a:gd name="csY8" fmla="*/ 280554 h 291571"/>
                <a:gd name="csX9" fmla="*/ 238 w 63495"/>
                <a:gd name="csY9" fmla="*/ 285803 h 291571"/>
                <a:gd name="csX10" fmla="*/ 5933 w 63495"/>
                <a:gd name="csY10" fmla="*/ 291634 h 291571"/>
                <a:gd name="csX11" fmla="*/ 11912 w 63495"/>
                <a:gd name="csY11" fmla="*/ 285803 h 291571"/>
                <a:gd name="csX12" fmla="*/ 62310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310" y="150805"/>
                  </a:moveTo>
                  <a:cubicBezTo>
                    <a:pt x="63734" y="147306"/>
                    <a:pt x="63734" y="146723"/>
                    <a:pt x="63734" y="145848"/>
                  </a:cubicBezTo>
                  <a:cubicBezTo>
                    <a:pt x="63734" y="144974"/>
                    <a:pt x="63734" y="144391"/>
                    <a:pt x="62310" y="140892"/>
                  </a:cubicBezTo>
                  <a:lnTo>
                    <a:pt x="12482" y="6769"/>
                  </a:lnTo>
                  <a:cubicBezTo>
                    <a:pt x="10773" y="1812"/>
                    <a:pt x="9065" y="63"/>
                    <a:pt x="5933" y="63"/>
                  </a:cubicBezTo>
                  <a:cubicBezTo>
                    <a:pt x="2801" y="63"/>
                    <a:pt x="238" y="2687"/>
                    <a:pt x="238" y="5894"/>
                  </a:cubicBezTo>
                  <a:cubicBezTo>
                    <a:pt x="238" y="6769"/>
                    <a:pt x="238" y="7352"/>
                    <a:pt x="1662" y="10559"/>
                  </a:cubicBezTo>
                  <a:lnTo>
                    <a:pt x="52060" y="145848"/>
                  </a:lnTo>
                  <a:lnTo>
                    <a:pt x="1662" y="280554"/>
                  </a:lnTo>
                  <a:cubicBezTo>
                    <a:pt x="238" y="283762"/>
                    <a:pt x="238" y="284345"/>
                    <a:pt x="238" y="285803"/>
                  </a:cubicBezTo>
                  <a:cubicBezTo>
                    <a:pt x="238" y="289010"/>
                    <a:pt x="2801" y="291634"/>
                    <a:pt x="5933" y="291634"/>
                  </a:cubicBezTo>
                  <a:cubicBezTo>
                    <a:pt x="9634" y="291634"/>
                    <a:pt x="10773" y="288718"/>
                    <a:pt x="11912" y="285803"/>
                  </a:cubicBezTo>
                  <a:lnTo>
                    <a:pt x="62310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F497C0D-0617-4809-654F-10B138A742A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4088637" y="3559250"/>
              <a:ext cx="11389" cy="291571"/>
            </a:xfrm>
            <a:custGeom>
              <a:avLst/>
              <a:gdLst>
                <a:gd name="csX0" fmla="*/ 11633 w 11389"/>
                <a:gd name="csY0" fmla="*/ 10559 h 291571"/>
                <a:gd name="csX1" fmla="*/ 5938 w 11389"/>
                <a:gd name="csY1" fmla="*/ 63 h 291571"/>
                <a:gd name="csX2" fmla="*/ 244 w 11389"/>
                <a:gd name="csY2" fmla="*/ 10559 h 291571"/>
                <a:gd name="csX3" fmla="*/ 244 w 11389"/>
                <a:gd name="csY3" fmla="*/ 281137 h 291571"/>
                <a:gd name="csX4" fmla="*/ 5938 w 11389"/>
                <a:gd name="csY4" fmla="*/ 291634 h 291571"/>
                <a:gd name="csX5" fmla="*/ 11633 w 11389"/>
                <a:gd name="csY5" fmla="*/ 281137 h 291571"/>
                <a:gd name="csX6" fmla="*/ 11633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633" y="10559"/>
                  </a:moveTo>
                  <a:cubicBezTo>
                    <a:pt x="11633" y="5311"/>
                    <a:pt x="11633" y="63"/>
                    <a:pt x="5938" y="63"/>
                  </a:cubicBezTo>
                  <a:cubicBezTo>
                    <a:pt x="244" y="63"/>
                    <a:pt x="244" y="5311"/>
                    <a:pt x="244" y="10559"/>
                  </a:cubicBezTo>
                  <a:lnTo>
                    <a:pt x="244" y="281137"/>
                  </a:lnTo>
                  <a:cubicBezTo>
                    <a:pt x="244" y="286386"/>
                    <a:pt x="244" y="291634"/>
                    <a:pt x="5938" y="291634"/>
                  </a:cubicBezTo>
                  <a:cubicBezTo>
                    <a:pt x="11633" y="291634"/>
                    <a:pt x="11633" y="286386"/>
                    <a:pt x="11633" y="281137"/>
                  </a:cubicBezTo>
                  <a:lnTo>
                    <a:pt x="11633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3B33B88-71EE-C696-481C-96776D29FE1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4147798" y="3575578"/>
              <a:ext cx="149200" cy="262122"/>
            </a:xfrm>
            <a:custGeom>
              <a:avLst/>
              <a:gdLst>
                <a:gd name="csX0" fmla="*/ 110723 w 149200"/>
                <a:gd name="csY0" fmla="*/ 7060 h 262122"/>
                <a:gd name="csX1" fmla="*/ 111577 w 149200"/>
                <a:gd name="csY1" fmla="*/ 2978 h 262122"/>
                <a:gd name="csX2" fmla="*/ 108161 w 149200"/>
                <a:gd name="csY2" fmla="*/ 63 h 262122"/>
                <a:gd name="csX3" fmla="*/ 103890 w 149200"/>
                <a:gd name="csY3" fmla="*/ 5894 h 262122"/>
                <a:gd name="csX4" fmla="*/ 87375 w 149200"/>
                <a:gd name="csY4" fmla="*/ 73247 h 262122"/>
                <a:gd name="csX5" fmla="*/ 247 w 149200"/>
                <a:gd name="csY5" fmla="*/ 153138 h 262122"/>
                <a:gd name="csX6" fmla="*/ 54915 w 149200"/>
                <a:gd name="csY6" fmla="*/ 205912 h 262122"/>
                <a:gd name="csX7" fmla="*/ 48367 w 149200"/>
                <a:gd name="csY7" fmla="*/ 233320 h 262122"/>
                <a:gd name="csX8" fmla="*/ 42102 w 149200"/>
                <a:gd name="csY8" fmla="*/ 258978 h 262122"/>
                <a:gd name="csX9" fmla="*/ 45519 w 149200"/>
                <a:gd name="csY9" fmla="*/ 262185 h 262122"/>
                <a:gd name="csX10" fmla="*/ 48367 w 149200"/>
                <a:gd name="csY10" fmla="*/ 261019 h 262122"/>
                <a:gd name="csX11" fmla="*/ 51499 w 149200"/>
                <a:gd name="csY11" fmla="*/ 249356 h 262122"/>
                <a:gd name="csX12" fmla="*/ 62318 w 149200"/>
                <a:gd name="csY12" fmla="*/ 205912 h 262122"/>
                <a:gd name="csX13" fmla="*/ 149447 w 149200"/>
                <a:gd name="csY13" fmla="*/ 126021 h 262122"/>
                <a:gd name="csX14" fmla="*/ 94778 w 149200"/>
                <a:gd name="csY14" fmla="*/ 73247 h 262122"/>
                <a:gd name="csX15" fmla="*/ 110723 w 149200"/>
                <a:gd name="csY15" fmla="*/ 7060 h 262122"/>
                <a:gd name="csX16" fmla="*/ 56339 w 149200"/>
                <a:gd name="csY16" fmla="*/ 199497 h 262122"/>
                <a:gd name="csX17" fmla="*/ 18754 w 149200"/>
                <a:gd name="csY17" fmla="*/ 159261 h 262122"/>
                <a:gd name="csX18" fmla="*/ 85667 w 149200"/>
                <a:gd name="csY18" fmla="*/ 79662 h 262122"/>
                <a:gd name="csX19" fmla="*/ 56339 w 149200"/>
                <a:gd name="csY19" fmla="*/ 199497 h 262122"/>
                <a:gd name="csX20" fmla="*/ 93070 w 149200"/>
                <a:gd name="csY20" fmla="*/ 79662 h 262122"/>
                <a:gd name="csX21" fmla="*/ 130939 w 149200"/>
                <a:gd name="csY21" fmla="*/ 119899 h 262122"/>
                <a:gd name="csX22" fmla="*/ 63742 w 149200"/>
                <a:gd name="csY22" fmla="*/ 199497 h 262122"/>
                <a:gd name="csX23" fmla="*/ 93070 w 149200"/>
                <a:gd name="csY23" fmla="*/ 79662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49200" h="262122">
                  <a:moveTo>
                    <a:pt x="110723" y="7060"/>
                  </a:moveTo>
                  <a:cubicBezTo>
                    <a:pt x="110723" y="6477"/>
                    <a:pt x="111577" y="3270"/>
                    <a:pt x="111577" y="2978"/>
                  </a:cubicBezTo>
                  <a:cubicBezTo>
                    <a:pt x="111577" y="2687"/>
                    <a:pt x="111577" y="63"/>
                    <a:pt x="108161" y="63"/>
                  </a:cubicBezTo>
                  <a:cubicBezTo>
                    <a:pt x="105313" y="63"/>
                    <a:pt x="105028" y="937"/>
                    <a:pt x="103890" y="5894"/>
                  </a:cubicBezTo>
                  <a:lnTo>
                    <a:pt x="87375" y="73247"/>
                  </a:lnTo>
                  <a:cubicBezTo>
                    <a:pt x="42102" y="74705"/>
                    <a:pt x="247" y="113484"/>
                    <a:pt x="247" y="153138"/>
                  </a:cubicBezTo>
                  <a:cubicBezTo>
                    <a:pt x="247" y="180837"/>
                    <a:pt x="20178" y="203871"/>
                    <a:pt x="54915" y="205912"/>
                  </a:cubicBezTo>
                  <a:cubicBezTo>
                    <a:pt x="52638" y="214951"/>
                    <a:pt x="50644" y="224281"/>
                    <a:pt x="48367" y="233320"/>
                  </a:cubicBezTo>
                  <a:cubicBezTo>
                    <a:pt x="44950" y="247024"/>
                    <a:pt x="42102" y="258103"/>
                    <a:pt x="42102" y="258978"/>
                  </a:cubicBezTo>
                  <a:cubicBezTo>
                    <a:pt x="42102" y="261894"/>
                    <a:pt x="44096" y="262185"/>
                    <a:pt x="45519" y="262185"/>
                  </a:cubicBezTo>
                  <a:cubicBezTo>
                    <a:pt x="46943" y="262185"/>
                    <a:pt x="47512" y="261894"/>
                    <a:pt x="48367" y="261019"/>
                  </a:cubicBezTo>
                  <a:cubicBezTo>
                    <a:pt x="48936" y="260436"/>
                    <a:pt x="50644" y="253438"/>
                    <a:pt x="51499" y="249356"/>
                  </a:cubicBezTo>
                  <a:lnTo>
                    <a:pt x="62318" y="205912"/>
                  </a:lnTo>
                  <a:cubicBezTo>
                    <a:pt x="108161" y="204454"/>
                    <a:pt x="149447" y="165092"/>
                    <a:pt x="149447" y="126021"/>
                  </a:cubicBezTo>
                  <a:cubicBezTo>
                    <a:pt x="149447" y="102987"/>
                    <a:pt x="134356" y="76163"/>
                    <a:pt x="94778" y="73247"/>
                  </a:cubicBezTo>
                  <a:lnTo>
                    <a:pt x="110723" y="7060"/>
                  </a:lnTo>
                  <a:close/>
                  <a:moveTo>
                    <a:pt x="56339" y="199497"/>
                  </a:moveTo>
                  <a:cubicBezTo>
                    <a:pt x="39255" y="198623"/>
                    <a:pt x="18754" y="188418"/>
                    <a:pt x="18754" y="159261"/>
                  </a:cubicBezTo>
                  <a:cubicBezTo>
                    <a:pt x="18754" y="124272"/>
                    <a:pt x="43241" y="83452"/>
                    <a:pt x="85667" y="79662"/>
                  </a:cubicBezTo>
                  <a:lnTo>
                    <a:pt x="56339" y="199497"/>
                  </a:lnTo>
                  <a:close/>
                  <a:moveTo>
                    <a:pt x="93070" y="79662"/>
                  </a:moveTo>
                  <a:cubicBezTo>
                    <a:pt x="114709" y="80828"/>
                    <a:pt x="130939" y="94240"/>
                    <a:pt x="130939" y="119899"/>
                  </a:cubicBezTo>
                  <a:cubicBezTo>
                    <a:pt x="130939" y="154304"/>
                    <a:pt x="106452" y="195999"/>
                    <a:pt x="63742" y="199497"/>
                  </a:cubicBezTo>
                  <a:lnTo>
                    <a:pt x="93070" y="796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F65F5A2-D3EC-15D0-C60C-12AD69D826D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4325226" y="3686142"/>
              <a:ext cx="72550" cy="135522"/>
            </a:xfrm>
            <a:custGeom>
              <a:avLst/>
              <a:gdLst>
                <a:gd name="csX0" fmla="*/ 45297 w 72550"/>
                <a:gd name="csY0" fmla="*/ 5779 h 135522"/>
                <a:gd name="csX1" fmla="*/ 39318 w 72550"/>
                <a:gd name="csY1" fmla="*/ 64 h 135522"/>
                <a:gd name="csX2" fmla="*/ 253 w 72550"/>
                <a:gd name="csY2" fmla="*/ 13127 h 135522"/>
                <a:gd name="csX3" fmla="*/ 253 w 72550"/>
                <a:gd name="csY3" fmla="*/ 20474 h 135522"/>
                <a:gd name="csX4" fmla="*/ 29153 w 72550"/>
                <a:gd name="csY4" fmla="*/ 14759 h 135522"/>
                <a:gd name="csX5" fmla="*/ 29153 w 72550"/>
                <a:gd name="csY5" fmla="*/ 118850 h 135522"/>
                <a:gd name="csX6" fmla="*/ 9222 w 72550"/>
                <a:gd name="csY6" fmla="*/ 128239 h 135522"/>
                <a:gd name="csX7" fmla="*/ 1648 w 72550"/>
                <a:gd name="csY7" fmla="*/ 128239 h 135522"/>
                <a:gd name="csX8" fmla="*/ 1648 w 72550"/>
                <a:gd name="csY8" fmla="*/ 135587 h 135522"/>
                <a:gd name="csX9" fmla="*/ 37125 w 72550"/>
                <a:gd name="csY9" fmla="*/ 134770 h 135522"/>
                <a:gd name="csX10" fmla="*/ 72803 w 72550"/>
                <a:gd name="csY10" fmla="*/ 135587 h 135522"/>
                <a:gd name="csX11" fmla="*/ 72803 w 72550"/>
                <a:gd name="csY11" fmla="*/ 128239 h 135522"/>
                <a:gd name="csX12" fmla="*/ 65229 w 72550"/>
                <a:gd name="csY12" fmla="*/ 128239 h 135522"/>
                <a:gd name="csX13" fmla="*/ 45297 w 72550"/>
                <a:gd name="csY13" fmla="*/ 118850 h 135522"/>
                <a:gd name="csX14" fmla="*/ 45297 w 72550"/>
                <a:gd name="csY14" fmla="*/ 5779 h 13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2550" h="135522">
                  <a:moveTo>
                    <a:pt x="45297" y="5779"/>
                  </a:moveTo>
                  <a:cubicBezTo>
                    <a:pt x="45297" y="268"/>
                    <a:pt x="44899" y="64"/>
                    <a:pt x="39318" y="64"/>
                  </a:cubicBezTo>
                  <a:cubicBezTo>
                    <a:pt x="26562" y="12923"/>
                    <a:pt x="8424" y="13127"/>
                    <a:pt x="253" y="13127"/>
                  </a:cubicBezTo>
                  <a:lnTo>
                    <a:pt x="253" y="20474"/>
                  </a:lnTo>
                  <a:cubicBezTo>
                    <a:pt x="5036" y="20474"/>
                    <a:pt x="18191" y="20474"/>
                    <a:pt x="29153" y="14759"/>
                  </a:cubicBezTo>
                  <a:lnTo>
                    <a:pt x="29153" y="118850"/>
                  </a:lnTo>
                  <a:cubicBezTo>
                    <a:pt x="29153" y="125586"/>
                    <a:pt x="29153" y="128239"/>
                    <a:pt x="9222" y="128239"/>
                  </a:cubicBezTo>
                  <a:lnTo>
                    <a:pt x="1648" y="128239"/>
                  </a:lnTo>
                  <a:lnTo>
                    <a:pt x="1648" y="135587"/>
                  </a:lnTo>
                  <a:cubicBezTo>
                    <a:pt x="5235" y="135382"/>
                    <a:pt x="29751" y="134770"/>
                    <a:pt x="37125" y="134770"/>
                  </a:cubicBezTo>
                  <a:cubicBezTo>
                    <a:pt x="43304" y="134770"/>
                    <a:pt x="68418" y="135382"/>
                    <a:pt x="72803" y="135587"/>
                  </a:cubicBezTo>
                  <a:lnTo>
                    <a:pt x="72803" y="128239"/>
                  </a:lnTo>
                  <a:lnTo>
                    <a:pt x="65229" y="128239"/>
                  </a:lnTo>
                  <a:cubicBezTo>
                    <a:pt x="45297" y="128239"/>
                    <a:pt x="45297" y="125586"/>
                    <a:pt x="45297" y="118850"/>
                  </a:cubicBezTo>
                  <a:lnTo>
                    <a:pt x="45297" y="57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086B452-6CC2-B3E7-5F25-304A4D1A1AF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4459424" y="3559250"/>
              <a:ext cx="66058" cy="291571"/>
            </a:xfrm>
            <a:custGeom>
              <a:avLst/>
              <a:gdLst>
                <a:gd name="csX0" fmla="*/ 66315 w 66058"/>
                <a:gd name="csY0" fmla="*/ 288718 h 291571"/>
                <a:gd name="csX1" fmla="*/ 61475 w 66058"/>
                <a:gd name="csY1" fmla="*/ 282304 h 291571"/>
                <a:gd name="csX2" fmla="*/ 16772 w 66058"/>
                <a:gd name="csY2" fmla="*/ 145848 h 291571"/>
                <a:gd name="csX3" fmla="*/ 62614 w 66058"/>
                <a:gd name="csY3" fmla="*/ 7935 h 291571"/>
                <a:gd name="csX4" fmla="*/ 66315 w 66058"/>
                <a:gd name="csY4" fmla="*/ 2978 h 291571"/>
                <a:gd name="csX5" fmla="*/ 63468 w 66058"/>
                <a:gd name="csY5" fmla="*/ 63 h 291571"/>
                <a:gd name="csX6" fmla="*/ 18195 w 66058"/>
                <a:gd name="csY6" fmla="*/ 56919 h 291571"/>
                <a:gd name="csX7" fmla="*/ 257 w 66058"/>
                <a:gd name="csY7" fmla="*/ 145848 h 291571"/>
                <a:gd name="csX8" fmla="*/ 19049 w 66058"/>
                <a:gd name="csY8" fmla="*/ 236819 h 291571"/>
                <a:gd name="csX9" fmla="*/ 63468 w 66058"/>
                <a:gd name="csY9" fmla="*/ 291634 h 291571"/>
                <a:gd name="csX10" fmla="*/ 66315 w 66058"/>
                <a:gd name="csY10" fmla="*/ 28871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315" y="288718"/>
                  </a:moveTo>
                  <a:cubicBezTo>
                    <a:pt x="66315" y="287844"/>
                    <a:pt x="66315" y="287260"/>
                    <a:pt x="61475" y="282304"/>
                  </a:cubicBezTo>
                  <a:cubicBezTo>
                    <a:pt x="25883" y="245566"/>
                    <a:pt x="16772" y="190459"/>
                    <a:pt x="16772" y="145848"/>
                  </a:cubicBezTo>
                  <a:cubicBezTo>
                    <a:pt x="16772" y="95115"/>
                    <a:pt x="27591" y="44382"/>
                    <a:pt x="62614" y="7935"/>
                  </a:cubicBezTo>
                  <a:cubicBezTo>
                    <a:pt x="66315" y="4436"/>
                    <a:pt x="66315" y="3853"/>
                    <a:pt x="66315" y="2978"/>
                  </a:cubicBezTo>
                  <a:cubicBezTo>
                    <a:pt x="66315" y="937"/>
                    <a:pt x="65176" y="63"/>
                    <a:pt x="63468" y="63"/>
                  </a:cubicBezTo>
                  <a:cubicBezTo>
                    <a:pt x="60620" y="63"/>
                    <a:pt x="34994" y="19890"/>
                    <a:pt x="18195" y="56919"/>
                  </a:cubicBezTo>
                  <a:cubicBezTo>
                    <a:pt x="3674" y="88992"/>
                    <a:pt x="257" y="121356"/>
                    <a:pt x="257" y="145848"/>
                  </a:cubicBezTo>
                  <a:cubicBezTo>
                    <a:pt x="257" y="168591"/>
                    <a:pt x="3389" y="203871"/>
                    <a:pt x="19049" y="236819"/>
                  </a:cubicBezTo>
                  <a:cubicBezTo>
                    <a:pt x="36133" y="272682"/>
                    <a:pt x="60620" y="291634"/>
                    <a:pt x="63468" y="291634"/>
                  </a:cubicBezTo>
                  <a:cubicBezTo>
                    <a:pt x="65176" y="291634"/>
                    <a:pt x="66315" y="290759"/>
                    <a:pt x="66315" y="2887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4231C65-56DF-202C-695E-716E8E37FA5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550223" y="3575578"/>
              <a:ext cx="172548" cy="262122"/>
            </a:xfrm>
            <a:custGeom>
              <a:avLst/>
              <a:gdLst>
                <a:gd name="csX0" fmla="*/ 129245 w 172548"/>
                <a:gd name="csY0" fmla="*/ 7644 h 262122"/>
                <a:gd name="csX1" fmla="*/ 130099 w 172548"/>
                <a:gd name="csY1" fmla="*/ 3270 h 262122"/>
                <a:gd name="csX2" fmla="*/ 126682 w 172548"/>
                <a:gd name="csY2" fmla="*/ 63 h 262122"/>
                <a:gd name="csX3" fmla="*/ 122411 w 172548"/>
                <a:gd name="csY3" fmla="*/ 5894 h 262122"/>
                <a:gd name="csX4" fmla="*/ 75146 w 172548"/>
                <a:gd name="csY4" fmla="*/ 198623 h 262122"/>
                <a:gd name="csX5" fmla="*/ 42686 w 172548"/>
                <a:gd name="csY5" fmla="*/ 165967 h 262122"/>
                <a:gd name="csX6" fmla="*/ 58062 w 172548"/>
                <a:gd name="csY6" fmla="*/ 111735 h 262122"/>
                <a:gd name="csX7" fmla="*/ 61194 w 172548"/>
                <a:gd name="csY7" fmla="*/ 97448 h 262122"/>
                <a:gd name="csX8" fmla="*/ 37846 w 172548"/>
                <a:gd name="csY8" fmla="*/ 73539 h 262122"/>
                <a:gd name="csX9" fmla="*/ 261 w 172548"/>
                <a:gd name="csY9" fmla="*/ 118441 h 262122"/>
                <a:gd name="csX10" fmla="*/ 3678 w 172548"/>
                <a:gd name="csY10" fmla="*/ 121356 h 262122"/>
                <a:gd name="csX11" fmla="*/ 8233 w 172548"/>
                <a:gd name="csY11" fmla="*/ 116108 h 262122"/>
                <a:gd name="csX12" fmla="*/ 36991 w 172548"/>
                <a:gd name="csY12" fmla="*/ 79953 h 262122"/>
                <a:gd name="csX13" fmla="*/ 44110 w 172548"/>
                <a:gd name="csY13" fmla="*/ 89284 h 262122"/>
                <a:gd name="csX14" fmla="*/ 37561 w 172548"/>
                <a:gd name="csY14" fmla="*/ 114359 h 262122"/>
                <a:gd name="csX15" fmla="*/ 23894 w 172548"/>
                <a:gd name="csY15" fmla="*/ 163634 h 262122"/>
                <a:gd name="csX16" fmla="*/ 73437 w 172548"/>
                <a:gd name="csY16" fmla="*/ 205037 h 262122"/>
                <a:gd name="csX17" fmla="*/ 67173 w 172548"/>
                <a:gd name="csY17" fmla="*/ 231570 h 262122"/>
                <a:gd name="csX18" fmla="*/ 60624 w 172548"/>
                <a:gd name="csY18" fmla="*/ 259270 h 262122"/>
                <a:gd name="csX19" fmla="*/ 64041 w 172548"/>
                <a:gd name="csY19" fmla="*/ 262185 h 262122"/>
                <a:gd name="csX20" fmla="*/ 66604 w 172548"/>
                <a:gd name="csY20" fmla="*/ 261019 h 262122"/>
                <a:gd name="csX21" fmla="*/ 70021 w 172548"/>
                <a:gd name="csY21" fmla="*/ 249065 h 262122"/>
                <a:gd name="csX22" fmla="*/ 80840 w 172548"/>
                <a:gd name="csY22" fmla="*/ 205620 h 262122"/>
                <a:gd name="csX23" fmla="*/ 143197 w 172548"/>
                <a:gd name="csY23" fmla="*/ 174422 h 262122"/>
                <a:gd name="csX24" fmla="*/ 163983 w 172548"/>
                <a:gd name="csY24" fmla="*/ 139434 h 262122"/>
                <a:gd name="csX25" fmla="*/ 172809 w 172548"/>
                <a:gd name="csY25" fmla="*/ 93949 h 262122"/>
                <a:gd name="csX26" fmla="*/ 160281 w 172548"/>
                <a:gd name="csY26" fmla="*/ 73539 h 262122"/>
                <a:gd name="csX27" fmla="*/ 146044 w 172548"/>
                <a:gd name="csY27" fmla="*/ 87534 h 262122"/>
                <a:gd name="csX28" fmla="*/ 150315 w 172548"/>
                <a:gd name="csY28" fmla="*/ 95407 h 262122"/>
                <a:gd name="csX29" fmla="*/ 160566 w 172548"/>
                <a:gd name="csY29" fmla="*/ 120190 h 262122"/>
                <a:gd name="csX30" fmla="*/ 135794 w 172548"/>
                <a:gd name="csY30" fmla="*/ 173256 h 262122"/>
                <a:gd name="csX31" fmla="*/ 82264 w 172548"/>
                <a:gd name="csY31" fmla="*/ 199206 h 262122"/>
                <a:gd name="csX32" fmla="*/ 129245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245" y="7644"/>
                  </a:moveTo>
                  <a:cubicBezTo>
                    <a:pt x="129530" y="6477"/>
                    <a:pt x="130099" y="4728"/>
                    <a:pt x="130099" y="3270"/>
                  </a:cubicBezTo>
                  <a:cubicBezTo>
                    <a:pt x="130099" y="354"/>
                    <a:pt x="128106" y="63"/>
                    <a:pt x="126682" y="63"/>
                  </a:cubicBezTo>
                  <a:cubicBezTo>
                    <a:pt x="123835" y="63"/>
                    <a:pt x="123550" y="646"/>
                    <a:pt x="122411" y="5894"/>
                  </a:cubicBezTo>
                  <a:lnTo>
                    <a:pt x="75146" y="198623"/>
                  </a:lnTo>
                  <a:cubicBezTo>
                    <a:pt x="53506" y="195999"/>
                    <a:pt x="42686" y="185210"/>
                    <a:pt x="42686" y="165967"/>
                  </a:cubicBezTo>
                  <a:cubicBezTo>
                    <a:pt x="42686" y="160135"/>
                    <a:pt x="42686" y="152554"/>
                    <a:pt x="58062" y="111735"/>
                  </a:cubicBezTo>
                  <a:cubicBezTo>
                    <a:pt x="59201" y="108236"/>
                    <a:pt x="61194" y="103279"/>
                    <a:pt x="61194" y="97448"/>
                  </a:cubicBezTo>
                  <a:cubicBezTo>
                    <a:pt x="61194" y="84327"/>
                    <a:pt x="52082" y="73539"/>
                    <a:pt x="37846" y="73539"/>
                  </a:cubicBezTo>
                  <a:cubicBezTo>
                    <a:pt x="10796" y="73539"/>
                    <a:pt x="261" y="115817"/>
                    <a:pt x="261" y="118441"/>
                  </a:cubicBezTo>
                  <a:cubicBezTo>
                    <a:pt x="261" y="121356"/>
                    <a:pt x="3108" y="121356"/>
                    <a:pt x="3678" y="121356"/>
                  </a:cubicBezTo>
                  <a:cubicBezTo>
                    <a:pt x="6525" y="121356"/>
                    <a:pt x="6810" y="120773"/>
                    <a:pt x="8233" y="116108"/>
                  </a:cubicBezTo>
                  <a:cubicBezTo>
                    <a:pt x="15921" y="88409"/>
                    <a:pt x="27311" y="79953"/>
                    <a:pt x="36991" y="79953"/>
                  </a:cubicBezTo>
                  <a:cubicBezTo>
                    <a:pt x="39269" y="79953"/>
                    <a:pt x="44110" y="79953"/>
                    <a:pt x="44110" y="89284"/>
                  </a:cubicBezTo>
                  <a:cubicBezTo>
                    <a:pt x="44110" y="96864"/>
                    <a:pt x="41262" y="104154"/>
                    <a:pt x="37561" y="114359"/>
                  </a:cubicBezTo>
                  <a:cubicBezTo>
                    <a:pt x="23894" y="151097"/>
                    <a:pt x="23894" y="158677"/>
                    <a:pt x="23894" y="163634"/>
                  </a:cubicBezTo>
                  <a:cubicBezTo>
                    <a:pt x="23894" y="191333"/>
                    <a:pt x="46103" y="203288"/>
                    <a:pt x="73437" y="205037"/>
                  </a:cubicBezTo>
                  <a:cubicBezTo>
                    <a:pt x="71159" y="215534"/>
                    <a:pt x="71159" y="216117"/>
                    <a:pt x="67173" y="231570"/>
                  </a:cubicBezTo>
                  <a:cubicBezTo>
                    <a:pt x="66319" y="234778"/>
                    <a:pt x="60624" y="258395"/>
                    <a:pt x="60624" y="259270"/>
                  </a:cubicBezTo>
                  <a:cubicBezTo>
                    <a:pt x="60624" y="259561"/>
                    <a:pt x="60624" y="262185"/>
                    <a:pt x="64041" y="262185"/>
                  </a:cubicBezTo>
                  <a:cubicBezTo>
                    <a:pt x="64611" y="262185"/>
                    <a:pt x="66034" y="262185"/>
                    <a:pt x="66604" y="261019"/>
                  </a:cubicBezTo>
                  <a:cubicBezTo>
                    <a:pt x="67458" y="260436"/>
                    <a:pt x="69166" y="253147"/>
                    <a:pt x="70021" y="249065"/>
                  </a:cubicBezTo>
                  <a:lnTo>
                    <a:pt x="80840" y="205620"/>
                  </a:lnTo>
                  <a:cubicBezTo>
                    <a:pt x="91376" y="205620"/>
                    <a:pt x="116432" y="205620"/>
                    <a:pt x="143197" y="174422"/>
                  </a:cubicBezTo>
                  <a:cubicBezTo>
                    <a:pt x="154871" y="161010"/>
                    <a:pt x="160850" y="148181"/>
                    <a:pt x="163983" y="139434"/>
                  </a:cubicBezTo>
                  <a:cubicBezTo>
                    <a:pt x="166545" y="132145"/>
                    <a:pt x="172809" y="106778"/>
                    <a:pt x="172809" y="93949"/>
                  </a:cubicBezTo>
                  <a:cubicBezTo>
                    <a:pt x="172809" y="77621"/>
                    <a:pt x="165121" y="73539"/>
                    <a:pt x="160281" y="73539"/>
                  </a:cubicBezTo>
                  <a:cubicBezTo>
                    <a:pt x="153163" y="73539"/>
                    <a:pt x="146044" y="81120"/>
                    <a:pt x="146044" y="87534"/>
                  </a:cubicBezTo>
                  <a:cubicBezTo>
                    <a:pt x="146044" y="91325"/>
                    <a:pt x="147753" y="93074"/>
                    <a:pt x="150315" y="95407"/>
                  </a:cubicBezTo>
                  <a:cubicBezTo>
                    <a:pt x="153447" y="98614"/>
                    <a:pt x="160566" y="106195"/>
                    <a:pt x="160566" y="120190"/>
                  </a:cubicBezTo>
                  <a:cubicBezTo>
                    <a:pt x="160566" y="138851"/>
                    <a:pt x="145760" y="162759"/>
                    <a:pt x="135794" y="173256"/>
                  </a:cubicBezTo>
                  <a:cubicBezTo>
                    <a:pt x="110737" y="199206"/>
                    <a:pt x="92514" y="199206"/>
                    <a:pt x="82264" y="199206"/>
                  </a:cubicBezTo>
                  <a:lnTo>
                    <a:pt x="129245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A7CADD3-4A3B-4CDD-8413-37BF589E4F0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4753884" y="3559250"/>
              <a:ext cx="66058" cy="291571"/>
            </a:xfrm>
            <a:custGeom>
              <a:avLst/>
              <a:gdLst>
                <a:gd name="csX0" fmla="*/ 66326 w 66058"/>
                <a:gd name="csY0" fmla="*/ 145848 h 291571"/>
                <a:gd name="csX1" fmla="*/ 47533 w 66058"/>
                <a:gd name="csY1" fmla="*/ 54878 h 291571"/>
                <a:gd name="csX2" fmla="*/ 3115 w 66058"/>
                <a:gd name="csY2" fmla="*/ 63 h 291571"/>
                <a:gd name="csX3" fmla="*/ 268 w 66058"/>
                <a:gd name="csY3" fmla="*/ 2978 h 291571"/>
                <a:gd name="csX4" fmla="*/ 5678 w 66058"/>
                <a:gd name="csY4" fmla="*/ 9685 h 291571"/>
                <a:gd name="csX5" fmla="*/ 49811 w 66058"/>
                <a:gd name="csY5" fmla="*/ 145848 h 291571"/>
                <a:gd name="csX6" fmla="*/ 3969 w 66058"/>
                <a:gd name="csY6" fmla="*/ 283762 h 291571"/>
                <a:gd name="csX7" fmla="*/ 268 w 66058"/>
                <a:gd name="csY7" fmla="*/ 288718 h 291571"/>
                <a:gd name="csX8" fmla="*/ 3115 w 66058"/>
                <a:gd name="csY8" fmla="*/ 291634 h 291571"/>
                <a:gd name="csX9" fmla="*/ 48388 w 66058"/>
                <a:gd name="csY9" fmla="*/ 234778 h 291571"/>
                <a:gd name="csX10" fmla="*/ 66326 w 66058"/>
                <a:gd name="csY10" fmla="*/ 14584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326" y="145848"/>
                  </a:moveTo>
                  <a:cubicBezTo>
                    <a:pt x="66326" y="123106"/>
                    <a:pt x="63194" y="87826"/>
                    <a:pt x="47533" y="54878"/>
                  </a:cubicBezTo>
                  <a:cubicBezTo>
                    <a:pt x="30449" y="19015"/>
                    <a:pt x="5962" y="63"/>
                    <a:pt x="3115" y="63"/>
                  </a:cubicBezTo>
                  <a:cubicBezTo>
                    <a:pt x="1407" y="63"/>
                    <a:pt x="268" y="1229"/>
                    <a:pt x="268" y="2978"/>
                  </a:cubicBezTo>
                  <a:cubicBezTo>
                    <a:pt x="268" y="3853"/>
                    <a:pt x="268" y="4436"/>
                    <a:pt x="5678" y="9685"/>
                  </a:cubicBezTo>
                  <a:cubicBezTo>
                    <a:pt x="33582" y="38550"/>
                    <a:pt x="49811" y="84910"/>
                    <a:pt x="49811" y="145848"/>
                  </a:cubicBezTo>
                  <a:cubicBezTo>
                    <a:pt x="49811" y="195707"/>
                    <a:pt x="39276" y="247024"/>
                    <a:pt x="3969" y="283762"/>
                  </a:cubicBezTo>
                  <a:cubicBezTo>
                    <a:pt x="268" y="287260"/>
                    <a:pt x="268" y="287844"/>
                    <a:pt x="268" y="288718"/>
                  </a:cubicBezTo>
                  <a:cubicBezTo>
                    <a:pt x="268" y="290468"/>
                    <a:pt x="1407" y="291634"/>
                    <a:pt x="3115" y="291634"/>
                  </a:cubicBezTo>
                  <a:cubicBezTo>
                    <a:pt x="5962" y="291634"/>
                    <a:pt x="31588" y="271807"/>
                    <a:pt x="48388" y="234778"/>
                  </a:cubicBezTo>
                  <a:cubicBezTo>
                    <a:pt x="62909" y="202705"/>
                    <a:pt x="66326" y="170340"/>
                    <a:pt x="66326" y="1458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46EB4BC-F1BF-C7B6-7DC0-D91210A54AC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4864044" y="3559250"/>
              <a:ext cx="63495" cy="291571"/>
            </a:xfrm>
            <a:custGeom>
              <a:avLst/>
              <a:gdLst>
                <a:gd name="csX0" fmla="*/ 62343 w 63495"/>
                <a:gd name="csY0" fmla="*/ 150805 h 291571"/>
                <a:gd name="csX1" fmla="*/ 63767 w 63495"/>
                <a:gd name="csY1" fmla="*/ 145848 h 291571"/>
                <a:gd name="csX2" fmla="*/ 62343 w 63495"/>
                <a:gd name="csY2" fmla="*/ 140892 h 291571"/>
                <a:gd name="csX3" fmla="*/ 12515 w 63495"/>
                <a:gd name="csY3" fmla="*/ 6769 h 291571"/>
                <a:gd name="csX4" fmla="*/ 5966 w 63495"/>
                <a:gd name="csY4" fmla="*/ 63 h 291571"/>
                <a:gd name="csX5" fmla="*/ 272 w 63495"/>
                <a:gd name="csY5" fmla="*/ 5894 h 291571"/>
                <a:gd name="csX6" fmla="*/ 1695 w 63495"/>
                <a:gd name="csY6" fmla="*/ 10559 h 291571"/>
                <a:gd name="csX7" fmla="*/ 52093 w 63495"/>
                <a:gd name="csY7" fmla="*/ 145848 h 291571"/>
                <a:gd name="csX8" fmla="*/ 1695 w 63495"/>
                <a:gd name="csY8" fmla="*/ 280554 h 291571"/>
                <a:gd name="csX9" fmla="*/ 272 w 63495"/>
                <a:gd name="csY9" fmla="*/ 285803 h 291571"/>
                <a:gd name="csX10" fmla="*/ 5966 w 63495"/>
                <a:gd name="csY10" fmla="*/ 291634 h 291571"/>
                <a:gd name="csX11" fmla="*/ 11946 w 63495"/>
                <a:gd name="csY11" fmla="*/ 285803 h 291571"/>
                <a:gd name="csX12" fmla="*/ 62343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343" y="150805"/>
                  </a:moveTo>
                  <a:cubicBezTo>
                    <a:pt x="63767" y="147306"/>
                    <a:pt x="63767" y="146723"/>
                    <a:pt x="63767" y="145848"/>
                  </a:cubicBezTo>
                  <a:cubicBezTo>
                    <a:pt x="63767" y="144974"/>
                    <a:pt x="63767" y="144391"/>
                    <a:pt x="62343" y="140892"/>
                  </a:cubicBezTo>
                  <a:lnTo>
                    <a:pt x="12515" y="6769"/>
                  </a:lnTo>
                  <a:cubicBezTo>
                    <a:pt x="10807" y="1812"/>
                    <a:pt x="9098" y="63"/>
                    <a:pt x="5966" y="63"/>
                  </a:cubicBezTo>
                  <a:cubicBezTo>
                    <a:pt x="2834" y="63"/>
                    <a:pt x="272" y="2687"/>
                    <a:pt x="272" y="5894"/>
                  </a:cubicBezTo>
                  <a:cubicBezTo>
                    <a:pt x="272" y="6769"/>
                    <a:pt x="272" y="7352"/>
                    <a:pt x="1695" y="10559"/>
                  </a:cubicBezTo>
                  <a:lnTo>
                    <a:pt x="52093" y="145848"/>
                  </a:lnTo>
                  <a:lnTo>
                    <a:pt x="1695" y="280554"/>
                  </a:lnTo>
                  <a:cubicBezTo>
                    <a:pt x="272" y="283762"/>
                    <a:pt x="272" y="284345"/>
                    <a:pt x="272" y="285803"/>
                  </a:cubicBezTo>
                  <a:cubicBezTo>
                    <a:pt x="272" y="289010"/>
                    <a:pt x="2834" y="291634"/>
                    <a:pt x="5966" y="291634"/>
                  </a:cubicBezTo>
                  <a:cubicBezTo>
                    <a:pt x="9668" y="291634"/>
                    <a:pt x="10807" y="288718"/>
                    <a:pt x="11946" y="285803"/>
                  </a:cubicBezTo>
                  <a:lnTo>
                    <a:pt x="62343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767" name="TextBox 766">
            <a:extLst>
              <a:ext uri="{FF2B5EF4-FFF2-40B4-BE49-F238E27FC236}">
                <a16:creationId xmlns:a16="http://schemas.microsoft.com/office/drawing/2014/main" id="{039FD08C-B298-CC9A-361A-39C63E742C1D}"/>
              </a:ext>
            </a:extLst>
          </p:cNvPr>
          <p:cNvSpPr txBox="1"/>
          <p:nvPr/>
        </p:nvSpPr>
        <p:spPr>
          <a:xfrm>
            <a:off x="4734508" y="4112139"/>
            <a:ext cx="509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Application to Simulating the Sigma protocol: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6625D5B0-8EDB-CC48-ABAF-E6470EA84091}"/>
              </a:ext>
            </a:extLst>
          </p:cNvPr>
          <p:cNvSpPr txBox="1"/>
          <p:nvPr/>
        </p:nvSpPr>
        <p:spPr>
          <a:xfrm>
            <a:off x="6558148" y="4702159"/>
            <a:ext cx="396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: guess </a:t>
            </a:r>
            <a:r>
              <a:rPr lang="en-US" sz="2000" dirty="0">
                <a:solidFill>
                  <a:srgbClr val="5F246D"/>
                </a:solidFill>
              </a:rPr>
              <a:t>V*</a:t>
            </a:r>
            <a:r>
              <a:rPr lang="en-US" sz="2000" dirty="0"/>
              <a:t>’s challenge and simulate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318B11D7-D2AE-18E7-8751-3993422941CB}"/>
              </a:ext>
            </a:extLst>
          </p:cNvPr>
          <p:cNvSpPr txBox="1"/>
          <p:nvPr/>
        </p:nvSpPr>
        <p:spPr>
          <a:xfrm>
            <a:off x="6617639" y="5224210"/>
            <a:ext cx="396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: the guess is correct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2883D2C6-B42C-E022-763B-A29BCF9E255E}"/>
              </a:ext>
            </a:extLst>
          </p:cNvPr>
          <p:cNvSpPr txBox="1"/>
          <p:nvPr/>
        </p:nvSpPr>
        <p:spPr>
          <a:xfrm>
            <a:off x="6617639" y="5737211"/>
            <a:ext cx="396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: the guess is wrong</a:t>
            </a:r>
          </a:p>
        </p:txBody>
      </p:sp>
      <p:sp>
        <p:nvSpPr>
          <p:cNvPr id="777" name="Graphic 775" descr="\documentclass{article}&#10;\input{Macros.tex}&#10;\begin{document}&#10;&#10;$U$&#10;\end{document}" title="IguanaTex Shape Display">
            <a:extLst>
              <a:ext uri="{FF2B5EF4-FFF2-40B4-BE49-F238E27FC236}">
                <a16:creationId xmlns:a16="http://schemas.microsoft.com/office/drawing/2014/main" id="{299FBDD3-F4F0-E470-BBA1-2E8DB63EEEC1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6239006" y="4822398"/>
            <a:ext cx="212353" cy="202002"/>
          </a:xfrm>
          <a:custGeom>
            <a:avLst/>
            <a:gdLst>
              <a:gd name="csX0" fmla="*/ 148301 w 180844"/>
              <a:gd name="csY0" fmla="*/ 25684 h 172029"/>
              <a:gd name="csX1" fmla="*/ 176485 w 180844"/>
              <a:gd name="csY1" fmla="*/ 7627 h 172029"/>
              <a:gd name="csX2" fmla="*/ 180921 w 180844"/>
              <a:gd name="csY2" fmla="*/ 2747 h 172029"/>
              <a:gd name="csX3" fmla="*/ 177529 w 180844"/>
              <a:gd name="csY3" fmla="*/ 63 h 172029"/>
              <a:gd name="csX4" fmla="*/ 150911 w 180844"/>
              <a:gd name="csY4" fmla="*/ 795 h 172029"/>
              <a:gd name="csX5" fmla="*/ 123771 w 180844"/>
              <a:gd name="csY5" fmla="*/ 63 h 172029"/>
              <a:gd name="csX6" fmla="*/ 119074 w 180844"/>
              <a:gd name="csY6" fmla="*/ 4943 h 172029"/>
              <a:gd name="csX7" fmla="*/ 123771 w 180844"/>
              <a:gd name="csY7" fmla="*/ 7627 h 172029"/>
              <a:gd name="csX8" fmla="*/ 141516 w 180844"/>
              <a:gd name="csY8" fmla="*/ 18364 h 172029"/>
              <a:gd name="csX9" fmla="*/ 140734 w 180844"/>
              <a:gd name="csY9" fmla="*/ 23488 h 172029"/>
              <a:gd name="csX10" fmla="*/ 117247 w 180844"/>
              <a:gd name="csY10" fmla="*/ 110601 h 172029"/>
              <a:gd name="csX11" fmla="*/ 52268 w 180844"/>
              <a:gd name="csY11" fmla="*/ 164528 h 172029"/>
              <a:gd name="csX12" fmla="*/ 20432 w 180844"/>
              <a:gd name="csY12" fmla="*/ 132806 h 172029"/>
              <a:gd name="csX13" fmla="*/ 23302 w 180844"/>
              <a:gd name="csY13" fmla="*/ 113773 h 172029"/>
              <a:gd name="csX14" fmla="*/ 48615 w 180844"/>
              <a:gd name="csY14" fmla="*/ 18852 h 172029"/>
              <a:gd name="csX15" fmla="*/ 70536 w 180844"/>
              <a:gd name="csY15" fmla="*/ 7627 h 172029"/>
              <a:gd name="csX16" fmla="*/ 79408 w 180844"/>
              <a:gd name="csY16" fmla="*/ 2747 h 172029"/>
              <a:gd name="csX17" fmla="*/ 75755 w 180844"/>
              <a:gd name="csY17" fmla="*/ 63 h 172029"/>
              <a:gd name="csX18" fmla="*/ 42352 w 180844"/>
              <a:gd name="csY18" fmla="*/ 795 h 172029"/>
              <a:gd name="csX19" fmla="*/ 8688 w 180844"/>
              <a:gd name="csY19" fmla="*/ 63 h 172029"/>
              <a:gd name="csX20" fmla="*/ 3730 w 180844"/>
              <a:gd name="csY20" fmla="*/ 4943 h 172029"/>
              <a:gd name="csX21" fmla="*/ 11037 w 180844"/>
              <a:gd name="csY21" fmla="*/ 7627 h 172029"/>
              <a:gd name="csX22" fmla="*/ 20953 w 180844"/>
              <a:gd name="csY22" fmla="*/ 8115 h 172029"/>
              <a:gd name="csX23" fmla="*/ 27999 w 180844"/>
              <a:gd name="csY23" fmla="*/ 12019 h 172029"/>
              <a:gd name="csX24" fmla="*/ 23563 w 180844"/>
              <a:gd name="csY24" fmla="*/ 29344 h 172029"/>
              <a:gd name="csX25" fmla="*/ 17822 w 180844"/>
              <a:gd name="csY25" fmla="*/ 50818 h 172029"/>
              <a:gd name="csX26" fmla="*/ 1903 w 180844"/>
              <a:gd name="csY26" fmla="*/ 111089 h 172029"/>
              <a:gd name="csX27" fmla="*/ 77 w 180844"/>
              <a:gd name="csY27" fmla="*/ 125242 h 172029"/>
              <a:gd name="csX28" fmla="*/ 51225 w 180844"/>
              <a:gd name="csY28" fmla="*/ 172092 h 172029"/>
              <a:gd name="csX29" fmla="*/ 125076 w 180844"/>
              <a:gd name="csY29" fmla="*/ 112309 h 172029"/>
              <a:gd name="csX30" fmla="*/ 148301 w 180844"/>
              <a:gd name="csY30" fmla="*/ 25684 h 1720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80844" h="172029">
                <a:moveTo>
                  <a:pt x="148301" y="25684"/>
                </a:moveTo>
                <a:cubicBezTo>
                  <a:pt x="150911" y="15680"/>
                  <a:pt x="155608" y="8359"/>
                  <a:pt x="176485" y="7627"/>
                </a:cubicBezTo>
                <a:cubicBezTo>
                  <a:pt x="177790" y="7627"/>
                  <a:pt x="180921" y="7383"/>
                  <a:pt x="180921" y="2747"/>
                </a:cubicBezTo>
                <a:cubicBezTo>
                  <a:pt x="180921" y="2503"/>
                  <a:pt x="180921" y="63"/>
                  <a:pt x="177529" y="63"/>
                </a:cubicBezTo>
                <a:cubicBezTo>
                  <a:pt x="168917" y="63"/>
                  <a:pt x="159784" y="795"/>
                  <a:pt x="150911" y="795"/>
                </a:cubicBezTo>
                <a:cubicBezTo>
                  <a:pt x="142038" y="795"/>
                  <a:pt x="132383" y="63"/>
                  <a:pt x="123771" y="63"/>
                </a:cubicBezTo>
                <a:cubicBezTo>
                  <a:pt x="122205" y="63"/>
                  <a:pt x="119074" y="63"/>
                  <a:pt x="119074" y="4943"/>
                </a:cubicBezTo>
                <a:cubicBezTo>
                  <a:pt x="119074" y="7627"/>
                  <a:pt x="121684" y="7627"/>
                  <a:pt x="123771" y="7627"/>
                </a:cubicBezTo>
                <a:cubicBezTo>
                  <a:pt x="138646" y="7871"/>
                  <a:pt x="141516" y="12995"/>
                  <a:pt x="141516" y="18364"/>
                </a:cubicBezTo>
                <a:cubicBezTo>
                  <a:pt x="141516" y="19096"/>
                  <a:pt x="140995" y="22756"/>
                  <a:pt x="140734" y="23488"/>
                </a:cubicBezTo>
                <a:lnTo>
                  <a:pt x="117247" y="110601"/>
                </a:lnTo>
                <a:cubicBezTo>
                  <a:pt x="108375" y="143299"/>
                  <a:pt x="78364" y="164528"/>
                  <a:pt x="52268" y="164528"/>
                </a:cubicBezTo>
                <a:cubicBezTo>
                  <a:pt x="34523" y="164528"/>
                  <a:pt x="20432" y="153791"/>
                  <a:pt x="20432" y="132806"/>
                </a:cubicBezTo>
                <a:cubicBezTo>
                  <a:pt x="20432" y="132318"/>
                  <a:pt x="20432" y="124510"/>
                  <a:pt x="23302" y="113773"/>
                </a:cubicBezTo>
                <a:lnTo>
                  <a:pt x="48615" y="18852"/>
                </a:lnTo>
                <a:cubicBezTo>
                  <a:pt x="50964" y="10067"/>
                  <a:pt x="51486" y="7627"/>
                  <a:pt x="70536" y="7627"/>
                </a:cubicBezTo>
                <a:cubicBezTo>
                  <a:pt x="77321" y="7627"/>
                  <a:pt x="79408" y="7627"/>
                  <a:pt x="79408" y="2747"/>
                </a:cubicBezTo>
                <a:cubicBezTo>
                  <a:pt x="79408" y="63"/>
                  <a:pt x="76538" y="63"/>
                  <a:pt x="75755" y="63"/>
                </a:cubicBezTo>
                <a:cubicBezTo>
                  <a:pt x="68448" y="63"/>
                  <a:pt x="49659" y="795"/>
                  <a:pt x="42352" y="795"/>
                </a:cubicBezTo>
                <a:cubicBezTo>
                  <a:pt x="34784" y="795"/>
                  <a:pt x="16256" y="63"/>
                  <a:pt x="8688" y="63"/>
                </a:cubicBezTo>
                <a:cubicBezTo>
                  <a:pt x="6601" y="63"/>
                  <a:pt x="3730" y="63"/>
                  <a:pt x="3730" y="4943"/>
                </a:cubicBezTo>
                <a:cubicBezTo>
                  <a:pt x="3730" y="7627"/>
                  <a:pt x="6079" y="7627"/>
                  <a:pt x="11037" y="7627"/>
                </a:cubicBezTo>
                <a:cubicBezTo>
                  <a:pt x="11559" y="7627"/>
                  <a:pt x="16517" y="7627"/>
                  <a:pt x="20953" y="8115"/>
                </a:cubicBezTo>
                <a:cubicBezTo>
                  <a:pt x="25651" y="8603"/>
                  <a:pt x="27999" y="8847"/>
                  <a:pt x="27999" y="12019"/>
                </a:cubicBezTo>
                <a:cubicBezTo>
                  <a:pt x="27999" y="13484"/>
                  <a:pt x="25129" y="23732"/>
                  <a:pt x="23563" y="29344"/>
                </a:cubicBezTo>
                <a:lnTo>
                  <a:pt x="17822" y="50818"/>
                </a:lnTo>
                <a:cubicBezTo>
                  <a:pt x="15473" y="60334"/>
                  <a:pt x="2947" y="106453"/>
                  <a:pt x="1903" y="111089"/>
                </a:cubicBezTo>
                <a:cubicBezTo>
                  <a:pt x="77" y="117921"/>
                  <a:pt x="77" y="121582"/>
                  <a:pt x="77" y="125242"/>
                </a:cubicBezTo>
                <a:cubicBezTo>
                  <a:pt x="77" y="155011"/>
                  <a:pt x="23824" y="172092"/>
                  <a:pt x="51225" y="172092"/>
                </a:cubicBezTo>
                <a:cubicBezTo>
                  <a:pt x="84105" y="172092"/>
                  <a:pt x="116464" y="144519"/>
                  <a:pt x="125076" y="112309"/>
                </a:cubicBezTo>
                <a:lnTo>
                  <a:pt x="148301" y="25684"/>
                </a:lnTo>
                <a:close/>
              </a:path>
            </a:pathLst>
          </a:custGeom>
          <a:solidFill>
            <a:srgbClr val="000000"/>
          </a:solidFill>
          <a:ln w="26194" cap="flat">
            <a:noFill/>
            <a:prstDash val="solid"/>
            <a:miter/>
          </a:ln>
        </p:spPr>
      </p:sp>
      <p:grpSp>
        <p:nvGrpSpPr>
          <p:cNvPr id="832" name="Group 831" descr="\documentclass{article}&#10;\input{Macros.tex}&#10;\begin{document}&#10;&#10;$\ket{0}\ket{\phi_0(\psi)}$&#10;\end{document}" title="IguanaTex Shape Display">
            <a:extLst>
              <a:ext uri="{FF2B5EF4-FFF2-40B4-BE49-F238E27FC236}">
                <a16:creationId xmlns:a16="http://schemas.microsoft.com/office/drawing/2014/main" id="{B8D260EE-C60C-DE6B-9BC5-C7AB5E87660A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5426789" y="5332557"/>
            <a:ext cx="1082959" cy="246724"/>
            <a:chOff x="4518606" y="3909321"/>
            <a:chExt cx="1082959" cy="246724"/>
          </a:xfrm>
        </p:grpSpPr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BFED9C9D-0360-F799-80EF-BD85194B4E7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18606" y="3909321"/>
              <a:ext cx="10122" cy="246724"/>
            </a:xfrm>
            <a:custGeom>
              <a:avLst/>
              <a:gdLst>
                <a:gd name="csX0" fmla="*/ 10199 w 10122"/>
                <a:gd name="csY0" fmla="*/ 8945 h 246724"/>
                <a:gd name="csX1" fmla="*/ 5138 w 10122"/>
                <a:gd name="csY1" fmla="*/ 63 h 246724"/>
                <a:gd name="csX2" fmla="*/ 77 w 10122"/>
                <a:gd name="csY2" fmla="*/ 8945 h 246724"/>
                <a:gd name="csX3" fmla="*/ 77 w 10122"/>
                <a:gd name="csY3" fmla="*/ 237905 h 246724"/>
                <a:gd name="csX4" fmla="*/ 5138 w 10122"/>
                <a:gd name="csY4" fmla="*/ 246788 h 246724"/>
                <a:gd name="csX5" fmla="*/ 10199 w 10122"/>
                <a:gd name="csY5" fmla="*/ 237905 h 246724"/>
                <a:gd name="csX6" fmla="*/ 10199 w 10122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46724">
                  <a:moveTo>
                    <a:pt x="10199" y="8945"/>
                  </a:moveTo>
                  <a:cubicBezTo>
                    <a:pt x="10199" y="4504"/>
                    <a:pt x="10199" y="63"/>
                    <a:pt x="5138" y="63"/>
                  </a:cubicBezTo>
                  <a:cubicBezTo>
                    <a:pt x="77" y="63"/>
                    <a:pt x="77" y="4504"/>
                    <a:pt x="77" y="8945"/>
                  </a:cubicBezTo>
                  <a:lnTo>
                    <a:pt x="77" y="237905"/>
                  </a:lnTo>
                  <a:cubicBezTo>
                    <a:pt x="77" y="242347"/>
                    <a:pt x="77" y="246788"/>
                    <a:pt x="5138" y="246788"/>
                  </a:cubicBezTo>
                  <a:cubicBezTo>
                    <a:pt x="10199" y="246788"/>
                    <a:pt x="10199" y="242347"/>
                    <a:pt x="10199" y="237905"/>
                  </a:cubicBezTo>
                  <a:lnTo>
                    <a:pt x="10199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DAECBE49-98E7-3237-3850-B1507F5A2CE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68654" y="3930046"/>
              <a:ext cx="106534" cy="169746"/>
            </a:xfrm>
            <a:custGeom>
              <a:avLst/>
              <a:gdLst>
                <a:gd name="csX0" fmla="*/ 106614 w 106534"/>
                <a:gd name="csY0" fmla="*/ 85430 h 169746"/>
                <a:gd name="csX1" fmla="*/ 96492 w 106534"/>
                <a:gd name="csY1" fmla="*/ 27696 h 169746"/>
                <a:gd name="csX2" fmla="*/ 53473 w 106534"/>
                <a:gd name="csY2" fmla="*/ 63 h 169746"/>
                <a:gd name="csX3" fmla="*/ 9442 w 106534"/>
                <a:gd name="csY3" fmla="*/ 29423 h 169746"/>
                <a:gd name="csX4" fmla="*/ 79 w 106534"/>
                <a:gd name="csY4" fmla="*/ 85430 h 169746"/>
                <a:gd name="csX5" fmla="*/ 11467 w 106534"/>
                <a:gd name="csY5" fmla="*/ 144890 h 169746"/>
                <a:gd name="csX6" fmla="*/ 53220 w 106534"/>
                <a:gd name="csY6" fmla="*/ 169809 h 169746"/>
                <a:gd name="csX7" fmla="*/ 97251 w 106534"/>
                <a:gd name="csY7" fmla="*/ 141189 h 169746"/>
                <a:gd name="csX8" fmla="*/ 106614 w 106534"/>
                <a:gd name="csY8" fmla="*/ 85430 h 169746"/>
                <a:gd name="csX9" fmla="*/ 53220 w 106534"/>
                <a:gd name="csY9" fmla="*/ 164381 h 169746"/>
                <a:gd name="csX10" fmla="*/ 23866 w 106534"/>
                <a:gd name="csY10" fmla="*/ 134528 h 169746"/>
                <a:gd name="csX11" fmla="*/ 21083 w 106534"/>
                <a:gd name="csY11" fmla="*/ 82469 h 169746"/>
                <a:gd name="csX12" fmla="*/ 23107 w 106534"/>
                <a:gd name="csY12" fmla="*/ 37071 h 169746"/>
                <a:gd name="csX13" fmla="*/ 53220 w 106534"/>
                <a:gd name="csY13" fmla="*/ 5491 h 169746"/>
                <a:gd name="csX14" fmla="*/ 83080 w 106534"/>
                <a:gd name="csY14" fmla="*/ 34358 h 169746"/>
                <a:gd name="csX15" fmla="*/ 85611 w 106534"/>
                <a:gd name="csY15" fmla="*/ 82469 h 169746"/>
                <a:gd name="csX16" fmla="*/ 82827 w 106534"/>
                <a:gd name="csY16" fmla="*/ 133541 h 169746"/>
                <a:gd name="csX17" fmla="*/ 53220 w 106534"/>
                <a:gd name="csY17" fmla="*/ 164381 h 1697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6534" h="169746">
                  <a:moveTo>
                    <a:pt x="106614" y="85430"/>
                  </a:moveTo>
                  <a:cubicBezTo>
                    <a:pt x="106614" y="65692"/>
                    <a:pt x="105349" y="45954"/>
                    <a:pt x="96492" y="27696"/>
                  </a:cubicBezTo>
                  <a:cubicBezTo>
                    <a:pt x="84852" y="4010"/>
                    <a:pt x="64101" y="63"/>
                    <a:pt x="53473" y="63"/>
                  </a:cubicBezTo>
                  <a:cubicBezTo>
                    <a:pt x="38290" y="63"/>
                    <a:pt x="19817" y="6478"/>
                    <a:pt x="9442" y="29423"/>
                  </a:cubicBezTo>
                  <a:cubicBezTo>
                    <a:pt x="1345" y="46447"/>
                    <a:pt x="79" y="65692"/>
                    <a:pt x="79" y="85430"/>
                  </a:cubicBezTo>
                  <a:cubicBezTo>
                    <a:pt x="79" y="103934"/>
                    <a:pt x="1092" y="126139"/>
                    <a:pt x="11467" y="144890"/>
                  </a:cubicBezTo>
                  <a:cubicBezTo>
                    <a:pt x="22348" y="164875"/>
                    <a:pt x="40821" y="169809"/>
                    <a:pt x="53220" y="169809"/>
                  </a:cubicBezTo>
                  <a:cubicBezTo>
                    <a:pt x="66885" y="169809"/>
                    <a:pt x="86117" y="164628"/>
                    <a:pt x="97251" y="141189"/>
                  </a:cubicBezTo>
                  <a:cubicBezTo>
                    <a:pt x="105349" y="124165"/>
                    <a:pt x="106614" y="104921"/>
                    <a:pt x="106614" y="85430"/>
                  </a:cubicBezTo>
                  <a:close/>
                  <a:moveTo>
                    <a:pt x="53220" y="164381"/>
                  </a:moveTo>
                  <a:cubicBezTo>
                    <a:pt x="43351" y="164381"/>
                    <a:pt x="28421" y="158213"/>
                    <a:pt x="23866" y="134528"/>
                  </a:cubicBezTo>
                  <a:cubicBezTo>
                    <a:pt x="21083" y="119724"/>
                    <a:pt x="21083" y="97026"/>
                    <a:pt x="21083" y="82469"/>
                  </a:cubicBezTo>
                  <a:cubicBezTo>
                    <a:pt x="21083" y="66678"/>
                    <a:pt x="21083" y="50395"/>
                    <a:pt x="23107" y="37071"/>
                  </a:cubicBezTo>
                  <a:cubicBezTo>
                    <a:pt x="27915" y="7711"/>
                    <a:pt x="46894" y="5491"/>
                    <a:pt x="53220" y="5491"/>
                  </a:cubicBezTo>
                  <a:cubicBezTo>
                    <a:pt x="61571" y="5491"/>
                    <a:pt x="78272" y="9932"/>
                    <a:pt x="83080" y="34358"/>
                  </a:cubicBezTo>
                  <a:cubicBezTo>
                    <a:pt x="85611" y="48174"/>
                    <a:pt x="85611" y="66925"/>
                    <a:pt x="85611" y="82469"/>
                  </a:cubicBezTo>
                  <a:cubicBezTo>
                    <a:pt x="85611" y="100973"/>
                    <a:pt x="85611" y="117750"/>
                    <a:pt x="82827" y="133541"/>
                  </a:cubicBezTo>
                  <a:cubicBezTo>
                    <a:pt x="79031" y="156980"/>
                    <a:pt x="64607" y="164381"/>
                    <a:pt x="53220" y="16438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9A4776C8-901D-ECE2-2C2E-253F3679961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99229" y="3909321"/>
              <a:ext cx="56430" cy="246724"/>
            </a:xfrm>
            <a:custGeom>
              <a:avLst/>
              <a:gdLst>
                <a:gd name="csX0" fmla="*/ 55250 w 56430"/>
                <a:gd name="csY0" fmla="*/ 127619 h 246724"/>
                <a:gd name="csX1" fmla="*/ 56515 w 56430"/>
                <a:gd name="csY1" fmla="*/ 123425 h 246724"/>
                <a:gd name="csX2" fmla="*/ 55250 w 56430"/>
                <a:gd name="csY2" fmla="*/ 119231 h 246724"/>
                <a:gd name="csX3" fmla="*/ 10966 w 56430"/>
                <a:gd name="csY3" fmla="*/ 5737 h 246724"/>
                <a:gd name="csX4" fmla="*/ 5145 w 56430"/>
                <a:gd name="csY4" fmla="*/ 63 h 246724"/>
                <a:gd name="csX5" fmla="*/ 84 w 56430"/>
                <a:gd name="csY5" fmla="*/ 4997 h 246724"/>
                <a:gd name="csX6" fmla="*/ 1350 w 56430"/>
                <a:gd name="csY6" fmla="*/ 8945 h 246724"/>
                <a:gd name="csX7" fmla="*/ 46140 w 56430"/>
                <a:gd name="csY7" fmla="*/ 123425 h 246724"/>
                <a:gd name="csX8" fmla="*/ 1350 w 56430"/>
                <a:gd name="csY8" fmla="*/ 237412 h 246724"/>
                <a:gd name="csX9" fmla="*/ 84 w 56430"/>
                <a:gd name="csY9" fmla="*/ 241853 h 246724"/>
                <a:gd name="csX10" fmla="*/ 5145 w 56430"/>
                <a:gd name="csY10" fmla="*/ 246788 h 246724"/>
                <a:gd name="csX11" fmla="*/ 10460 w 56430"/>
                <a:gd name="csY11" fmla="*/ 241853 h 246724"/>
                <a:gd name="csX12" fmla="*/ 55250 w 56430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46724">
                  <a:moveTo>
                    <a:pt x="55250" y="127619"/>
                  </a:moveTo>
                  <a:cubicBezTo>
                    <a:pt x="56515" y="124659"/>
                    <a:pt x="56515" y="124165"/>
                    <a:pt x="56515" y="123425"/>
                  </a:cubicBezTo>
                  <a:cubicBezTo>
                    <a:pt x="56515" y="122685"/>
                    <a:pt x="56515" y="122192"/>
                    <a:pt x="55250" y="119231"/>
                  </a:cubicBezTo>
                  <a:lnTo>
                    <a:pt x="10966" y="5737"/>
                  </a:lnTo>
                  <a:cubicBezTo>
                    <a:pt x="9447" y="1543"/>
                    <a:pt x="7929" y="63"/>
                    <a:pt x="5145" y="63"/>
                  </a:cubicBezTo>
                  <a:cubicBezTo>
                    <a:pt x="2362" y="63"/>
                    <a:pt x="84" y="2283"/>
                    <a:pt x="84" y="4997"/>
                  </a:cubicBezTo>
                  <a:cubicBezTo>
                    <a:pt x="84" y="5737"/>
                    <a:pt x="84" y="6231"/>
                    <a:pt x="1350" y="8945"/>
                  </a:cubicBezTo>
                  <a:lnTo>
                    <a:pt x="46140" y="123425"/>
                  </a:lnTo>
                  <a:lnTo>
                    <a:pt x="1350" y="237412"/>
                  </a:lnTo>
                  <a:cubicBezTo>
                    <a:pt x="84" y="240126"/>
                    <a:pt x="84" y="240619"/>
                    <a:pt x="84" y="241853"/>
                  </a:cubicBezTo>
                  <a:cubicBezTo>
                    <a:pt x="84" y="244567"/>
                    <a:pt x="2362" y="246788"/>
                    <a:pt x="5145" y="246788"/>
                  </a:cubicBezTo>
                  <a:cubicBezTo>
                    <a:pt x="8435" y="246788"/>
                    <a:pt x="9447" y="244320"/>
                    <a:pt x="10460" y="241853"/>
                  </a:cubicBezTo>
                  <a:lnTo>
                    <a:pt x="55250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548FCBFF-C8D3-4E41-0AED-9B3A638B1E3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56007" y="3909321"/>
              <a:ext cx="10122" cy="246724"/>
            </a:xfrm>
            <a:custGeom>
              <a:avLst/>
              <a:gdLst>
                <a:gd name="csX0" fmla="*/ 10212 w 10122"/>
                <a:gd name="csY0" fmla="*/ 8945 h 246724"/>
                <a:gd name="csX1" fmla="*/ 5151 w 10122"/>
                <a:gd name="csY1" fmla="*/ 63 h 246724"/>
                <a:gd name="csX2" fmla="*/ 90 w 10122"/>
                <a:gd name="csY2" fmla="*/ 8945 h 246724"/>
                <a:gd name="csX3" fmla="*/ 90 w 10122"/>
                <a:gd name="csY3" fmla="*/ 237905 h 246724"/>
                <a:gd name="csX4" fmla="*/ 5151 w 10122"/>
                <a:gd name="csY4" fmla="*/ 246788 h 246724"/>
                <a:gd name="csX5" fmla="*/ 10212 w 10122"/>
                <a:gd name="csY5" fmla="*/ 237905 h 246724"/>
                <a:gd name="csX6" fmla="*/ 10212 w 10122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46724">
                  <a:moveTo>
                    <a:pt x="10212" y="8945"/>
                  </a:moveTo>
                  <a:cubicBezTo>
                    <a:pt x="10212" y="4504"/>
                    <a:pt x="10212" y="63"/>
                    <a:pt x="5151" y="63"/>
                  </a:cubicBezTo>
                  <a:cubicBezTo>
                    <a:pt x="90" y="63"/>
                    <a:pt x="90" y="4504"/>
                    <a:pt x="90" y="8945"/>
                  </a:cubicBezTo>
                  <a:lnTo>
                    <a:pt x="90" y="237905"/>
                  </a:lnTo>
                  <a:cubicBezTo>
                    <a:pt x="90" y="242347"/>
                    <a:pt x="90" y="246788"/>
                    <a:pt x="5151" y="246788"/>
                  </a:cubicBezTo>
                  <a:cubicBezTo>
                    <a:pt x="10212" y="246788"/>
                    <a:pt x="10212" y="242347"/>
                    <a:pt x="10212" y="237905"/>
                  </a:cubicBezTo>
                  <a:lnTo>
                    <a:pt x="10212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FA750EEE-A2A5-BEDE-68F9-3CD4FCE65EA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08586" y="3923138"/>
              <a:ext cx="132598" cy="221805"/>
            </a:xfrm>
            <a:custGeom>
              <a:avLst/>
              <a:gdLst>
                <a:gd name="csX0" fmla="*/ 98277 w 132598"/>
                <a:gd name="csY0" fmla="*/ 5984 h 221805"/>
                <a:gd name="csX1" fmla="*/ 99036 w 132598"/>
                <a:gd name="csY1" fmla="*/ 2530 h 221805"/>
                <a:gd name="csX2" fmla="*/ 95999 w 132598"/>
                <a:gd name="csY2" fmla="*/ 63 h 221805"/>
                <a:gd name="csX3" fmla="*/ 92203 w 132598"/>
                <a:gd name="csY3" fmla="*/ 4997 h 221805"/>
                <a:gd name="csX4" fmla="*/ 77526 w 132598"/>
                <a:gd name="csY4" fmla="*/ 61991 h 221805"/>
                <a:gd name="csX5" fmla="*/ 93 w 132598"/>
                <a:gd name="csY5" fmla="*/ 129593 h 221805"/>
                <a:gd name="csX6" fmla="*/ 48679 w 132598"/>
                <a:gd name="csY6" fmla="*/ 174250 h 221805"/>
                <a:gd name="csX7" fmla="*/ 42858 w 132598"/>
                <a:gd name="csY7" fmla="*/ 197443 h 221805"/>
                <a:gd name="csX8" fmla="*/ 37291 w 132598"/>
                <a:gd name="csY8" fmla="*/ 219154 h 221805"/>
                <a:gd name="csX9" fmla="*/ 40328 w 132598"/>
                <a:gd name="csY9" fmla="*/ 221868 h 221805"/>
                <a:gd name="csX10" fmla="*/ 42858 w 132598"/>
                <a:gd name="csY10" fmla="*/ 220881 h 221805"/>
                <a:gd name="csX11" fmla="*/ 45642 w 132598"/>
                <a:gd name="csY11" fmla="*/ 211012 h 221805"/>
                <a:gd name="csX12" fmla="*/ 55258 w 132598"/>
                <a:gd name="csY12" fmla="*/ 174250 h 221805"/>
                <a:gd name="csX13" fmla="*/ 132692 w 132598"/>
                <a:gd name="csY13" fmla="*/ 106648 h 221805"/>
                <a:gd name="csX14" fmla="*/ 84106 w 132598"/>
                <a:gd name="csY14" fmla="*/ 61991 h 221805"/>
                <a:gd name="csX15" fmla="*/ 98277 w 132598"/>
                <a:gd name="csY15" fmla="*/ 5984 h 221805"/>
                <a:gd name="csX16" fmla="*/ 49944 w 132598"/>
                <a:gd name="csY16" fmla="*/ 168823 h 221805"/>
                <a:gd name="csX17" fmla="*/ 16541 w 132598"/>
                <a:gd name="csY17" fmla="*/ 134774 h 221805"/>
                <a:gd name="csX18" fmla="*/ 76008 w 132598"/>
                <a:gd name="csY18" fmla="*/ 67419 h 221805"/>
                <a:gd name="csX19" fmla="*/ 49944 w 132598"/>
                <a:gd name="csY19" fmla="*/ 168823 h 221805"/>
                <a:gd name="csX20" fmla="*/ 82587 w 132598"/>
                <a:gd name="csY20" fmla="*/ 67419 h 221805"/>
                <a:gd name="csX21" fmla="*/ 116243 w 132598"/>
                <a:gd name="csY21" fmla="*/ 101467 h 221805"/>
                <a:gd name="csX22" fmla="*/ 56523 w 132598"/>
                <a:gd name="csY22" fmla="*/ 168823 h 221805"/>
                <a:gd name="csX23" fmla="*/ 82587 w 132598"/>
                <a:gd name="csY23" fmla="*/ 67419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2598" h="221805">
                  <a:moveTo>
                    <a:pt x="98277" y="5984"/>
                  </a:moveTo>
                  <a:cubicBezTo>
                    <a:pt x="98277" y="5491"/>
                    <a:pt x="99036" y="2777"/>
                    <a:pt x="99036" y="2530"/>
                  </a:cubicBezTo>
                  <a:cubicBezTo>
                    <a:pt x="99036" y="2283"/>
                    <a:pt x="99036" y="63"/>
                    <a:pt x="95999" y="63"/>
                  </a:cubicBezTo>
                  <a:cubicBezTo>
                    <a:pt x="93469" y="63"/>
                    <a:pt x="93216" y="803"/>
                    <a:pt x="92203" y="4997"/>
                  </a:cubicBezTo>
                  <a:lnTo>
                    <a:pt x="77526" y="61991"/>
                  </a:lnTo>
                  <a:cubicBezTo>
                    <a:pt x="37291" y="63224"/>
                    <a:pt x="93" y="96039"/>
                    <a:pt x="93" y="129593"/>
                  </a:cubicBezTo>
                  <a:cubicBezTo>
                    <a:pt x="93" y="153032"/>
                    <a:pt x="17806" y="172523"/>
                    <a:pt x="48679" y="174250"/>
                  </a:cubicBezTo>
                  <a:cubicBezTo>
                    <a:pt x="46654" y="181899"/>
                    <a:pt x="44883" y="189794"/>
                    <a:pt x="42858" y="197443"/>
                  </a:cubicBezTo>
                  <a:cubicBezTo>
                    <a:pt x="39822" y="209039"/>
                    <a:pt x="37291" y="218414"/>
                    <a:pt x="37291" y="219154"/>
                  </a:cubicBezTo>
                  <a:cubicBezTo>
                    <a:pt x="37291" y="221622"/>
                    <a:pt x="39063" y="221868"/>
                    <a:pt x="40328" y="221868"/>
                  </a:cubicBezTo>
                  <a:cubicBezTo>
                    <a:pt x="41593" y="221868"/>
                    <a:pt x="42099" y="221622"/>
                    <a:pt x="42858" y="220881"/>
                  </a:cubicBezTo>
                  <a:cubicBezTo>
                    <a:pt x="43365" y="220388"/>
                    <a:pt x="44883" y="214467"/>
                    <a:pt x="45642" y="211012"/>
                  </a:cubicBezTo>
                  <a:lnTo>
                    <a:pt x="55258" y="174250"/>
                  </a:lnTo>
                  <a:cubicBezTo>
                    <a:pt x="95999" y="173017"/>
                    <a:pt x="132692" y="139709"/>
                    <a:pt x="132692" y="106648"/>
                  </a:cubicBezTo>
                  <a:cubicBezTo>
                    <a:pt x="132692" y="87157"/>
                    <a:pt x="119280" y="64458"/>
                    <a:pt x="84106" y="61991"/>
                  </a:cubicBezTo>
                  <a:lnTo>
                    <a:pt x="98277" y="5984"/>
                  </a:lnTo>
                  <a:close/>
                  <a:moveTo>
                    <a:pt x="49944" y="168823"/>
                  </a:moveTo>
                  <a:cubicBezTo>
                    <a:pt x="34761" y="168082"/>
                    <a:pt x="16541" y="159447"/>
                    <a:pt x="16541" y="134774"/>
                  </a:cubicBezTo>
                  <a:cubicBezTo>
                    <a:pt x="16541" y="105168"/>
                    <a:pt x="38303" y="70626"/>
                    <a:pt x="76008" y="67419"/>
                  </a:cubicBezTo>
                  <a:lnTo>
                    <a:pt x="49944" y="168823"/>
                  </a:lnTo>
                  <a:close/>
                  <a:moveTo>
                    <a:pt x="82587" y="67419"/>
                  </a:moveTo>
                  <a:cubicBezTo>
                    <a:pt x="101819" y="68406"/>
                    <a:pt x="116243" y="79755"/>
                    <a:pt x="116243" y="101467"/>
                  </a:cubicBezTo>
                  <a:cubicBezTo>
                    <a:pt x="116243" y="130580"/>
                    <a:pt x="94481" y="165862"/>
                    <a:pt x="56523" y="168823"/>
                  </a:cubicBezTo>
                  <a:lnTo>
                    <a:pt x="82587" y="67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3CC722A8-39A7-F621-90AE-BBBA1B2D8C8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056174" y="4016695"/>
              <a:ext cx="82190" cy="118131"/>
            </a:xfrm>
            <a:custGeom>
              <a:avLst/>
              <a:gdLst>
                <a:gd name="csX0" fmla="*/ 82290 w 82190"/>
                <a:gd name="csY0" fmla="*/ 59648 h 118131"/>
                <a:gd name="csX1" fmla="*/ 71839 w 82190"/>
                <a:gd name="csY1" fmla="*/ 14917 h 118131"/>
                <a:gd name="csX2" fmla="*/ 41194 w 82190"/>
                <a:gd name="csY2" fmla="*/ 64 h 118131"/>
                <a:gd name="csX3" fmla="*/ 99 w 82190"/>
                <a:gd name="csY3" fmla="*/ 59648 h 118131"/>
                <a:gd name="csX4" fmla="*/ 41194 w 82190"/>
                <a:gd name="csY4" fmla="*/ 118196 h 118131"/>
                <a:gd name="csX5" fmla="*/ 82290 w 82190"/>
                <a:gd name="csY5" fmla="*/ 59648 h 118131"/>
                <a:gd name="csX6" fmla="*/ 41194 w 82190"/>
                <a:gd name="csY6" fmla="*/ 113360 h 118131"/>
                <a:gd name="csX7" fmla="*/ 18698 w 82190"/>
                <a:gd name="csY7" fmla="*/ 94535 h 118131"/>
                <a:gd name="csX8" fmla="*/ 16218 w 82190"/>
                <a:gd name="csY8" fmla="*/ 57403 h 118131"/>
                <a:gd name="csX9" fmla="*/ 18875 w 82190"/>
                <a:gd name="csY9" fmla="*/ 22171 h 118131"/>
                <a:gd name="csX10" fmla="*/ 41194 w 82190"/>
                <a:gd name="csY10" fmla="*/ 4900 h 118131"/>
                <a:gd name="csX11" fmla="*/ 63159 w 82190"/>
                <a:gd name="csY11" fmla="*/ 20616 h 118131"/>
                <a:gd name="csX12" fmla="*/ 66170 w 82190"/>
                <a:gd name="csY12" fmla="*/ 57403 h 118131"/>
                <a:gd name="csX13" fmla="*/ 63868 w 82190"/>
                <a:gd name="csY13" fmla="*/ 93844 h 118131"/>
                <a:gd name="csX14" fmla="*/ 41194 w 82190"/>
                <a:gd name="csY14" fmla="*/ 113360 h 1181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190" h="118131">
                  <a:moveTo>
                    <a:pt x="82290" y="59648"/>
                  </a:moveTo>
                  <a:cubicBezTo>
                    <a:pt x="82290" y="40650"/>
                    <a:pt x="79987" y="27007"/>
                    <a:pt x="71839" y="14917"/>
                  </a:cubicBezTo>
                  <a:cubicBezTo>
                    <a:pt x="66347" y="6973"/>
                    <a:pt x="55365" y="64"/>
                    <a:pt x="41194" y="64"/>
                  </a:cubicBezTo>
                  <a:cubicBezTo>
                    <a:pt x="99" y="64"/>
                    <a:pt x="99" y="47213"/>
                    <a:pt x="99" y="59648"/>
                  </a:cubicBezTo>
                  <a:cubicBezTo>
                    <a:pt x="99" y="72083"/>
                    <a:pt x="99" y="118196"/>
                    <a:pt x="41194" y="118196"/>
                  </a:cubicBezTo>
                  <a:cubicBezTo>
                    <a:pt x="82290" y="118196"/>
                    <a:pt x="82290" y="72083"/>
                    <a:pt x="82290" y="59648"/>
                  </a:cubicBezTo>
                  <a:close/>
                  <a:moveTo>
                    <a:pt x="41194" y="113360"/>
                  </a:moveTo>
                  <a:cubicBezTo>
                    <a:pt x="33046" y="113360"/>
                    <a:pt x="22241" y="108697"/>
                    <a:pt x="18698" y="94535"/>
                  </a:cubicBezTo>
                  <a:cubicBezTo>
                    <a:pt x="16218" y="84345"/>
                    <a:pt x="16218" y="70183"/>
                    <a:pt x="16218" y="57403"/>
                  </a:cubicBezTo>
                  <a:cubicBezTo>
                    <a:pt x="16218" y="44795"/>
                    <a:pt x="16218" y="31670"/>
                    <a:pt x="18875" y="22171"/>
                  </a:cubicBezTo>
                  <a:cubicBezTo>
                    <a:pt x="22595" y="8527"/>
                    <a:pt x="33932" y="4900"/>
                    <a:pt x="41194" y="4900"/>
                  </a:cubicBezTo>
                  <a:cubicBezTo>
                    <a:pt x="50760" y="4900"/>
                    <a:pt x="59971" y="10599"/>
                    <a:pt x="63159" y="20616"/>
                  </a:cubicBezTo>
                  <a:cubicBezTo>
                    <a:pt x="65993" y="29943"/>
                    <a:pt x="66170" y="42378"/>
                    <a:pt x="66170" y="57403"/>
                  </a:cubicBezTo>
                  <a:cubicBezTo>
                    <a:pt x="66170" y="70183"/>
                    <a:pt x="66170" y="82964"/>
                    <a:pt x="63868" y="93844"/>
                  </a:cubicBezTo>
                  <a:cubicBezTo>
                    <a:pt x="60325" y="109561"/>
                    <a:pt x="48280" y="113360"/>
                    <a:pt x="41194" y="11336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FB3674B0-5E7F-5BB9-CA35-D2F46B039D2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185537" y="3909321"/>
              <a:ext cx="58707" cy="246724"/>
            </a:xfrm>
            <a:custGeom>
              <a:avLst/>
              <a:gdLst>
                <a:gd name="csX0" fmla="*/ 58811 w 58707"/>
                <a:gd name="csY0" fmla="*/ 244320 h 246724"/>
                <a:gd name="csX1" fmla="*/ 54509 w 58707"/>
                <a:gd name="csY1" fmla="*/ 238892 h 246724"/>
                <a:gd name="csX2" fmla="*/ 14780 w 58707"/>
                <a:gd name="csY2" fmla="*/ 123425 h 246724"/>
                <a:gd name="csX3" fmla="*/ 55521 w 58707"/>
                <a:gd name="csY3" fmla="*/ 6724 h 246724"/>
                <a:gd name="csX4" fmla="*/ 58811 w 58707"/>
                <a:gd name="csY4" fmla="*/ 2530 h 246724"/>
                <a:gd name="csX5" fmla="*/ 56281 w 58707"/>
                <a:gd name="csY5" fmla="*/ 63 h 246724"/>
                <a:gd name="csX6" fmla="*/ 16045 w 58707"/>
                <a:gd name="csY6" fmla="*/ 48174 h 246724"/>
                <a:gd name="csX7" fmla="*/ 103 w 58707"/>
                <a:gd name="csY7" fmla="*/ 123425 h 246724"/>
                <a:gd name="csX8" fmla="*/ 16805 w 58707"/>
                <a:gd name="csY8" fmla="*/ 200403 h 246724"/>
                <a:gd name="csX9" fmla="*/ 56281 w 58707"/>
                <a:gd name="csY9" fmla="*/ 246788 h 246724"/>
                <a:gd name="csX10" fmla="*/ 58811 w 58707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46724">
                  <a:moveTo>
                    <a:pt x="58811" y="244320"/>
                  </a:moveTo>
                  <a:cubicBezTo>
                    <a:pt x="58811" y="243580"/>
                    <a:pt x="58811" y="243087"/>
                    <a:pt x="54509" y="238892"/>
                  </a:cubicBezTo>
                  <a:cubicBezTo>
                    <a:pt x="22878" y="207805"/>
                    <a:pt x="14780" y="161174"/>
                    <a:pt x="14780" y="123425"/>
                  </a:cubicBezTo>
                  <a:cubicBezTo>
                    <a:pt x="14780" y="80495"/>
                    <a:pt x="24396" y="37565"/>
                    <a:pt x="55521" y="6724"/>
                  </a:cubicBezTo>
                  <a:cubicBezTo>
                    <a:pt x="58811" y="3764"/>
                    <a:pt x="58811" y="3270"/>
                    <a:pt x="58811" y="2530"/>
                  </a:cubicBezTo>
                  <a:cubicBezTo>
                    <a:pt x="58811" y="803"/>
                    <a:pt x="57799" y="63"/>
                    <a:pt x="56281" y="63"/>
                  </a:cubicBezTo>
                  <a:cubicBezTo>
                    <a:pt x="53750" y="63"/>
                    <a:pt x="30975" y="16840"/>
                    <a:pt x="16045" y="48174"/>
                  </a:cubicBezTo>
                  <a:cubicBezTo>
                    <a:pt x="3140" y="75314"/>
                    <a:pt x="103" y="102700"/>
                    <a:pt x="103" y="123425"/>
                  </a:cubicBezTo>
                  <a:cubicBezTo>
                    <a:pt x="103" y="142670"/>
                    <a:pt x="2887" y="172523"/>
                    <a:pt x="16805" y="200403"/>
                  </a:cubicBezTo>
                  <a:cubicBezTo>
                    <a:pt x="31988" y="230750"/>
                    <a:pt x="53750" y="246788"/>
                    <a:pt x="56281" y="246788"/>
                  </a:cubicBezTo>
                  <a:cubicBezTo>
                    <a:pt x="57799" y="246788"/>
                    <a:pt x="58811" y="246047"/>
                    <a:pt x="58811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FB599D5D-520E-8F74-CBA9-4C7018B2DFE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266232" y="3923138"/>
              <a:ext cx="153348" cy="221805"/>
            </a:xfrm>
            <a:custGeom>
              <a:avLst/>
              <a:gdLst>
                <a:gd name="csX0" fmla="*/ 114739 w 153348"/>
                <a:gd name="csY0" fmla="*/ 6478 h 221805"/>
                <a:gd name="csX1" fmla="*/ 115498 w 153348"/>
                <a:gd name="csY1" fmla="*/ 2777 h 221805"/>
                <a:gd name="csX2" fmla="*/ 112462 w 153348"/>
                <a:gd name="csY2" fmla="*/ 63 h 221805"/>
                <a:gd name="csX3" fmla="*/ 108666 w 153348"/>
                <a:gd name="csY3" fmla="*/ 4997 h 221805"/>
                <a:gd name="csX4" fmla="*/ 66659 w 153348"/>
                <a:gd name="csY4" fmla="*/ 168082 h 221805"/>
                <a:gd name="csX5" fmla="*/ 37812 w 153348"/>
                <a:gd name="csY5" fmla="*/ 140449 h 221805"/>
                <a:gd name="csX6" fmla="*/ 51476 w 153348"/>
                <a:gd name="csY6" fmla="*/ 94558 h 221805"/>
                <a:gd name="csX7" fmla="*/ 54260 w 153348"/>
                <a:gd name="csY7" fmla="*/ 82469 h 221805"/>
                <a:gd name="csX8" fmla="*/ 33510 w 153348"/>
                <a:gd name="csY8" fmla="*/ 62237 h 221805"/>
                <a:gd name="csX9" fmla="*/ 107 w 153348"/>
                <a:gd name="csY9" fmla="*/ 100233 h 221805"/>
                <a:gd name="csX10" fmla="*/ 3144 w 153348"/>
                <a:gd name="csY10" fmla="*/ 102700 h 221805"/>
                <a:gd name="csX11" fmla="*/ 7192 w 153348"/>
                <a:gd name="csY11" fmla="*/ 98259 h 221805"/>
                <a:gd name="csX12" fmla="*/ 32751 w 153348"/>
                <a:gd name="csY12" fmla="*/ 67665 h 221805"/>
                <a:gd name="csX13" fmla="*/ 39077 w 153348"/>
                <a:gd name="csY13" fmla="*/ 75561 h 221805"/>
                <a:gd name="csX14" fmla="*/ 33257 w 153348"/>
                <a:gd name="csY14" fmla="*/ 96779 h 221805"/>
                <a:gd name="csX15" fmla="*/ 21110 w 153348"/>
                <a:gd name="csY15" fmla="*/ 138475 h 221805"/>
                <a:gd name="csX16" fmla="*/ 65141 w 153348"/>
                <a:gd name="csY16" fmla="*/ 173510 h 221805"/>
                <a:gd name="csX17" fmla="*/ 59574 w 153348"/>
                <a:gd name="csY17" fmla="*/ 195962 h 221805"/>
                <a:gd name="csX18" fmla="*/ 53754 w 153348"/>
                <a:gd name="csY18" fmla="*/ 219401 h 221805"/>
                <a:gd name="csX19" fmla="*/ 56790 w 153348"/>
                <a:gd name="csY19" fmla="*/ 221868 h 221805"/>
                <a:gd name="csX20" fmla="*/ 59068 w 153348"/>
                <a:gd name="csY20" fmla="*/ 220881 h 221805"/>
                <a:gd name="csX21" fmla="*/ 62105 w 153348"/>
                <a:gd name="csY21" fmla="*/ 210766 h 221805"/>
                <a:gd name="csX22" fmla="*/ 71720 w 153348"/>
                <a:gd name="csY22" fmla="*/ 174004 h 221805"/>
                <a:gd name="csX23" fmla="*/ 127139 w 153348"/>
                <a:gd name="csY23" fmla="*/ 147604 h 221805"/>
                <a:gd name="csX24" fmla="*/ 145611 w 153348"/>
                <a:gd name="csY24" fmla="*/ 117997 h 221805"/>
                <a:gd name="csX25" fmla="*/ 153456 w 153348"/>
                <a:gd name="csY25" fmla="*/ 79508 h 221805"/>
                <a:gd name="csX26" fmla="*/ 142322 w 153348"/>
                <a:gd name="csY26" fmla="*/ 62237 h 221805"/>
                <a:gd name="csX27" fmla="*/ 129669 w 153348"/>
                <a:gd name="csY27" fmla="*/ 74080 h 221805"/>
                <a:gd name="csX28" fmla="*/ 133465 w 153348"/>
                <a:gd name="csY28" fmla="*/ 80742 h 221805"/>
                <a:gd name="csX29" fmla="*/ 142575 w 153348"/>
                <a:gd name="csY29" fmla="*/ 101713 h 221805"/>
                <a:gd name="csX30" fmla="*/ 120559 w 153348"/>
                <a:gd name="csY30" fmla="*/ 146617 h 221805"/>
                <a:gd name="csX31" fmla="*/ 72986 w 153348"/>
                <a:gd name="csY31" fmla="*/ 168576 h 221805"/>
                <a:gd name="csX32" fmla="*/ 114739 w 153348"/>
                <a:gd name="csY32" fmla="*/ 6478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53348" h="221805">
                  <a:moveTo>
                    <a:pt x="114739" y="6478"/>
                  </a:moveTo>
                  <a:cubicBezTo>
                    <a:pt x="114992" y="5491"/>
                    <a:pt x="115498" y="4010"/>
                    <a:pt x="115498" y="2777"/>
                  </a:cubicBezTo>
                  <a:cubicBezTo>
                    <a:pt x="115498" y="309"/>
                    <a:pt x="113727" y="63"/>
                    <a:pt x="112462" y="63"/>
                  </a:cubicBezTo>
                  <a:cubicBezTo>
                    <a:pt x="109931" y="63"/>
                    <a:pt x="109678" y="556"/>
                    <a:pt x="108666" y="4997"/>
                  </a:cubicBezTo>
                  <a:lnTo>
                    <a:pt x="66659" y="168082"/>
                  </a:lnTo>
                  <a:cubicBezTo>
                    <a:pt x="47428" y="165862"/>
                    <a:pt x="37812" y="156733"/>
                    <a:pt x="37812" y="140449"/>
                  </a:cubicBezTo>
                  <a:cubicBezTo>
                    <a:pt x="37812" y="135515"/>
                    <a:pt x="37812" y="129100"/>
                    <a:pt x="51476" y="94558"/>
                  </a:cubicBezTo>
                  <a:cubicBezTo>
                    <a:pt x="52489" y="91598"/>
                    <a:pt x="54260" y="87403"/>
                    <a:pt x="54260" y="82469"/>
                  </a:cubicBezTo>
                  <a:cubicBezTo>
                    <a:pt x="54260" y="71366"/>
                    <a:pt x="46162" y="62237"/>
                    <a:pt x="33510" y="62237"/>
                  </a:cubicBezTo>
                  <a:cubicBezTo>
                    <a:pt x="9470" y="62237"/>
                    <a:pt x="107" y="98013"/>
                    <a:pt x="107" y="100233"/>
                  </a:cubicBezTo>
                  <a:cubicBezTo>
                    <a:pt x="107" y="102700"/>
                    <a:pt x="2638" y="102700"/>
                    <a:pt x="3144" y="102700"/>
                  </a:cubicBezTo>
                  <a:cubicBezTo>
                    <a:pt x="5674" y="102700"/>
                    <a:pt x="5927" y="102207"/>
                    <a:pt x="7192" y="98259"/>
                  </a:cubicBezTo>
                  <a:cubicBezTo>
                    <a:pt x="14025" y="74820"/>
                    <a:pt x="24147" y="67665"/>
                    <a:pt x="32751" y="67665"/>
                  </a:cubicBezTo>
                  <a:cubicBezTo>
                    <a:pt x="34775" y="67665"/>
                    <a:pt x="39077" y="67665"/>
                    <a:pt x="39077" y="75561"/>
                  </a:cubicBezTo>
                  <a:cubicBezTo>
                    <a:pt x="39077" y="81975"/>
                    <a:pt x="36546" y="88144"/>
                    <a:pt x="33257" y="96779"/>
                  </a:cubicBezTo>
                  <a:cubicBezTo>
                    <a:pt x="21110" y="127866"/>
                    <a:pt x="21110" y="134281"/>
                    <a:pt x="21110" y="138475"/>
                  </a:cubicBezTo>
                  <a:cubicBezTo>
                    <a:pt x="21110" y="161914"/>
                    <a:pt x="40848" y="172030"/>
                    <a:pt x="65141" y="173510"/>
                  </a:cubicBezTo>
                  <a:cubicBezTo>
                    <a:pt x="63117" y="182392"/>
                    <a:pt x="63117" y="182886"/>
                    <a:pt x="59574" y="195962"/>
                  </a:cubicBezTo>
                  <a:cubicBezTo>
                    <a:pt x="58815" y="198676"/>
                    <a:pt x="53754" y="218661"/>
                    <a:pt x="53754" y="219401"/>
                  </a:cubicBezTo>
                  <a:cubicBezTo>
                    <a:pt x="53754" y="219648"/>
                    <a:pt x="53754" y="221868"/>
                    <a:pt x="56790" y="221868"/>
                  </a:cubicBezTo>
                  <a:cubicBezTo>
                    <a:pt x="57297" y="221868"/>
                    <a:pt x="58562" y="221868"/>
                    <a:pt x="59068" y="220881"/>
                  </a:cubicBezTo>
                  <a:cubicBezTo>
                    <a:pt x="59827" y="220388"/>
                    <a:pt x="61345" y="214220"/>
                    <a:pt x="62105" y="210766"/>
                  </a:cubicBezTo>
                  <a:lnTo>
                    <a:pt x="71720" y="174004"/>
                  </a:lnTo>
                  <a:cubicBezTo>
                    <a:pt x="81083" y="174004"/>
                    <a:pt x="103352" y="174004"/>
                    <a:pt x="127139" y="147604"/>
                  </a:cubicBezTo>
                  <a:cubicBezTo>
                    <a:pt x="137514" y="136255"/>
                    <a:pt x="142828" y="125399"/>
                    <a:pt x="145611" y="117997"/>
                  </a:cubicBezTo>
                  <a:cubicBezTo>
                    <a:pt x="147889" y="111829"/>
                    <a:pt x="153456" y="90364"/>
                    <a:pt x="153456" y="79508"/>
                  </a:cubicBezTo>
                  <a:cubicBezTo>
                    <a:pt x="153456" y="65692"/>
                    <a:pt x="146624" y="62237"/>
                    <a:pt x="142322" y="62237"/>
                  </a:cubicBezTo>
                  <a:cubicBezTo>
                    <a:pt x="135995" y="62237"/>
                    <a:pt x="129669" y="68652"/>
                    <a:pt x="129669" y="74080"/>
                  </a:cubicBezTo>
                  <a:cubicBezTo>
                    <a:pt x="129669" y="77288"/>
                    <a:pt x="131187" y="78768"/>
                    <a:pt x="133465" y="80742"/>
                  </a:cubicBezTo>
                  <a:cubicBezTo>
                    <a:pt x="136249" y="83456"/>
                    <a:pt x="142575" y="89871"/>
                    <a:pt x="142575" y="101713"/>
                  </a:cubicBezTo>
                  <a:cubicBezTo>
                    <a:pt x="142575" y="117504"/>
                    <a:pt x="129416" y="137735"/>
                    <a:pt x="120559" y="146617"/>
                  </a:cubicBezTo>
                  <a:cubicBezTo>
                    <a:pt x="98291" y="168576"/>
                    <a:pt x="82096" y="168576"/>
                    <a:pt x="72986" y="168576"/>
                  </a:cubicBezTo>
                  <a:lnTo>
                    <a:pt x="114739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C22E2DB3-8429-E28A-04AB-ED08A403D1A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47232" y="3909321"/>
              <a:ext cx="58707" cy="246724"/>
            </a:xfrm>
            <a:custGeom>
              <a:avLst/>
              <a:gdLst>
                <a:gd name="csX0" fmla="*/ 58822 w 58707"/>
                <a:gd name="csY0" fmla="*/ 123425 h 246724"/>
                <a:gd name="csX1" fmla="*/ 42120 w 58707"/>
                <a:gd name="csY1" fmla="*/ 46447 h 246724"/>
                <a:gd name="csX2" fmla="*/ 2644 w 58707"/>
                <a:gd name="csY2" fmla="*/ 63 h 246724"/>
                <a:gd name="csX3" fmla="*/ 114 w 58707"/>
                <a:gd name="csY3" fmla="*/ 2530 h 246724"/>
                <a:gd name="csX4" fmla="*/ 4922 w 58707"/>
                <a:gd name="csY4" fmla="*/ 8205 h 246724"/>
                <a:gd name="csX5" fmla="*/ 44145 w 58707"/>
                <a:gd name="csY5" fmla="*/ 123425 h 246724"/>
                <a:gd name="csX6" fmla="*/ 3404 w 58707"/>
                <a:gd name="csY6" fmla="*/ 240126 h 246724"/>
                <a:gd name="csX7" fmla="*/ 114 w 58707"/>
                <a:gd name="csY7" fmla="*/ 244320 h 246724"/>
                <a:gd name="csX8" fmla="*/ 2644 w 58707"/>
                <a:gd name="csY8" fmla="*/ 246788 h 246724"/>
                <a:gd name="csX9" fmla="*/ 42880 w 58707"/>
                <a:gd name="csY9" fmla="*/ 198676 h 246724"/>
                <a:gd name="csX10" fmla="*/ 58822 w 58707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46724">
                  <a:moveTo>
                    <a:pt x="58822" y="123425"/>
                  </a:moveTo>
                  <a:cubicBezTo>
                    <a:pt x="58822" y="104181"/>
                    <a:pt x="56038" y="74327"/>
                    <a:pt x="42120" y="46447"/>
                  </a:cubicBezTo>
                  <a:cubicBezTo>
                    <a:pt x="26937" y="16100"/>
                    <a:pt x="5175" y="63"/>
                    <a:pt x="2644" y="63"/>
                  </a:cubicBezTo>
                  <a:cubicBezTo>
                    <a:pt x="1126" y="63"/>
                    <a:pt x="114" y="1050"/>
                    <a:pt x="114" y="2530"/>
                  </a:cubicBezTo>
                  <a:cubicBezTo>
                    <a:pt x="114" y="3270"/>
                    <a:pt x="114" y="3764"/>
                    <a:pt x="4922" y="8205"/>
                  </a:cubicBezTo>
                  <a:cubicBezTo>
                    <a:pt x="29721" y="32630"/>
                    <a:pt x="44145" y="71860"/>
                    <a:pt x="44145" y="123425"/>
                  </a:cubicBezTo>
                  <a:cubicBezTo>
                    <a:pt x="44145" y="165615"/>
                    <a:pt x="34782" y="209039"/>
                    <a:pt x="3404" y="240126"/>
                  </a:cubicBezTo>
                  <a:cubicBezTo>
                    <a:pt x="114" y="243087"/>
                    <a:pt x="114" y="243580"/>
                    <a:pt x="114" y="244320"/>
                  </a:cubicBezTo>
                  <a:cubicBezTo>
                    <a:pt x="114" y="245801"/>
                    <a:pt x="1126" y="246788"/>
                    <a:pt x="2644" y="246788"/>
                  </a:cubicBezTo>
                  <a:cubicBezTo>
                    <a:pt x="5175" y="246788"/>
                    <a:pt x="27950" y="230010"/>
                    <a:pt x="42880" y="198676"/>
                  </a:cubicBezTo>
                  <a:cubicBezTo>
                    <a:pt x="55785" y="171537"/>
                    <a:pt x="58822" y="144150"/>
                    <a:pt x="58822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25AF922-7F97-BDA2-9E2B-8AC57516005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45135" y="3909321"/>
              <a:ext cx="56430" cy="246724"/>
            </a:xfrm>
            <a:custGeom>
              <a:avLst/>
              <a:gdLst>
                <a:gd name="csX0" fmla="*/ 55283 w 56430"/>
                <a:gd name="csY0" fmla="*/ 127619 h 246724"/>
                <a:gd name="csX1" fmla="*/ 56548 w 56430"/>
                <a:gd name="csY1" fmla="*/ 123425 h 246724"/>
                <a:gd name="csX2" fmla="*/ 55283 w 56430"/>
                <a:gd name="csY2" fmla="*/ 119231 h 246724"/>
                <a:gd name="csX3" fmla="*/ 10999 w 56430"/>
                <a:gd name="csY3" fmla="*/ 5737 h 246724"/>
                <a:gd name="csX4" fmla="*/ 5179 w 56430"/>
                <a:gd name="csY4" fmla="*/ 63 h 246724"/>
                <a:gd name="csX5" fmla="*/ 118 w 56430"/>
                <a:gd name="csY5" fmla="*/ 4997 h 246724"/>
                <a:gd name="csX6" fmla="*/ 1383 w 56430"/>
                <a:gd name="csY6" fmla="*/ 8945 h 246724"/>
                <a:gd name="csX7" fmla="*/ 46173 w 56430"/>
                <a:gd name="csY7" fmla="*/ 123425 h 246724"/>
                <a:gd name="csX8" fmla="*/ 1383 w 56430"/>
                <a:gd name="csY8" fmla="*/ 237412 h 246724"/>
                <a:gd name="csX9" fmla="*/ 118 w 56430"/>
                <a:gd name="csY9" fmla="*/ 241853 h 246724"/>
                <a:gd name="csX10" fmla="*/ 5179 w 56430"/>
                <a:gd name="csY10" fmla="*/ 246788 h 246724"/>
                <a:gd name="csX11" fmla="*/ 10493 w 56430"/>
                <a:gd name="csY11" fmla="*/ 241853 h 246724"/>
                <a:gd name="csX12" fmla="*/ 55283 w 56430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46724">
                  <a:moveTo>
                    <a:pt x="55283" y="127619"/>
                  </a:moveTo>
                  <a:cubicBezTo>
                    <a:pt x="56548" y="124659"/>
                    <a:pt x="56548" y="124165"/>
                    <a:pt x="56548" y="123425"/>
                  </a:cubicBezTo>
                  <a:cubicBezTo>
                    <a:pt x="56548" y="122685"/>
                    <a:pt x="56548" y="122192"/>
                    <a:pt x="55283" y="119231"/>
                  </a:cubicBezTo>
                  <a:lnTo>
                    <a:pt x="10999" y="5737"/>
                  </a:lnTo>
                  <a:cubicBezTo>
                    <a:pt x="9481" y="1543"/>
                    <a:pt x="7962" y="63"/>
                    <a:pt x="5179" y="63"/>
                  </a:cubicBezTo>
                  <a:cubicBezTo>
                    <a:pt x="2395" y="63"/>
                    <a:pt x="118" y="2283"/>
                    <a:pt x="118" y="4997"/>
                  </a:cubicBezTo>
                  <a:cubicBezTo>
                    <a:pt x="118" y="5737"/>
                    <a:pt x="118" y="6231"/>
                    <a:pt x="1383" y="8945"/>
                  </a:cubicBezTo>
                  <a:lnTo>
                    <a:pt x="46173" y="123425"/>
                  </a:lnTo>
                  <a:lnTo>
                    <a:pt x="1383" y="237412"/>
                  </a:lnTo>
                  <a:cubicBezTo>
                    <a:pt x="118" y="240126"/>
                    <a:pt x="118" y="240619"/>
                    <a:pt x="118" y="241853"/>
                  </a:cubicBezTo>
                  <a:cubicBezTo>
                    <a:pt x="118" y="244567"/>
                    <a:pt x="2395" y="246788"/>
                    <a:pt x="5179" y="246788"/>
                  </a:cubicBezTo>
                  <a:cubicBezTo>
                    <a:pt x="8468" y="246788"/>
                    <a:pt x="9481" y="244320"/>
                    <a:pt x="10493" y="241853"/>
                  </a:cubicBezTo>
                  <a:lnTo>
                    <a:pt x="55283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857" name="Group 856" descr="\documentclass{article}&#10;\input{Macros.tex}&#10;\begin{document}&#10;&#10;$\ket{1}\ket{\phi_1(\psi)}$&#10;\end{document}" title="IguanaTex Shape Display">
            <a:extLst>
              <a:ext uri="{FF2B5EF4-FFF2-40B4-BE49-F238E27FC236}">
                <a16:creationId xmlns:a16="http://schemas.microsoft.com/office/drawing/2014/main" id="{E40BDD23-5749-9EB5-6633-F46E3174095A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5449239" y="5791200"/>
            <a:ext cx="1082959" cy="246724"/>
            <a:chOff x="6902615" y="7158296"/>
            <a:chExt cx="1082959" cy="246724"/>
          </a:xfrm>
        </p:grpSpPr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9EDBA38F-F7B2-E827-CE0E-9ED8600D25B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902615" y="7158296"/>
              <a:ext cx="10122" cy="246724"/>
            </a:xfrm>
            <a:custGeom>
              <a:avLst/>
              <a:gdLst>
                <a:gd name="csX0" fmla="*/ 10199 w 10122"/>
                <a:gd name="csY0" fmla="*/ 8945 h 246724"/>
                <a:gd name="csX1" fmla="*/ 5138 w 10122"/>
                <a:gd name="csY1" fmla="*/ 63 h 246724"/>
                <a:gd name="csX2" fmla="*/ 77 w 10122"/>
                <a:gd name="csY2" fmla="*/ 8945 h 246724"/>
                <a:gd name="csX3" fmla="*/ 77 w 10122"/>
                <a:gd name="csY3" fmla="*/ 237905 h 246724"/>
                <a:gd name="csX4" fmla="*/ 5138 w 10122"/>
                <a:gd name="csY4" fmla="*/ 246788 h 246724"/>
                <a:gd name="csX5" fmla="*/ 10199 w 10122"/>
                <a:gd name="csY5" fmla="*/ 237905 h 246724"/>
                <a:gd name="csX6" fmla="*/ 10199 w 10122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46724">
                  <a:moveTo>
                    <a:pt x="10199" y="8945"/>
                  </a:moveTo>
                  <a:cubicBezTo>
                    <a:pt x="10199" y="4504"/>
                    <a:pt x="10199" y="63"/>
                    <a:pt x="5138" y="63"/>
                  </a:cubicBezTo>
                  <a:cubicBezTo>
                    <a:pt x="77" y="63"/>
                    <a:pt x="77" y="4504"/>
                    <a:pt x="77" y="8945"/>
                  </a:cubicBezTo>
                  <a:lnTo>
                    <a:pt x="77" y="237905"/>
                  </a:lnTo>
                  <a:cubicBezTo>
                    <a:pt x="77" y="242347"/>
                    <a:pt x="77" y="246788"/>
                    <a:pt x="5138" y="246788"/>
                  </a:cubicBezTo>
                  <a:cubicBezTo>
                    <a:pt x="10199" y="246788"/>
                    <a:pt x="10199" y="242347"/>
                    <a:pt x="10199" y="237905"/>
                  </a:cubicBezTo>
                  <a:lnTo>
                    <a:pt x="10199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7867C529-D767-174D-BA8F-DE7578733CF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65315" y="7179021"/>
              <a:ext cx="83506" cy="164318"/>
            </a:xfrm>
            <a:custGeom>
              <a:avLst/>
              <a:gdLst>
                <a:gd name="csX0" fmla="*/ 51955 w 83506"/>
                <a:gd name="csY0" fmla="*/ 6478 h 164318"/>
                <a:gd name="csX1" fmla="*/ 46135 w 83506"/>
                <a:gd name="csY1" fmla="*/ 63 h 164318"/>
                <a:gd name="csX2" fmla="*/ 79 w 83506"/>
                <a:gd name="csY2" fmla="*/ 15853 h 164318"/>
                <a:gd name="csX3" fmla="*/ 79 w 83506"/>
                <a:gd name="csY3" fmla="*/ 23502 h 164318"/>
                <a:gd name="csX4" fmla="*/ 33229 w 83506"/>
                <a:gd name="csY4" fmla="*/ 17087 h 164318"/>
                <a:gd name="csX5" fmla="*/ 33229 w 83506"/>
                <a:gd name="csY5" fmla="*/ 144890 h 164318"/>
                <a:gd name="csX6" fmla="*/ 9695 w 83506"/>
                <a:gd name="csY6" fmla="*/ 156733 h 164318"/>
                <a:gd name="csX7" fmla="*/ 1598 w 83506"/>
                <a:gd name="csY7" fmla="*/ 156733 h 164318"/>
                <a:gd name="csX8" fmla="*/ 1598 w 83506"/>
                <a:gd name="csY8" fmla="*/ 164381 h 164318"/>
                <a:gd name="csX9" fmla="*/ 42592 w 83506"/>
                <a:gd name="csY9" fmla="*/ 163641 h 164318"/>
                <a:gd name="csX10" fmla="*/ 83586 w 83506"/>
                <a:gd name="csY10" fmla="*/ 164381 h 164318"/>
                <a:gd name="csX11" fmla="*/ 83586 w 83506"/>
                <a:gd name="csY11" fmla="*/ 156733 h 164318"/>
                <a:gd name="csX12" fmla="*/ 75489 w 83506"/>
                <a:gd name="csY12" fmla="*/ 156733 h 164318"/>
                <a:gd name="csX13" fmla="*/ 51955 w 83506"/>
                <a:gd name="csY13" fmla="*/ 144890 h 164318"/>
                <a:gd name="csX14" fmla="*/ 51955 w 83506"/>
                <a:gd name="csY14" fmla="*/ 6478 h 1643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506" h="164318">
                  <a:moveTo>
                    <a:pt x="51955" y="6478"/>
                  </a:moveTo>
                  <a:cubicBezTo>
                    <a:pt x="51955" y="556"/>
                    <a:pt x="51955" y="63"/>
                    <a:pt x="46135" y="63"/>
                  </a:cubicBezTo>
                  <a:cubicBezTo>
                    <a:pt x="30446" y="15853"/>
                    <a:pt x="8177" y="15853"/>
                    <a:pt x="79" y="15853"/>
                  </a:cubicBezTo>
                  <a:lnTo>
                    <a:pt x="79" y="23502"/>
                  </a:lnTo>
                  <a:cubicBezTo>
                    <a:pt x="5141" y="23502"/>
                    <a:pt x="20071" y="23502"/>
                    <a:pt x="33229" y="17087"/>
                  </a:cubicBezTo>
                  <a:lnTo>
                    <a:pt x="33229" y="144890"/>
                  </a:lnTo>
                  <a:cubicBezTo>
                    <a:pt x="33229" y="153772"/>
                    <a:pt x="32470" y="156733"/>
                    <a:pt x="9695" y="156733"/>
                  </a:cubicBezTo>
                  <a:lnTo>
                    <a:pt x="1598" y="156733"/>
                  </a:lnTo>
                  <a:lnTo>
                    <a:pt x="1598" y="164381"/>
                  </a:lnTo>
                  <a:cubicBezTo>
                    <a:pt x="10455" y="163641"/>
                    <a:pt x="32470" y="163641"/>
                    <a:pt x="42592" y="163641"/>
                  </a:cubicBezTo>
                  <a:cubicBezTo>
                    <a:pt x="52714" y="163641"/>
                    <a:pt x="74730" y="163641"/>
                    <a:pt x="83586" y="164381"/>
                  </a:cubicBezTo>
                  <a:lnTo>
                    <a:pt x="83586" y="156733"/>
                  </a:lnTo>
                  <a:lnTo>
                    <a:pt x="75489" y="156733"/>
                  </a:lnTo>
                  <a:cubicBezTo>
                    <a:pt x="52714" y="156733"/>
                    <a:pt x="51955" y="154019"/>
                    <a:pt x="51955" y="144890"/>
                  </a:cubicBezTo>
                  <a:lnTo>
                    <a:pt x="51955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110B6940-2389-180D-C3BA-CF82AD9C15F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083238" y="7158296"/>
              <a:ext cx="56430" cy="246724"/>
            </a:xfrm>
            <a:custGeom>
              <a:avLst/>
              <a:gdLst>
                <a:gd name="csX0" fmla="*/ 55250 w 56430"/>
                <a:gd name="csY0" fmla="*/ 127619 h 246724"/>
                <a:gd name="csX1" fmla="*/ 56515 w 56430"/>
                <a:gd name="csY1" fmla="*/ 123425 h 246724"/>
                <a:gd name="csX2" fmla="*/ 55250 w 56430"/>
                <a:gd name="csY2" fmla="*/ 119231 h 246724"/>
                <a:gd name="csX3" fmla="*/ 10966 w 56430"/>
                <a:gd name="csY3" fmla="*/ 5737 h 246724"/>
                <a:gd name="csX4" fmla="*/ 5145 w 56430"/>
                <a:gd name="csY4" fmla="*/ 63 h 246724"/>
                <a:gd name="csX5" fmla="*/ 84 w 56430"/>
                <a:gd name="csY5" fmla="*/ 4997 h 246724"/>
                <a:gd name="csX6" fmla="*/ 1350 w 56430"/>
                <a:gd name="csY6" fmla="*/ 8945 h 246724"/>
                <a:gd name="csX7" fmla="*/ 46140 w 56430"/>
                <a:gd name="csY7" fmla="*/ 123425 h 246724"/>
                <a:gd name="csX8" fmla="*/ 1350 w 56430"/>
                <a:gd name="csY8" fmla="*/ 237412 h 246724"/>
                <a:gd name="csX9" fmla="*/ 84 w 56430"/>
                <a:gd name="csY9" fmla="*/ 241853 h 246724"/>
                <a:gd name="csX10" fmla="*/ 5145 w 56430"/>
                <a:gd name="csY10" fmla="*/ 246788 h 246724"/>
                <a:gd name="csX11" fmla="*/ 10460 w 56430"/>
                <a:gd name="csY11" fmla="*/ 241853 h 246724"/>
                <a:gd name="csX12" fmla="*/ 55250 w 56430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46724">
                  <a:moveTo>
                    <a:pt x="55250" y="127619"/>
                  </a:moveTo>
                  <a:cubicBezTo>
                    <a:pt x="56515" y="124659"/>
                    <a:pt x="56515" y="124165"/>
                    <a:pt x="56515" y="123425"/>
                  </a:cubicBezTo>
                  <a:cubicBezTo>
                    <a:pt x="56515" y="122685"/>
                    <a:pt x="56515" y="122192"/>
                    <a:pt x="55250" y="119231"/>
                  </a:cubicBezTo>
                  <a:lnTo>
                    <a:pt x="10966" y="5737"/>
                  </a:lnTo>
                  <a:cubicBezTo>
                    <a:pt x="9447" y="1543"/>
                    <a:pt x="7929" y="63"/>
                    <a:pt x="5145" y="63"/>
                  </a:cubicBezTo>
                  <a:cubicBezTo>
                    <a:pt x="2362" y="63"/>
                    <a:pt x="84" y="2283"/>
                    <a:pt x="84" y="4997"/>
                  </a:cubicBezTo>
                  <a:cubicBezTo>
                    <a:pt x="84" y="5737"/>
                    <a:pt x="84" y="6231"/>
                    <a:pt x="1350" y="8945"/>
                  </a:cubicBezTo>
                  <a:lnTo>
                    <a:pt x="46140" y="123425"/>
                  </a:lnTo>
                  <a:lnTo>
                    <a:pt x="1350" y="237412"/>
                  </a:lnTo>
                  <a:cubicBezTo>
                    <a:pt x="84" y="240126"/>
                    <a:pt x="84" y="240619"/>
                    <a:pt x="84" y="241853"/>
                  </a:cubicBezTo>
                  <a:cubicBezTo>
                    <a:pt x="84" y="244567"/>
                    <a:pt x="2362" y="246788"/>
                    <a:pt x="5145" y="246788"/>
                  </a:cubicBezTo>
                  <a:cubicBezTo>
                    <a:pt x="8435" y="246788"/>
                    <a:pt x="9447" y="244320"/>
                    <a:pt x="10460" y="241853"/>
                  </a:cubicBezTo>
                  <a:lnTo>
                    <a:pt x="55250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37424C04-23D3-FAD7-D884-CDC01CB259E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40016" y="7158296"/>
              <a:ext cx="10122" cy="246724"/>
            </a:xfrm>
            <a:custGeom>
              <a:avLst/>
              <a:gdLst>
                <a:gd name="csX0" fmla="*/ 10212 w 10122"/>
                <a:gd name="csY0" fmla="*/ 8945 h 246724"/>
                <a:gd name="csX1" fmla="*/ 5151 w 10122"/>
                <a:gd name="csY1" fmla="*/ 63 h 246724"/>
                <a:gd name="csX2" fmla="*/ 90 w 10122"/>
                <a:gd name="csY2" fmla="*/ 8945 h 246724"/>
                <a:gd name="csX3" fmla="*/ 90 w 10122"/>
                <a:gd name="csY3" fmla="*/ 237905 h 246724"/>
                <a:gd name="csX4" fmla="*/ 5151 w 10122"/>
                <a:gd name="csY4" fmla="*/ 246788 h 246724"/>
                <a:gd name="csX5" fmla="*/ 10212 w 10122"/>
                <a:gd name="csY5" fmla="*/ 237905 h 246724"/>
                <a:gd name="csX6" fmla="*/ 10212 w 10122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46724">
                  <a:moveTo>
                    <a:pt x="10212" y="8945"/>
                  </a:moveTo>
                  <a:cubicBezTo>
                    <a:pt x="10212" y="4504"/>
                    <a:pt x="10212" y="63"/>
                    <a:pt x="5151" y="63"/>
                  </a:cubicBezTo>
                  <a:cubicBezTo>
                    <a:pt x="90" y="63"/>
                    <a:pt x="90" y="4504"/>
                    <a:pt x="90" y="8945"/>
                  </a:cubicBezTo>
                  <a:lnTo>
                    <a:pt x="90" y="237905"/>
                  </a:lnTo>
                  <a:cubicBezTo>
                    <a:pt x="90" y="242347"/>
                    <a:pt x="90" y="246788"/>
                    <a:pt x="5151" y="246788"/>
                  </a:cubicBezTo>
                  <a:cubicBezTo>
                    <a:pt x="10212" y="246788"/>
                    <a:pt x="10212" y="242347"/>
                    <a:pt x="10212" y="237905"/>
                  </a:cubicBezTo>
                  <a:lnTo>
                    <a:pt x="10212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B142C4AA-C651-658E-FE86-71510F4C47E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92595" y="7172113"/>
              <a:ext cx="132598" cy="221805"/>
            </a:xfrm>
            <a:custGeom>
              <a:avLst/>
              <a:gdLst>
                <a:gd name="csX0" fmla="*/ 98277 w 132598"/>
                <a:gd name="csY0" fmla="*/ 5984 h 221805"/>
                <a:gd name="csX1" fmla="*/ 99036 w 132598"/>
                <a:gd name="csY1" fmla="*/ 2530 h 221805"/>
                <a:gd name="csX2" fmla="*/ 95999 w 132598"/>
                <a:gd name="csY2" fmla="*/ 63 h 221805"/>
                <a:gd name="csX3" fmla="*/ 92203 w 132598"/>
                <a:gd name="csY3" fmla="*/ 4997 h 221805"/>
                <a:gd name="csX4" fmla="*/ 77526 w 132598"/>
                <a:gd name="csY4" fmla="*/ 61991 h 221805"/>
                <a:gd name="csX5" fmla="*/ 93 w 132598"/>
                <a:gd name="csY5" fmla="*/ 129593 h 221805"/>
                <a:gd name="csX6" fmla="*/ 48679 w 132598"/>
                <a:gd name="csY6" fmla="*/ 174250 h 221805"/>
                <a:gd name="csX7" fmla="*/ 42858 w 132598"/>
                <a:gd name="csY7" fmla="*/ 197443 h 221805"/>
                <a:gd name="csX8" fmla="*/ 37291 w 132598"/>
                <a:gd name="csY8" fmla="*/ 219154 h 221805"/>
                <a:gd name="csX9" fmla="*/ 40328 w 132598"/>
                <a:gd name="csY9" fmla="*/ 221868 h 221805"/>
                <a:gd name="csX10" fmla="*/ 42858 w 132598"/>
                <a:gd name="csY10" fmla="*/ 220881 h 221805"/>
                <a:gd name="csX11" fmla="*/ 45642 w 132598"/>
                <a:gd name="csY11" fmla="*/ 211012 h 221805"/>
                <a:gd name="csX12" fmla="*/ 55258 w 132598"/>
                <a:gd name="csY12" fmla="*/ 174250 h 221805"/>
                <a:gd name="csX13" fmla="*/ 132692 w 132598"/>
                <a:gd name="csY13" fmla="*/ 106648 h 221805"/>
                <a:gd name="csX14" fmla="*/ 84106 w 132598"/>
                <a:gd name="csY14" fmla="*/ 61991 h 221805"/>
                <a:gd name="csX15" fmla="*/ 98277 w 132598"/>
                <a:gd name="csY15" fmla="*/ 5984 h 221805"/>
                <a:gd name="csX16" fmla="*/ 49944 w 132598"/>
                <a:gd name="csY16" fmla="*/ 168823 h 221805"/>
                <a:gd name="csX17" fmla="*/ 16541 w 132598"/>
                <a:gd name="csY17" fmla="*/ 134774 h 221805"/>
                <a:gd name="csX18" fmla="*/ 76008 w 132598"/>
                <a:gd name="csY18" fmla="*/ 67419 h 221805"/>
                <a:gd name="csX19" fmla="*/ 49944 w 132598"/>
                <a:gd name="csY19" fmla="*/ 168823 h 221805"/>
                <a:gd name="csX20" fmla="*/ 82587 w 132598"/>
                <a:gd name="csY20" fmla="*/ 67419 h 221805"/>
                <a:gd name="csX21" fmla="*/ 116243 w 132598"/>
                <a:gd name="csY21" fmla="*/ 101467 h 221805"/>
                <a:gd name="csX22" fmla="*/ 56523 w 132598"/>
                <a:gd name="csY22" fmla="*/ 168823 h 221805"/>
                <a:gd name="csX23" fmla="*/ 82587 w 132598"/>
                <a:gd name="csY23" fmla="*/ 67419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2598" h="221805">
                  <a:moveTo>
                    <a:pt x="98277" y="5984"/>
                  </a:moveTo>
                  <a:cubicBezTo>
                    <a:pt x="98277" y="5491"/>
                    <a:pt x="99036" y="2777"/>
                    <a:pt x="99036" y="2530"/>
                  </a:cubicBezTo>
                  <a:cubicBezTo>
                    <a:pt x="99036" y="2283"/>
                    <a:pt x="99036" y="63"/>
                    <a:pt x="95999" y="63"/>
                  </a:cubicBezTo>
                  <a:cubicBezTo>
                    <a:pt x="93469" y="63"/>
                    <a:pt x="93216" y="803"/>
                    <a:pt x="92203" y="4997"/>
                  </a:cubicBezTo>
                  <a:lnTo>
                    <a:pt x="77526" y="61991"/>
                  </a:lnTo>
                  <a:cubicBezTo>
                    <a:pt x="37291" y="63224"/>
                    <a:pt x="93" y="96039"/>
                    <a:pt x="93" y="129593"/>
                  </a:cubicBezTo>
                  <a:cubicBezTo>
                    <a:pt x="93" y="153032"/>
                    <a:pt x="17806" y="172523"/>
                    <a:pt x="48679" y="174250"/>
                  </a:cubicBezTo>
                  <a:cubicBezTo>
                    <a:pt x="46654" y="181899"/>
                    <a:pt x="44883" y="189794"/>
                    <a:pt x="42858" y="197443"/>
                  </a:cubicBezTo>
                  <a:cubicBezTo>
                    <a:pt x="39822" y="209039"/>
                    <a:pt x="37291" y="218414"/>
                    <a:pt x="37291" y="219154"/>
                  </a:cubicBezTo>
                  <a:cubicBezTo>
                    <a:pt x="37291" y="221622"/>
                    <a:pt x="39063" y="221868"/>
                    <a:pt x="40328" y="221868"/>
                  </a:cubicBezTo>
                  <a:cubicBezTo>
                    <a:pt x="41593" y="221868"/>
                    <a:pt x="42099" y="221622"/>
                    <a:pt x="42858" y="220881"/>
                  </a:cubicBezTo>
                  <a:cubicBezTo>
                    <a:pt x="43365" y="220388"/>
                    <a:pt x="44883" y="214467"/>
                    <a:pt x="45642" y="211012"/>
                  </a:cubicBezTo>
                  <a:lnTo>
                    <a:pt x="55258" y="174250"/>
                  </a:lnTo>
                  <a:cubicBezTo>
                    <a:pt x="95999" y="173017"/>
                    <a:pt x="132692" y="139709"/>
                    <a:pt x="132692" y="106648"/>
                  </a:cubicBezTo>
                  <a:cubicBezTo>
                    <a:pt x="132692" y="87157"/>
                    <a:pt x="119280" y="64458"/>
                    <a:pt x="84106" y="61991"/>
                  </a:cubicBezTo>
                  <a:lnTo>
                    <a:pt x="98277" y="5984"/>
                  </a:lnTo>
                  <a:close/>
                  <a:moveTo>
                    <a:pt x="49944" y="168823"/>
                  </a:moveTo>
                  <a:cubicBezTo>
                    <a:pt x="34761" y="168082"/>
                    <a:pt x="16541" y="159447"/>
                    <a:pt x="16541" y="134774"/>
                  </a:cubicBezTo>
                  <a:cubicBezTo>
                    <a:pt x="16541" y="105168"/>
                    <a:pt x="38303" y="70626"/>
                    <a:pt x="76008" y="67419"/>
                  </a:cubicBezTo>
                  <a:lnTo>
                    <a:pt x="49944" y="168823"/>
                  </a:lnTo>
                  <a:close/>
                  <a:moveTo>
                    <a:pt x="82587" y="67419"/>
                  </a:moveTo>
                  <a:cubicBezTo>
                    <a:pt x="101819" y="68406"/>
                    <a:pt x="116243" y="79755"/>
                    <a:pt x="116243" y="101467"/>
                  </a:cubicBezTo>
                  <a:cubicBezTo>
                    <a:pt x="116243" y="130580"/>
                    <a:pt x="94481" y="165862"/>
                    <a:pt x="56523" y="168823"/>
                  </a:cubicBezTo>
                  <a:lnTo>
                    <a:pt x="82587" y="67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7DDDB590-2B0B-3F5F-B5E7-9AA09F08B84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50279" y="7265670"/>
              <a:ext cx="64477" cy="114677"/>
            </a:xfrm>
            <a:custGeom>
              <a:avLst/>
              <a:gdLst>
                <a:gd name="csX0" fmla="*/ 40131 w 64477"/>
                <a:gd name="csY0" fmla="*/ 4900 h 114677"/>
                <a:gd name="csX1" fmla="*/ 34817 w 64477"/>
                <a:gd name="csY1" fmla="*/ 64 h 114677"/>
                <a:gd name="csX2" fmla="*/ 99 w 64477"/>
                <a:gd name="csY2" fmla="*/ 11118 h 114677"/>
                <a:gd name="csX3" fmla="*/ 99 w 64477"/>
                <a:gd name="csY3" fmla="*/ 17335 h 114677"/>
                <a:gd name="csX4" fmla="*/ 25783 w 64477"/>
                <a:gd name="csY4" fmla="*/ 12499 h 114677"/>
                <a:gd name="csX5" fmla="*/ 25783 w 64477"/>
                <a:gd name="csY5" fmla="*/ 100580 h 114677"/>
                <a:gd name="csX6" fmla="*/ 8070 w 64477"/>
                <a:gd name="csY6" fmla="*/ 108524 h 114677"/>
                <a:gd name="csX7" fmla="*/ 1339 w 64477"/>
                <a:gd name="csY7" fmla="*/ 108524 h 114677"/>
                <a:gd name="csX8" fmla="*/ 1339 w 64477"/>
                <a:gd name="csY8" fmla="*/ 114742 h 114677"/>
                <a:gd name="csX9" fmla="*/ 32869 w 64477"/>
                <a:gd name="csY9" fmla="*/ 114051 h 114677"/>
                <a:gd name="csX10" fmla="*/ 64576 w 64477"/>
                <a:gd name="csY10" fmla="*/ 114742 h 114677"/>
                <a:gd name="csX11" fmla="*/ 64576 w 64477"/>
                <a:gd name="csY11" fmla="*/ 108524 h 114677"/>
                <a:gd name="csX12" fmla="*/ 57845 w 64477"/>
                <a:gd name="csY12" fmla="*/ 108524 h 114677"/>
                <a:gd name="csX13" fmla="*/ 40131 w 64477"/>
                <a:gd name="csY13" fmla="*/ 100580 h 114677"/>
                <a:gd name="csX14" fmla="*/ 40131 w 64477"/>
                <a:gd name="csY14" fmla="*/ 490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14677">
                  <a:moveTo>
                    <a:pt x="40131" y="4900"/>
                  </a:moveTo>
                  <a:cubicBezTo>
                    <a:pt x="40131" y="237"/>
                    <a:pt x="39777" y="64"/>
                    <a:pt x="34817" y="64"/>
                  </a:cubicBezTo>
                  <a:cubicBezTo>
                    <a:pt x="23481" y="10945"/>
                    <a:pt x="7361" y="11118"/>
                    <a:pt x="99" y="11118"/>
                  </a:cubicBezTo>
                  <a:lnTo>
                    <a:pt x="99" y="17335"/>
                  </a:lnTo>
                  <a:cubicBezTo>
                    <a:pt x="4350" y="17335"/>
                    <a:pt x="16041" y="17335"/>
                    <a:pt x="25783" y="12499"/>
                  </a:cubicBezTo>
                  <a:lnTo>
                    <a:pt x="25783" y="100580"/>
                  </a:lnTo>
                  <a:cubicBezTo>
                    <a:pt x="25783" y="106279"/>
                    <a:pt x="25783" y="108524"/>
                    <a:pt x="8070" y="108524"/>
                  </a:cubicBezTo>
                  <a:lnTo>
                    <a:pt x="1339" y="108524"/>
                  </a:lnTo>
                  <a:lnTo>
                    <a:pt x="1339" y="114742"/>
                  </a:lnTo>
                  <a:cubicBezTo>
                    <a:pt x="4527" y="114569"/>
                    <a:pt x="26315" y="114051"/>
                    <a:pt x="32869" y="114051"/>
                  </a:cubicBezTo>
                  <a:cubicBezTo>
                    <a:pt x="38360" y="114051"/>
                    <a:pt x="60679" y="114569"/>
                    <a:pt x="64576" y="114742"/>
                  </a:cubicBezTo>
                  <a:lnTo>
                    <a:pt x="64576" y="108524"/>
                  </a:lnTo>
                  <a:lnTo>
                    <a:pt x="57845" y="108524"/>
                  </a:lnTo>
                  <a:cubicBezTo>
                    <a:pt x="40131" y="108524"/>
                    <a:pt x="40131" y="106279"/>
                    <a:pt x="40131" y="100580"/>
                  </a:cubicBezTo>
                  <a:lnTo>
                    <a:pt x="40131" y="49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44F6FBBE-99F0-61FD-3E5D-56E4E7D7724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69546" y="7158296"/>
              <a:ext cx="58707" cy="246724"/>
            </a:xfrm>
            <a:custGeom>
              <a:avLst/>
              <a:gdLst>
                <a:gd name="csX0" fmla="*/ 58811 w 58707"/>
                <a:gd name="csY0" fmla="*/ 244320 h 246724"/>
                <a:gd name="csX1" fmla="*/ 54509 w 58707"/>
                <a:gd name="csY1" fmla="*/ 238892 h 246724"/>
                <a:gd name="csX2" fmla="*/ 14780 w 58707"/>
                <a:gd name="csY2" fmla="*/ 123425 h 246724"/>
                <a:gd name="csX3" fmla="*/ 55521 w 58707"/>
                <a:gd name="csY3" fmla="*/ 6724 h 246724"/>
                <a:gd name="csX4" fmla="*/ 58811 w 58707"/>
                <a:gd name="csY4" fmla="*/ 2530 h 246724"/>
                <a:gd name="csX5" fmla="*/ 56281 w 58707"/>
                <a:gd name="csY5" fmla="*/ 63 h 246724"/>
                <a:gd name="csX6" fmla="*/ 16045 w 58707"/>
                <a:gd name="csY6" fmla="*/ 48174 h 246724"/>
                <a:gd name="csX7" fmla="*/ 103 w 58707"/>
                <a:gd name="csY7" fmla="*/ 123425 h 246724"/>
                <a:gd name="csX8" fmla="*/ 16805 w 58707"/>
                <a:gd name="csY8" fmla="*/ 200403 h 246724"/>
                <a:gd name="csX9" fmla="*/ 56281 w 58707"/>
                <a:gd name="csY9" fmla="*/ 246788 h 246724"/>
                <a:gd name="csX10" fmla="*/ 58811 w 58707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46724">
                  <a:moveTo>
                    <a:pt x="58811" y="244320"/>
                  </a:moveTo>
                  <a:cubicBezTo>
                    <a:pt x="58811" y="243580"/>
                    <a:pt x="58811" y="243087"/>
                    <a:pt x="54509" y="238892"/>
                  </a:cubicBezTo>
                  <a:cubicBezTo>
                    <a:pt x="22878" y="207805"/>
                    <a:pt x="14780" y="161174"/>
                    <a:pt x="14780" y="123425"/>
                  </a:cubicBezTo>
                  <a:cubicBezTo>
                    <a:pt x="14780" y="80495"/>
                    <a:pt x="24396" y="37565"/>
                    <a:pt x="55521" y="6724"/>
                  </a:cubicBezTo>
                  <a:cubicBezTo>
                    <a:pt x="58811" y="3764"/>
                    <a:pt x="58811" y="3270"/>
                    <a:pt x="58811" y="2530"/>
                  </a:cubicBezTo>
                  <a:cubicBezTo>
                    <a:pt x="58811" y="803"/>
                    <a:pt x="57799" y="63"/>
                    <a:pt x="56281" y="63"/>
                  </a:cubicBezTo>
                  <a:cubicBezTo>
                    <a:pt x="53750" y="63"/>
                    <a:pt x="30975" y="16840"/>
                    <a:pt x="16045" y="48174"/>
                  </a:cubicBezTo>
                  <a:cubicBezTo>
                    <a:pt x="3140" y="75314"/>
                    <a:pt x="103" y="102700"/>
                    <a:pt x="103" y="123425"/>
                  </a:cubicBezTo>
                  <a:cubicBezTo>
                    <a:pt x="103" y="142670"/>
                    <a:pt x="2887" y="172523"/>
                    <a:pt x="16805" y="200403"/>
                  </a:cubicBezTo>
                  <a:cubicBezTo>
                    <a:pt x="31988" y="230750"/>
                    <a:pt x="53750" y="246788"/>
                    <a:pt x="56281" y="246788"/>
                  </a:cubicBezTo>
                  <a:cubicBezTo>
                    <a:pt x="57799" y="246788"/>
                    <a:pt x="58811" y="246047"/>
                    <a:pt x="58811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AB8ED12A-94AB-0B0F-0B1E-D1A3D7A0A00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50241" y="7172113"/>
              <a:ext cx="153348" cy="221805"/>
            </a:xfrm>
            <a:custGeom>
              <a:avLst/>
              <a:gdLst>
                <a:gd name="csX0" fmla="*/ 114739 w 153348"/>
                <a:gd name="csY0" fmla="*/ 6478 h 221805"/>
                <a:gd name="csX1" fmla="*/ 115498 w 153348"/>
                <a:gd name="csY1" fmla="*/ 2777 h 221805"/>
                <a:gd name="csX2" fmla="*/ 112462 w 153348"/>
                <a:gd name="csY2" fmla="*/ 63 h 221805"/>
                <a:gd name="csX3" fmla="*/ 108666 w 153348"/>
                <a:gd name="csY3" fmla="*/ 4997 h 221805"/>
                <a:gd name="csX4" fmla="*/ 66659 w 153348"/>
                <a:gd name="csY4" fmla="*/ 168082 h 221805"/>
                <a:gd name="csX5" fmla="*/ 37812 w 153348"/>
                <a:gd name="csY5" fmla="*/ 140449 h 221805"/>
                <a:gd name="csX6" fmla="*/ 51476 w 153348"/>
                <a:gd name="csY6" fmla="*/ 94558 h 221805"/>
                <a:gd name="csX7" fmla="*/ 54260 w 153348"/>
                <a:gd name="csY7" fmla="*/ 82469 h 221805"/>
                <a:gd name="csX8" fmla="*/ 33510 w 153348"/>
                <a:gd name="csY8" fmla="*/ 62237 h 221805"/>
                <a:gd name="csX9" fmla="*/ 107 w 153348"/>
                <a:gd name="csY9" fmla="*/ 100233 h 221805"/>
                <a:gd name="csX10" fmla="*/ 3144 w 153348"/>
                <a:gd name="csY10" fmla="*/ 102700 h 221805"/>
                <a:gd name="csX11" fmla="*/ 7192 w 153348"/>
                <a:gd name="csY11" fmla="*/ 98259 h 221805"/>
                <a:gd name="csX12" fmla="*/ 32751 w 153348"/>
                <a:gd name="csY12" fmla="*/ 67665 h 221805"/>
                <a:gd name="csX13" fmla="*/ 39077 w 153348"/>
                <a:gd name="csY13" fmla="*/ 75561 h 221805"/>
                <a:gd name="csX14" fmla="*/ 33257 w 153348"/>
                <a:gd name="csY14" fmla="*/ 96779 h 221805"/>
                <a:gd name="csX15" fmla="*/ 21110 w 153348"/>
                <a:gd name="csY15" fmla="*/ 138475 h 221805"/>
                <a:gd name="csX16" fmla="*/ 65141 w 153348"/>
                <a:gd name="csY16" fmla="*/ 173510 h 221805"/>
                <a:gd name="csX17" fmla="*/ 59574 w 153348"/>
                <a:gd name="csY17" fmla="*/ 195962 h 221805"/>
                <a:gd name="csX18" fmla="*/ 53754 w 153348"/>
                <a:gd name="csY18" fmla="*/ 219401 h 221805"/>
                <a:gd name="csX19" fmla="*/ 56790 w 153348"/>
                <a:gd name="csY19" fmla="*/ 221868 h 221805"/>
                <a:gd name="csX20" fmla="*/ 59068 w 153348"/>
                <a:gd name="csY20" fmla="*/ 220881 h 221805"/>
                <a:gd name="csX21" fmla="*/ 62105 w 153348"/>
                <a:gd name="csY21" fmla="*/ 210766 h 221805"/>
                <a:gd name="csX22" fmla="*/ 71720 w 153348"/>
                <a:gd name="csY22" fmla="*/ 174004 h 221805"/>
                <a:gd name="csX23" fmla="*/ 127139 w 153348"/>
                <a:gd name="csY23" fmla="*/ 147604 h 221805"/>
                <a:gd name="csX24" fmla="*/ 145611 w 153348"/>
                <a:gd name="csY24" fmla="*/ 117997 h 221805"/>
                <a:gd name="csX25" fmla="*/ 153456 w 153348"/>
                <a:gd name="csY25" fmla="*/ 79508 h 221805"/>
                <a:gd name="csX26" fmla="*/ 142322 w 153348"/>
                <a:gd name="csY26" fmla="*/ 62237 h 221805"/>
                <a:gd name="csX27" fmla="*/ 129669 w 153348"/>
                <a:gd name="csY27" fmla="*/ 74080 h 221805"/>
                <a:gd name="csX28" fmla="*/ 133465 w 153348"/>
                <a:gd name="csY28" fmla="*/ 80742 h 221805"/>
                <a:gd name="csX29" fmla="*/ 142575 w 153348"/>
                <a:gd name="csY29" fmla="*/ 101713 h 221805"/>
                <a:gd name="csX30" fmla="*/ 120559 w 153348"/>
                <a:gd name="csY30" fmla="*/ 146617 h 221805"/>
                <a:gd name="csX31" fmla="*/ 72986 w 153348"/>
                <a:gd name="csY31" fmla="*/ 168576 h 221805"/>
                <a:gd name="csX32" fmla="*/ 114739 w 153348"/>
                <a:gd name="csY32" fmla="*/ 6478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53348" h="221805">
                  <a:moveTo>
                    <a:pt x="114739" y="6478"/>
                  </a:moveTo>
                  <a:cubicBezTo>
                    <a:pt x="114992" y="5491"/>
                    <a:pt x="115498" y="4010"/>
                    <a:pt x="115498" y="2777"/>
                  </a:cubicBezTo>
                  <a:cubicBezTo>
                    <a:pt x="115498" y="309"/>
                    <a:pt x="113727" y="63"/>
                    <a:pt x="112462" y="63"/>
                  </a:cubicBezTo>
                  <a:cubicBezTo>
                    <a:pt x="109931" y="63"/>
                    <a:pt x="109678" y="556"/>
                    <a:pt x="108666" y="4997"/>
                  </a:cubicBezTo>
                  <a:lnTo>
                    <a:pt x="66659" y="168082"/>
                  </a:lnTo>
                  <a:cubicBezTo>
                    <a:pt x="47428" y="165862"/>
                    <a:pt x="37812" y="156733"/>
                    <a:pt x="37812" y="140449"/>
                  </a:cubicBezTo>
                  <a:cubicBezTo>
                    <a:pt x="37812" y="135515"/>
                    <a:pt x="37812" y="129100"/>
                    <a:pt x="51476" y="94558"/>
                  </a:cubicBezTo>
                  <a:cubicBezTo>
                    <a:pt x="52489" y="91598"/>
                    <a:pt x="54260" y="87403"/>
                    <a:pt x="54260" y="82469"/>
                  </a:cubicBezTo>
                  <a:cubicBezTo>
                    <a:pt x="54260" y="71366"/>
                    <a:pt x="46162" y="62237"/>
                    <a:pt x="33510" y="62237"/>
                  </a:cubicBezTo>
                  <a:cubicBezTo>
                    <a:pt x="9470" y="62237"/>
                    <a:pt x="107" y="98013"/>
                    <a:pt x="107" y="100233"/>
                  </a:cubicBezTo>
                  <a:cubicBezTo>
                    <a:pt x="107" y="102700"/>
                    <a:pt x="2638" y="102700"/>
                    <a:pt x="3144" y="102700"/>
                  </a:cubicBezTo>
                  <a:cubicBezTo>
                    <a:pt x="5674" y="102700"/>
                    <a:pt x="5927" y="102207"/>
                    <a:pt x="7192" y="98259"/>
                  </a:cubicBezTo>
                  <a:cubicBezTo>
                    <a:pt x="14025" y="74820"/>
                    <a:pt x="24147" y="67665"/>
                    <a:pt x="32751" y="67665"/>
                  </a:cubicBezTo>
                  <a:cubicBezTo>
                    <a:pt x="34775" y="67665"/>
                    <a:pt x="39077" y="67665"/>
                    <a:pt x="39077" y="75561"/>
                  </a:cubicBezTo>
                  <a:cubicBezTo>
                    <a:pt x="39077" y="81975"/>
                    <a:pt x="36546" y="88144"/>
                    <a:pt x="33257" y="96779"/>
                  </a:cubicBezTo>
                  <a:cubicBezTo>
                    <a:pt x="21110" y="127866"/>
                    <a:pt x="21110" y="134281"/>
                    <a:pt x="21110" y="138475"/>
                  </a:cubicBezTo>
                  <a:cubicBezTo>
                    <a:pt x="21110" y="161914"/>
                    <a:pt x="40848" y="172030"/>
                    <a:pt x="65141" y="173510"/>
                  </a:cubicBezTo>
                  <a:cubicBezTo>
                    <a:pt x="63117" y="182392"/>
                    <a:pt x="63117" y="182886"/>
                    <a:pt x="59574" y="195962"/>
                  </a:cubicBezTo>
                  <a:cubicBezTo>
                    <a:pt x="58815" y="198676"/>
                    <a:pt x="53754" y="218661"/>
                    <a:pt x="53754" y="219401"/>
                  </a:cubicBezTo>
                  <a:cubicBezTo>
                    <a:pt x="53754" y="219648"/>
                    <a:pt x="53754" y="221868"/>
                    <a:pt x="56790" y="221868"/>
                  </a:cubicBezTo>
                  <a:cubicBezTo>
                    <a:pt x="57297" y="221868"/>
                    <a:pt x="58562" y="221868"/>
                    <a:pt x="59068" y="220881"/>
                  </a:cubicBezTo>
                  <a:cubicBezTo>
                    <a:pt x="59827" y="220388"/>
                    <a:pt x="61345" y="214220"/>
                    <a:pt x="62105" y="210766"/>
                  </a:cubicBezTo>
                  <a:lnTo>
                    <a:pt x="71720" y="174004"/>
                  </a:lnTo>
                  <a:cubicBezTo>
                    <a:pt x="81083" y="174004"/>
                    <a:pt x="103352" y="174004"/>
                    <a:pt x="127139" y="147604"/>
                  </a:cubicBezTo>
                  <a:cubicBezTo>
                    <a:pt x="137514" y="136255"/>
                    <a:pt x="142828" y="125399"/>
                    <a:pt x="145611" y="117997"/>
                  </a:cubicBezTo>
                  <a:cubicBezTo>
                    <a:pt x="147889" y="111829"/>
                    <a:pt x="153456" y="90364"/>
                    <a:pt x="153456" y="79508"/>
                  </a:cubicBezTo>
                  <a:cubicBezTo>
                    <a:pt x="153456" y="65692"/>
                    <a:pt x="146624" y="62237"/>
                    <a:pt x="142322" y="62237"/>
                  </a:cubicBezTo>
                  <a:cubicBezTo>
                    <a:pt x="135995" y="62237"/>
                    <a:pt x="129669" y="68652"/>
                    <a:pt x="129669" y="74080"/>
                  </a:cubicBezTo>
                  <a:cubicBezTo>
                    <a:pt x="129669" y="77288"/>
                    <a:pt x="131187" y="78768"/>
                    <a:pt x="133465" y="80742"/>
                  </a:cubicBezTo>
                  <a:cubicBezTo>
                    <a:pt x="136249" y="83456"/>
                    <a:pt x="142575" y="89871"/>
                    <a:pt x="142575" y="101713"/>
                  </a:cubicBezTo>
                  <a:cubicBezTo>
                    <a:pt x="142575" y="117504"/>
                    <a:pt x="129416" y="137735"/>
                    <a:pt x="120559" y="146617"/>
                  </a:cubicBezTo>
                  <a:cubicBezTo>
                    <a:pt x="98291" y="168576"/>
                    <a:pt x="82096" y="168576"/>
                    <a:pt x="72986" y="168576"/>
                  </a:cubicBezTo>
                  <a:lnTo>
                    <a:pt x="114739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9BFF65C1-7A07-EAD5-4B69-C500D7472E6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831241" y="7158296"/>
              <a:ext cx="58707" cy="246724"/>
            </a:xfrm>
            <a:custGeom>
              <a:avLst/>
              <a:gdLst>
                <a:gd name="csX0" fmla="*/ 58822 w 58707"/>
                <a:gd name="csY0" fmla="*/ 123425 h 246724"/>
                <a:gd name="csX1" fmla="*/ 42120 w 58707"/>
                <a:gd name="csY1" fmla="*/ 46447 h 246724"/>
                <a:gd name="csX2" fmla="*/ 2644 w 58707"/>
                <a:gd name="csY2" fmla="*/ 63 h 246724"/>
                <a:gd name="csX3" fmla="*/ 114 w 58707"/>
                <a:gd name="csY3" fmla="*/ 2530 h 246724"/>
                <a:gd name="csX4" fmla="*/ 4922 w 58707"/>
                <a:gd name="csY4" fmla="*/ 8205 h 246724"/>
                <a:gd name="csX5" fmla="*/ 44145 w 58707"/>
                <a:gd name="csY5" fmla="*/ 123425 h 246724"/>
                <a:gd name="csX6" fmla="*/ 3404 w 58707"/>
                <a:gd name="csY6" fmla="*/ 240126 h 246724"/>
                <a:gd name="csX7" fmla="*/ 114 w 58707"/>
                <a:gd name="csY7" fmla="*/ 244320 h 246724"/>
                <a:gd name="csX8" fmla="*/ 2644 w 58707"/>
                <a:gd name="csY8" fmla="*/ 246788 h 246724"/>
                <a:gd name="csX9" fmla="*/ 42880 w 58707"/>
                <a:gd name="csY9" fmla="*/ 198676 h 246724"/>
                <a:gd name="csX10" fmla="*/ 58822 w 58707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46724">
                  <a:moveTo>
                    <a:pt x="58822" y="123425"/>
                  </a:moveTo>
                  <a:cubicBezTo>
                    <a:pt x="58822" y="104181"/>
                    <a:pt x="56038" y="74327"/>
                    <a:pt x="42120" y="46447"/>
                  </a:cubicBezTo>
                  <a:cubicBezTo>
                    <a:pt x="26937" y="16100"/>
                    <a:pt x="5175" y="63"/>
                    <a:pt x="2644" y="63"/>
                  </a:cubicBezTo>
                  <a:cubicBezTo>
                    <a:pt x="1126" y="63"/>
                    <a:pt x="114" y="1050"/>
                    <a:pt x="114" y="2530"/>
                  </a:cubicBezTo>
                  <a:cubicBezTo>
                    <a:pt x="114" y="3270"/>
                    <a:pt x="114" y="3764"/>
                    <a:pt x="4922" y="8205"/>
                  </a:cubicBezTo>
                  <a:cubicBezTo>
                    <a:pt x="29721" y="32630"/>
                    <a:pt x="44145" y="71860"/>
                    <a:pt x="44145" y="123425"/>
                  </a:cubicBezTo>
                  <a:cubicBezTo>
                    <a:pt x="44145" y="165615"/>
                    <a:pt x="34782" y="209039"/>
                    <a:pt x="3404" y="240126"/>
                  </a:cubicBezTo>
                  <a:cubicBezTo>
                    <a:pt x="114" y="243087"/>
                    <a:pt x="114" y="243580"/>
                    <a:pt x="114" y="244320"/>
                  </a:cubicBezTo>
                  <a:cubicBezTo>
                    <a:pt x="114" y="245801"/>
                    <a:pt x="1126" y="246788"/>
                    <a:pt x="2644" y="246788"/>
                  </a:cubicBezTo>
                  <a:cubicBezTo>
                    <a:pt x="5175" y="246788"/>
                    <a:pt x="27950" y="230010"/>
                    <a:pt x="42880" y="198676"/>
                  </a:cubicBezTo>
                  <a:cubicBezTo>
                    <a:pt x="55785" y="171537"/>
                    <a:pt x="58822" y="144150"/>
                    <a:pt x="58822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78E4A7E0-9D0D-4A59-862D-BDFD9D4A105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929144" y="7158296"/>
              <a:ext cx="56430" cy="246724"/>
            </a:xfrm>
            <a:custGeom>
              <a:avLst/>
              <a:gdLst>
                <a:gd name="csX0" fmla="*/ 55283 w 56430"/>
                <a:gd name="csY0" fmla="*/ 127619 h 246724"/>
                <a:gd name="csX1" fmla="*/ 56548 w 56430"/>
                <a:gd name="csY1" fmla="*/ 123425 h 246724"/>
                <a:gd name="csX2" fmla="*/ 55283 w 56430"/>
                <a:gd name="csY2" fmla="*/ 119231 h 246724"/>
                <a:gd name="csX3" fmla="*/ 10999 w 56430"/>
                <a:gd name="csY3" fmla="*/ 5737 h 246724"/>
                <a:gd name="csX4" fmla="*/ 5179 w 56430"/>
                <a:gd name="csY4" fmla="*/ 63 h 246724"/>
                <a:gd name="csX5" fmla="*/ 118 w 56430"/>
                <a:gd name="csY5" fmla="*/ 4997 h 246724"/>
                <a:gd name="csX6" fmla="*/ 1383 w 56430"/>
                <a:gd name="csY6" fmla="*/ 8945 h 246724"/>
                <a:gd name="csX7" fmla="*/ 46173 w 56430"/>
                <a:gd name="csY7" fmla="*/ 123425 h 246724"/>
                <a:gd name="csX8" fmla="*/ 1383 w 56430"/>
                <a:gd name="csY8" fmla="*/ 237412 h 246724"/>
                <a:gd name="csX9" fmla="*/ 118 w 56430"/>
                <a:gd name="csY9" fmla="*/ 241853 h 246724"/>
                <a:gd name="csX10" fmla="*/ 5179 w 56430"/>
                <a:gd name="csY10" fmla="*/ 246788 h 246724"/>
                <a:gd name="csX11" fmla="*/ 10493 w 56430"/>
                <a:gd name="csY11" fmla="*/ 241853 h 246724"/>
                <a:gd name="csX12" fmla="*/ 55283 w 56430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46724">
                  <a:moveTo>
                    <a:pt x="55283" y="127619"/>
                  </a:moveTo>
                  <a:cubicBezTo>
                    <a:pt x="56548" y="124659"/>
                    <a:pt x="56548" y="124165"/>
                    <a:pt x="56548" y="123425"/>
                  </a:cubicBezTo>
                  <a:cubicBezTo>
                    <a:pt x="56548" y="122685"/>
                    <a:pt x="56548" y="122192"/>
                    <a:pt x="55283" y="119231"/>
                  </a:cubicBezTo>
                  <a:lnTo>
                    <a:pt x="10999" y="5737"/>
                  </a:lnTo>
                  <a:cubicBezTo>
                    <a:pt x="9481" y="1543"/>
                    <a:pt x="7962" y="63"/>
                    <a:pt x="5179" y="63"/>
                  </a:cubicBezTo>
                  <a:cubicBezTo>
                    <a:pt x="2395" y="63"/>
                    <a:pt x="118" y="2283"/>
                    <a:pt x="118" y="4997"/>
                  </a:cubicBezTo>
                  <a:cubicBezTo>
                    <a:pt x="118" y="5737"/>
                    <a:pt x="118" y="6231"/>
                    <a:pt x="1383" y="8945"/>
                  </a:cubicBezTo>
                  <a:lnTo>
                    <a:pt x="46173" y="123425"/>
                  </a:lnTo>
                  <a:lnTo>
                    <a:pt x="1383" y="237412"/>
                  </a:lnTo>
                  <a:cubicBezTo>
                    <a:pt x="118" y="240126"/>
                    <a:pt x="118" y="240619"/>
                    <a:pt x="118" y="241853"/>
                  </a:cubicBezTo>
                  <a:cubicBezTo>
                    <a:pt x="118" y="244567"/>
                    <a:pt x="2395" y="246788"/>
                    <a:pt x="5179" y="246788"/>
                  </a:cubicBezTo>
                  <a:cubicBezTo>
                    <a:pt x="8468" y="246788"/>
                    <a:pt x="9481" y="244320"/>
                    <a:pt x="10493" y="241853"/>
                  </a:cubicBezTo>
                  <a:lnTo>
                    <a:pt x="55283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877" name="Group 876" descr="\documentclass{article}&#10;\input{Macros.tex}&#10;\begin{document}&#10;&#10;$p=\frac{1}{2}$&#10;\end{document}" title="IguanaTex Shape Display">
            <a:extLst>
              <a:ext uri="{FF2B5EF4-FFF2-40B4-BE49-F238E27FC236}">
                <a16:creationId xmlns:a16="http://schemas.microsoft.com/office/drawing/2014/main" id="{5CF3D438-6B77-F04D-15C3-145C037A5FF0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542448" y="6269505"/>
            <a:ext cx="802304" cy="400110"/>
            <a:chOff x="4501485" y="3916969"/>
            <a:chExt cx="610614" cy="304514"/>
          </a:xfrm>
        </p:grpSpPr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DFB057F-159F-73C0-28AD-ACBC2BC7736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01485" y="4022373"/>
              <a:ext cx="133528" cy="160940"/>
            </a:xfrm>
            <a:custGeom>
              <a:avLst/>
              <a:gdLst>
                <a:gd name="csX0" fmla="*/ 19773 w 133528"/>
                <a:gd name="csY0" fmla="*/ 142784 h 160940"/>
                <a:gd name="csX1" fmla="*/ 5960 w 133528"/>
                <a:gd name="csY1" fmla="*/ 153159 h 160940"/>
                <a:gd name="csX2" fmla="*/ 77 w 133528"/>
                <a:gd name="csY2" fmla="*/ 157967 h 160940"/>
                <a:gd name="csX3" fmla="*/ 3402 w 133528"/>
                <a:gd name="csY3" fmla="*/ 161003 h 160940"/>
                <a:gd name="csX4" fmla="*/ 24889 w 133528"/>
                <a:gd name="csY4" fmla="*/ 160244 h 160940"/>
                <a:gd name="csX5" fmla="*/ 50214 w 133528"/>
                <a:gd name="csY5" fmla="*/ 161003 h 160940"/>
                <a:gd name="csX6" fmla="*/ 54818 w 133528"/>
                <a:gd name="csY6" fmla="*/ 155942 h 160940"/>
                <a:gd name="csX7" fmla="*/ 48679 w 133528"/>
                <a:gd name="csY7" fmla="*/ 153159 h 160940"/>
                <a:gd name="csX8" fmla="*/ 35889 w 133528"/>
                <a:gd name="csY8" fmla="*/ 149110 h 160940"/>
                <a:gd name="csX9" fmla="*/ 48423 w 133528"/>
                <a:gd name="csY9" fmla="*/ 98500 h 160940"/>
                <a:gd name="csX10" fmla="*/ 71957 w 133528"/>
                <a:gd name="csY10" fmla="*/ 114695 h 160940"/>
                <a:gd name="csX11" fmla="*/ 133605 w 133528"/>
                <a:gd name="csY11" fmla="*/ 40551 h 160940"/>
                <a:gd name="csX12" fmla="*/ 99584 w 133528"/>
                <a:gd name="csY12" fmla="*/ 63 h 160940"/>
                <a:gd name="csX13" fmla="*/ 66074 w 133528"/>
                <a:gd name="csY13" fmla="*/ 19042 h 160940"/>
                <a:gd name="csX14" fmla="*/ 43051 w 133528"/>
                <a:gd name="csY14" fmla="*/ 63 h 160940"/>
                <a:gd name="csX15" fmla="*/ 24122 w 133528"/>
                <a:gd name="csY15" fmla="*/ 14487 h 160940"/>
                <a:gd name="csX16" fmla="*/ 16192 w 133528"/>
                <a:gd name="csY16" fmla="*/ 39033 h 160940"/>
                <a:gd name="csX17" fmla="*/ 19262 w 133528"/>
                <a:gd name="csY17" fmla="*/ 41563 h 160940"/>
                <a:gd name="csX18" fmla="*/ 23610 w 133528"/>
                <a:gd name="csY18" fmla="*/ 35743 h 160940"/>
                <a:gd name="csX19" fmla="*/ 42284 w 133528"/>
                <a:gd name="csY19" fmla="*/ 5630 h 160940"/>
                <a:gd name="csX20" fmla="*/ 50214 w 133528"/>
                <a:gd name="csY20" fmla="*/ 17270 h 160940"/>
                <a:gd name="csX21" fmla="*/ 48423 w 133528"/>
                <a:gd name="csY21" fmla="*/ 30176 h 160940"/>
                <a:gd name="csX22" fmla="*/ 19773 w 133528"/>
                <a:gd name="csY22" fmla="*/ 142784 h 160940"/>
                <a:gd name="csX23" fmla="*/ 64794 w 133528"/>
                <a:gd name="csY23" fmla="*/ 32959 h 160940"/>
                <a:gd name="csX24" fmla="*/ 78096 w 133528"/>
                <a:gd name="csY24" fmla="*/ 15246 h 160940"/>
                <a:gd name="csX25" fmla="*/ 98816 w 133528"/>
                <a:gd name="csY25" fmla="*/ 5630 h 160940"/>
                <a:gd name="csX26" fmla="*/ 115187 w 133528"/>
                <a:gd name="csY26" fmla="*/ 29417 h 160940"/>
                <a:gd name="csX27" fmla="*/ 102142 w 133528"/>
                <a:gd name="csY27" fmla="*/ 83064 h 160940"/>
                <a:gd name="csX28" fmla="*/ 71701 w 133528"/>
                <a:gd name="csY28" fmla="*/ 109128 h 160940"/>
                <a:gd name="csX29" fmla="*/ 51493 w 133528"/>
                <a:gd name="csY29" fmla="*/ 86606 h 160940"/>
                <a:gd name="csX30" fmla="*/ 52260 w 133528"/>
                <a:gd name="csY30" fmla="*/ 82557 h 160940"/>
                <a:gd name="csX31" fmla="*/ 64794 w 133528"/>
                <a:gd name="csY31" fmla="*/ 32959 h 160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33528" h="160940">
                  <a:moveTo>
                    <a:pt x="19773" y="142784"/>
                  </a:moveTo>
                  <a:cubicBezTo>
                    <a:pt x="17727" y="151387"/>
                    <a:pt x="17215" y="153159"/>
                    <a:pt x="5960" y="153159"/>
                  </a:cubicBezTo>
                  <a:cubicBezTo>
                    <a:pt x="2891" y="153159"/>
                    <a:pt x="77" y="153159"/>
                    <a:pt x="77" y="157967"/>
                  </a:cubicBezTo>
                  <a:cubicBezTo>
                    <a:pt x="77" y="159991"/>
                    <a:pt x="1356" y="161003"/>
                    <a:pt x="3402" y="161003"/>
                  </a:cubicBezTo>
                  <a:cubicBezTo>
                    <a:pt x="10309" y="161003"/>
                    <a:pt x="17727" y="160244"/>
                    <a:pt x="24889" y="160244"/>
                  </a:cubicBezTo>
                  <a:cubicBezTo>
                    <a:pt x="33331" y="160244"/>
                    <a:pt x="42028" y="161003"/>
                    <a:pt x="50214" y="161003"/>
                  </a:cubicBezTo>
                  <a:cubicBezTo>
                    <a:pt x="51493" y="161003"/>
                    <a:pt x="54818" y="161003"/>
                    <a:pt x="54818" y="155942"/>
                  </a:cubicBezTo>
                  <a:cubicBezTo>
                    <a:pt x="54818" y="153159"/>
                    <a:pt x="52260" y="153159"/>
                    <a:pt x="48679" y="153159"/>
                  </a:cubicBezTo>
                  <a:cubicBezTo>
                    <a:pt x="35889" y="153159"/>
                    <a:pt x="35889" y="151387"/>
                    <a:pt x="35889" y="149110"/>
                  </a:cubicBezTo>
                  <a:cubicBezTo>
                    <a:pt x="35889" y="146073"/>
                    <a:pt x="46633" y="104826"/>
                    <a:pt x="48423" y="98500"/>
                  </a:cubicBezTo>
                  <a:cubicBezTo>
                    <a:pt x="51749" y="105838"/>
                    <a:pt x="58911" y="114695"/>
                    <a:pt x="71957" y="114695"/>
                  </a:cubicBezTo>
                  <a:cubicBezTo>
                    <a:pt x="101630" y="114695"/>
                    <a:pt x="133605" y="77749"/>
                    <a:pt x="133605" y="40551"/>
                  </a:cubicBezTo>
                  <a:cubicBezTo>
                    <a:pt x="133605" y="16764"/>
                    <a:pt x="119024" y="63"/>
                    <a:pt x="99584" y="63"/>
                  </a:cubicBezTo>
                  <a:cubicBezTo>
                    <a:pt x="86793" y="63"/>
                    <a:pt x="74515" y="9173"/>
                    <a:pt x="66074" y="19042"/>
                  </a:cubicBezTo>
                  <a:cubicBezTo>
                    <a:pt x="63515" y="5377"/>
                    <a:pt x="52516" y="63"/>
                    <a:pt x="43051" y="63"/>
                  </a:cubicBezTo>
                  <a:cubicBezTo>
                    <a:pt x="31285" y="63"/>
                    <a:pt x="26424" y="9932"/>
                    <a:pt x="24122" y="14487"/>
                  </a:cubicBezTo>
                  <a:cubicBezTo>
                    <a:pt x="19518" y="23090"/>
                    <a:pt x="16192" y="38273"/>
                    <a:pt x="16192" y="39033"/>
                  </a:cubicBezTo>
                  <a:cubicBezTo>
                    <a:pt x="16192" y="41563"/>
                    <a:pt x="18750" y="41563"/>
                    <a:pt x="19262" y="41563"/>
                  </a:cubicBezTo>
                  <a:cubicBezTo>
                    <a:pt x="21820" y="41563"/>
                    <a:pt x="22076" y="41310"/>
                    <a:pt x="23610" y="35743"/>
                  </a:cubicBezTo>
                  <a:cubicBezTo>
                    <a:pt x="27959" y="17776"/>
                    <a:pt x="33075" y="5630"/>
                    <a:pt x="42284" y="5630"/>
                  </a:cubicBezTo>
                  <a:cubicBezTo>
                    <a:pt x="46633" y="5630"/>
                    <a:pt x="50214" y="7654"/>
                    <a:pt x="50214" y="17270"/>
                  </a:cubicBezTo>
                  <a:cubicBezTo>
                    <a:pt x="50214" y="23090"/>
                    <a:pt x="49446" y="25874"/>
                    <a:pt x="48423" y="30176"/>
                  </a:cubicBezTo>
                  <a:lnTo>
                    <a:pt x="19773" y="142784"/>
                  </a:lnTo>
                  <a:close/>
                  <a:moveTo>
                    <a:pt x="64794" y="32959"/>
                  </a:moveTo>
                  <a:cubicBezTo>
                    <a:pt x="66585" y="26127"/>
                    <a:pt x="73492" y="19042"/>
                    <a:pt x="78096" y="15246"/>
                  </a:cubicBezTo>
                  <a:cubicBezTo>
                    <a:pt x="87049" y="7401"/>
                    <a:pt x="94468" y="5630"/>
                    <a:pt x="98816" y="5630"/>
                  </a:cubicBezTo>
                  <a:cubicBezTo>
                    <a:pt x="109048" y="5630"/>
                    <a:pt x="115187" y="14487"/>
                    <a:pt x="115187" y="29417"/>
                  </a:cubicBezTo>
                  <a:cubicBezTo>
                    <a:pt x="115187" y="44347"/>
                    <a:pt x="106746" y="73448"/>
                    <a:pt x="102142" y="83064"/>
                  </a:cubicBezTo>
                  <a:cubicBezTo>
                    <a:pt x="93444" y="100777"/>
                    <a:pt x="81166" y="109128"/>
                    <a:pt x="71701" y="109128"/>
                  </a:cubicBezTo>
                  <a:cubicBezTo>
                    <a:pt x="54818" y="109128"/>
                    <a:pt x="51493" y="88125"/>
                    <a:pt x="51493" y="86606"/>
                  </a:cubicBezTo>
                  <a:cubicBezTo>
                    <a:pt x="51493" y="86100"/>
                    <a:pt x="51493" y="85594"/>
                    <a:pt x="52260" y="82557"/>
                  </a:cubicBezTo>
                  <a:lnTo>
                    <a:pt x="64794" y="32959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4DCC1C3E-52C3-C796-7B31-2E9C9C186CE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23751" y="4041351"/>
              <a:ext cx="170108" cy="59213"/>
            </a:xfrm>
            <a:custGeom>
              <a:avLst/>
              <a:gdLst>
                <a:gd name="csX0" fmla="*/ 161495 w 170108"/>
                <a:gd name="csY0" fmla="*/ 10185 h 59213"/>
                <a:gd name="csX1" fmla="*/ 170193 w 170108"/>
                <a:gd name="csY1" fmla="*/ 5124 h 59213"/>
                <a:gd name="csX2" fmla="*/ 161751 w 170108"/>
                <a:gd name="csY2" fmla="*/ 63 h 59213"/>
                <a:gd name="csX3" fmla="*/ 8526 w 170108"/>
                <a:gd name="csY3" fmla="*/ 63 h 59213"/>
                <a:gd name="csX4" fmla="*/ 84 w 170108"/>
                <a:gd name="csY4" fmla="*/ 5124 h 59213"/>
                <a:gd name="csX5" fmla="*/ 8782 w 170108"/>
                <a:gd name="csY5" fmla="*/ 10185 h 59213"/>
                <a:gd name="csX6" fmla="*/ 161495 w 170108"/>
                <a:gd name="csY6" fmla="*/ 10185 h 59213"/>
                <a:gd name="csX7" fmla="*/ 161751 w 170108"/>
                <a:gd name="csY7" fmla="*/ 59277 h 59213"/>
                <a:gd name="csX8" fmla="*/ 170193 w 170108"/>
                <a:gd name="csY8" fmla="*/ 54216 h 59213"/>
                <a:gd name="csX9" fmla="*/ 161495 w 170108"/>
                <a:gd name="csY9" fmla="*/ 49155 h 59213"/>
                <a:gd name="csX10" fmla="*/ 8782 w 170108"/>
                <a:gd name="csY10" fmla="*/ 49155 h 59213"/>
                <a:gd name="csX11" fmla="*/ 84 w 170108"/>
                <a:gd name="csY11" fmla="*/ 54216 h 59213"/>
                <a:gd name="csX12" fmla="*/ 8526 w 170108"/>
                <a:gd name="csY12" fmla="*/ 59277 h 59213"/>
                <a:gd name="csX13" fmla="*/ 161751 w 170108"/>
                <a:gd name="csY13" fmla="*/ 59277 h 59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70108" h="59213">
                  <a:moveTo>
                    <a:pt x="161495" y="10185"/>
                  </a:moveTo>
                  <a:cubicBezTo>
                    <a:pt x="165332" y="10185"/>
                    <a:pt x="170193" y="10185"/>
                    <a:pt x="170193" y="5124"/>
                  </a:cubicBezTo>
                  <a:cubicBezTo>
                    <a:pt x="170193" y="63"/>
                    <a:pt x="165332" y="63"/>
                    <a:pt x="161751" y="63"/>
                  </a:cubicBezTo>
                  <a:lnTo>
                    <a:pt x="8526" y="63"/>
                  </a:lnTo>
                  <a:cubicBezTo>
                    <a:pt x="4945" y="63"/>
                    <a:pt x="84" y="63"/>
                    <a:pt x="84" y="5124"/>
                  </a:cubicBezTo>
                  <a:cubicBezTo>
                    <a:pt x="84" y="10185"/>
                    <a:pt x="4945" y="10185"/>
                    <a:pt x="8782" y="10185"/>
                  </a:cubicBezTo>
                  <a:lnTo>
                    <a:pt x="161495" y="10185"/>
                  </a:lnTo>
                  <a:close/>
                  <a:moveTo>
                    <a:pt x="161751" y="59277"/>
                  </a:moveTo>
                  <a:cubicBezTo>
                    <a:pt x="165332" y="59277"/>
                    <a:pt x="170193" y="59277"/>
                    <a:pt x="170193" y="54216"/>
                  </a:cubicBezTo>
                  <a:cubicBezTo>
                    <a:pt x="170193" y="49155"/>
                    <a:pt x="165332" y="49155"/>
                    <a:pt x="161495" y="49155"/>
                  </a:cubicBezTo>
                  <a:lnTo>
                    <a:pt x="8782" y="49155"/>
                  </a:lnTo>
                  <a:cubicBezTo>
                    <a:pt x="4945" y="49155"/>
                    <a:pt x="84" y="49155"/>
                    <a:pt x="84" y="54216"/>
                  </a:cubicBezTo>
                  <a:cubicBezTo>
                    <a:pt x="84" y="59277"/>
                    <a:pt x="4945" y="59277"/>
                    <a:pt x="8526" y="59277"/>
                  </a:cubicBezTo>
                  <a:lnTo>
                    <a:pt x="161751" y="59277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9DEE0B3C-D29B-8635-4825-92D82F7DDF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29651" y="3916969"/>
              <a:ext cx="65178" cy="117618"/>
            </a:xfrm>
            <a:custGeom>
              <a:avLst/>
              <a:gdLst>
                <a:gd name="csX0" fmla="*/ 40564 w 65178"/>
                <a:gd name="csY0" fmla="*/ 5019 h 117618"/>
                <a:gd name="csX1" fmla="*/ 35192 w 65178"/>
                <a:gd name="csY1" fmla="*/ 59 h 117618"/>
                <a:gd name="csX2" fmla="*/ 96 w 65178"/>
                <a:gd name="csY2" fmla="*/ 11396 h 117618"/>
                <a:gd name="csX3" fmla="*/ 96 w 65178"/>
                <a:gd name="csY3" fmla="*/ 17772 h 117618"/>
                <a:gd name="csX4" fmla="*/ 26060 w 65178"/>
                <a:gd name="csY4" fmla="*/ 12813 h 117618"/>
                <a:gd name="csX5" fmla="*/ 26060 w 65178"/>
                <a:gd name="csY5" fmla="*/ 103152 h 117618"/>
                <a:gd name="csX6" fmla="*/ 8154 w 65178"/>
                <a:gd name="csY6" fmla="*/ 111300 h 117618"/>
                <a:gd name="csX7" fmla="*/ 1350 w 65178"/>
                <a:gd name="csY7" fmla="*/ 111300 h 117618"/>
                <a:gd name="csX8" fmla="*/ 1350 w 65178"/>
                <a:gd name="csY8" fmla="*/ 117677 h 117618"/>
                <a:gd name="csX9" fmla="*/ 33223 w 65178"/>
                <a:gd name="csY9" fmla="*/ 116968 h 117618"/>
                <a:gd name="csX10" fmla="*/ 65274 w 65178"/>
                <a:gd name="csY10" fmla="*/ 117677 h 117618"/>
                <a:gd name="csX11" fmla="*/ 65274 w 65178"/>
                <a:gd name="csY11" fmla="*/ 111300 h 117618"/>
                <a:gd name="csX12" fmla="*/ 58470 w 65178"/>
                <a:gd name="csY12" fmla="*/ 111300 h 117618"/>
                <a:gd name="csX13" fmla="*/ 40564 w 65178"/>
                <a:gd name="csY13" fmla="*/ 103152 h 117618"/>
                <a:gd name="csX14" fmla="*/ 40564 w 65178"/>
                <a:gd name="csY14" fmla="*/ 5019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5178" h="117618">
                  <a:moveTo>
                    <a:pt x="40564" y="5019"/>
                  </a:moveTo>
                  <a:cubicBezTo>
                    <a:pt x="40564" y="236"/>
                    <a:pt x="40206" y="59"/>
                    <a:pt x="35192" y="59"/>
                  </a:cubicBezTo>
                  <a:cubicBezTo>
                    <a:pt x="23732" y="11218"/>
                    <a:pt x="7438" y="11396"/>
                    <a:pt x="96" y="11396"/>
                  </a:cubicBezTo>
                  <a:lnTo>
                    <a:pt x="96" y="17772"/>
                  </a:lnTo>
                  <a:cubicBezTo>
                    <a:pt x="4394" y="17772"/>
                    <a:pt x="16212" y="17772"/>
                    <a:pt x="26060" y="12813"/>
                  </a:cubicBezTo>
                  <a:lnTo>
                    <a:pt x="26060" y="103152"/>
                  </a:lnTo>
                  <a:cubicBezTo>
                    <a:pt x="26060" y="108997"/>
                    <a:pt x="26060" y="111300"/>
                    <a:pt x="8154" y="111300"/>
                  </a:cubicBezTo>
                  <a:lnTo>
                    <a:pt x="1350" y="111300"/>
                  </a:lnTo>
                  <a:lnTo>
                    <a:pt x="1350" y="117677"/>
                  </a:lnTo>
                  <a:cubicBezTo>
                    <a:pt x="4573" y="117500"/>
                    <a:pt x="26597" y="116968"/>
                    <a:pt x="33223" y="116968"/>
                  </a:cubicBezTo>
                  <a:cubicBezTo>
                    <a:pt x="38773" y="116968"/>
                    <a:pt x="61335" y="117500"/>
                    <a:pt x="65274" y="117677"/>
                  </a:cubicBezTo>
                  <a:lnTo>
                    <a:pt x="65274" y="111300"/>
                  </a:lnTo>
                  <a:lnTo>
                    <a:pt x="58470" y="111300"/>
                  </a:lnTo>
                  <a:cubicBezTo>
                    <a:pt x="40564" y="111300"/>
                    <a:pt x="40564" y="108997"/>
                    <a:pt x="40564" y="103152"/>
                  </a:cubicBezTo>
                  <a:lnTo>
                    <a:pt x="40564" y="5019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E2D302E1-DE33-D76D-13D2-BE2A7F99B68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10134" y="4065897"/>
              <a:ext cx="101965" cy="10121"/>
            </a:xfrm>
            <a:prstGeom prst="rect">
              <a:avLst/>
            </a:pr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B98BDE8E-CE6C-23ED-161A-171CF75F1A6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021414" y="4103865"/>
              <a:ext cx="79145" cy="117618"/>
            </a:xfrm>
            <a:custGeom>
              <a:avLst/>
              <a:gdLst>
                <a:gd name="csX0" fmla="*/ 79241 w 79145"/>
                <a:gd name="csY0" fmla="*/ 85446 h 117618"/>
                <a:gd name="csX1" fmla="*/ 73153 w 79145"/>
                <a:gd name="csY1" fmla="*/ 85446 h 117618"/>
                <a:gd name="csX2" fmla="*/ 68498 w 79145"/>
                <a:gd name="csY2" fmla="*/ 101565 h 117618"/>
                <a:gd name="csX3" fmla="*/ 50771 w 79145"/>
                <a:gd name="csY3" fmla="*/ 102628 h 117618"/>
                <a:gd name="csX4" fmla="*/ 17823 w 79145"/>
                <a:gd name="csY4" fmla="*/ 102628 h 117618"/>
                <a:gd name="csX5" fmla="*/ 53635 w 79145"/>
                <a:gd name="csY5" fmla="*/ 72869 h 117618"/>
                <a:gd name="csX6" fmla="*/ 79241 w 79145"/>
                <a:gd name="csY6" fmla="*/ 34608 h 117618"/>
                <a:gd name="csX7" fmla="*/ 37341 w 79145"/>
                <a:gd name="csY7" fmla="*/ 66 h 117618"/>
                <a:gd name="csX8" fmla="*/ 96 w 79145"/>
                <a:gd name="csY8" fmla="*/ 31773 h 117618"/>
                <a:gd name="csX9" fmla="*/ 9586 w 79145"/>
                <a:gd name="csY9" fmla="*/ 41693 h 117618"/>
                <a:gd name="csX10" fmla="*/ 19077 w 79145"/>
                <a:gd name="csY10" fmla="*/ 32305 h 117618"/>
                <a:gd name="csX11" fmla="*/ 8512 w 79145"/>
                <a:gd name="csY11" fmla="*/ 22917 h 117618"/>
                <a:gd name="csX12" fmla="*/ 34655 w 79145"/>
                <a:gd name="csY12" fmla="*/ 6443 h 117618"/>
                <a:gd name="csX13" fmla="*/ 61872 w 79145"/>
                <a:gd name="csY13" fmla="*/ 34608 h 117618"/>
                <a:gd name="csX14" fmla="*/ 45041 w 79145"/>
                <a:gd name="csY14" fmla="*/ 68618 h 117618"/>
                <a:gd name="csX15" fmla="*/ 1887 w 79145"/>
                <a:gd name="csY15" fmla="*/ 110776 h 117618"/>
                <a:gd name="csX16" fmla="*/ 96 w 79145"/>
                <a:gd name="csY16" fmla="*/ 117684 h 117618"/>
                <a:gd name="csX17" fmla="*/ 73869 w 79145"/>
                <a:gd name="csY17" fmla="*/ 117684 h 117618"/>
                <a:gd name="csX18" fmla="*/ 79241 w 79145"/>
                <a:gd name="csY18" fmla="*/ 85446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9145" h="117618">
                  <a:moveTo>
                    <a:pt x="79241" y="85446"/>
                  </a:moveTo>
                  <a:lnTo>
                    <a:pt x="73153" y="85446"/>
                  </a:lnTo>
                  <a:cubicBezTo>
                    <a:pt x="72616" y="89343"/>
                    <a:pt x="70825" y="99794"/>
                    <a:pt x="68498" y="101565"/>
                  </a:cubicBezTo>
                  <a:cubicBezTo>
                    <a:pt x="67065" y="102628"/>
                    <a:pt x="53277" y="102628"/>
                    <a:pt x="50771" y="102628"/>
                  </a:cubicBezTo>
                  <a:lnTo>
                    <a:pt x="17823" y="102628"/>
                  </a:lnTo>
                  <a:cubicBezTo>
                    <a:pt x="36625" y="86154"/>
                    <a:pt x="42892" y="81194"/>
                    <a:pt x="53635" y="72869"/>
                  </a:cubicBezTo>
                  <a:cubicBezTo>
                    <a:pt x="66886" y="62418"/>
                    <a:pt x="79241" y="51436"/>
                    <a:pt x="79241" y="34608"/>
                  </a:cubicBezTo>
                  <a:cubicBezTo>
                    <a:pt x="79241" y="13174"/>
                    <a:pt x="60261" y="66"/>
                    <a:pt x="37341" y="66"/>
                  </a:cubicBezTo>
                  <a:cubicBezTo>
                    <a:pt x="15137" y="66"/>
                    <a:pt x="96" y="15477"/>
                    <a:pt x="96" y="31773"/>
                  </a:cubicBezTo>
                  <a:cubicBezTo>
                    <a:pt x="96" y="40807"/>
                    <a:pt x="7796" y="41693"/>
                    <a:pt x="9586" y="41693"/>
                  </a:cubicBezTo>
                  <a:cubicBezTo>
                    <a:pt x="13884" y="41693"/>
                    <a:pt x="19077" y="38682"/>
                    <a:pt x="19077" y="32305"/>
                  </a:cubicBezTo>
                  <a:cubicBezTo>
                    <a:pt x="19077" y="29116"/>
                    <a:pt x="17823" y="22917"/>
                    <a:pt x="8512" y="22917"/>
                  </a:cubicBezTo>
                  <a:cubicBezTo>
                    <a:pt x="14063" y="10340"/>
                    <a:pt x="26239" y="6443"/>
                    <a:pt x="34655" y="6443"/>
                  </a:cubicBezTo>
                  <a:cubicBezTo>
                    <a:pt x="52561" y="6443"/>
                    <a:pt x="61872" y="20260"/>
                    <a:pt x="61872" y="34608"/>
                  </a:cubicBezTo>
                  <a:cubicBezTo>
                    <a:pt x="61872" y="50018"/>
                    <a:pt x="50771" y="62241"/>
                    <a:pt x="45041" y="68618"/>
                  </a:cubicBezTo>
                  <a:lnTo>
                    <a:pt x="1887" y="110776"/>
                  </a:lnTo>
                  <a:cubicBezTo>
                    <a:pt x="96" y="112370"/>
                    <a:pt x="96" y="112725"/>
                    <a:pt x="96" y="117684"/>
                  </a:cubicBezTo>
                  <a:lnTo>
                    <a:pt x="73869" y="117684"/>
                  </a:lnTo>
                  <a:lnTo>
                    <a:pt x="79241" y="8544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</p:grpSp>
      <p:sp>
        <p:nvSpPr>
          <p:cNvPr id="878" name="TextBox 877">
            <a:extLst>
              <a:ext uri="{FF2B5EF4-FFF2-40B4-BE49-F238E27FC236}">
                <a16:creationId xmlns:a16="http://schemas.microsoft.com/office/drawing/2014/main" id="{BB3BD9F8-0922-2BFE-FC0A-7128E52763AC}"/>
              </a:ext>
            </a:extLst>
          </p:cNvPr>
          <p:cNvSpPr txBox="1"/>
          <p:nvPr/>
        </p:nvSpPr>
        <p:spPr>
          <a:xfrm>
            <a:off x="6637818" y="6250212"/>
            <a:ext cx="396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: the prob. of correct guess </a:t>
            </a:r>
          </a:p>
        </p:txBody>
      </p:sp>
      <p:sp>
        <p:nvSpPr>
          <p:cNvPr id="879" name="Rectangle: Rounded Corners 878">
            <a:extLst>
              <a:ext uri="{FF2B5EF4-FFF2-40B4-BE49-F238E27FC236}">
                <a16:creationId xmlns:a16="http://schemas.microsoft.com/office/drawing/2014/main" id="{71CEDA44-FBBB-3571-02D7-3E25D5A23E71}"/>
              </a:ext>
            </a:extLst>
          </p:cNvPr>
          <p:cNvSpPr/>
          <p:nvPr/>
        </p:nvSpPr>
        <p:spPr>
          <a:xfrm>
            <a:off x="9032634" y="715237"/>
            <a:ext cx="2846113" cy="533676"/>
          </a:xfrm>
          <a:prstGeom prst="roundRect">
            <a:avLst/>
          </a:prstGeom>
          <a:solidFill>
            <a:schemeClr val="bg1"/>
          </a:solidFill>
          <a:ln>
            <a:solidFill>
              <a:srgbClr val="5F2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0" name="TextBox 879">
            <a:extLst>
              <a:ext uri="{FF2B5EF4-FFF2-40B4-BE49-F238E27FC236}">
                <a16:creationId xmlns:a16="http://schemas.microsoft.com/office/drawing/2014/main" id="{3B7C7854-767A-AAF7-69BD-46C865EE8B5E}"/>
              </a:ext>
            </a:extLst>
          </p:cNvPr>
          <p:cNvSpPr txBox="1"/>
          <p:nvPr/>
        </p:nvSpPr>
        <p:spPr>
          <a:xfrm>
            <a:off x="9032634" y="782020"/>
            <a:ext cx="284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246D"/>
                </a:solidFill>
              </a:rPr>
              <a:t>Watrous Lemma [</a:t>
            </a:r>
            <a:r>
              <a:rPr lang="en-US" sz="2000" dirty="0">
                <a:solidFill>
                  <a:schemeClr val="accent1"/>
                </a:solidFill>
              </a:rPr>
              <a:t>Wat06</a:t>
            </a:r>
            <a:r>
              <a:rPr lang="en-US" sz="2000" dirty="0">
                <a:solidFill>
                  <a:srgbClr val="5F246D"/>
                </a:solidFill>
              </a:rPr>
              <a:t>]</a:t>
            </a:r>
          </a:p>
        </p:txBody>
      </p: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9F759CBF-D816-DEE0-2E44-7DABBE1D3466}"/>
              </a:ext>
            </a:extLst>
          </p:cNvPr>
          <p:cNvCxnSpPr>
            <a:cxnSpLocks/>
          </p:cNvCxnSpPr>
          <p:nvPr/>
        </p:nvCxnSpPr>
        <p:spPr>
          <a:xfrm>
            <a:off x="4720466" y="1182130"/>
            <a:ext cx="0" cy="5553717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:a16="http://schemas.microsoft.com/office/drawing/2014/main" id="{96EEB08B-B7F6-D0BB-23B5-13267DD34EF1}"/>
              </a:ext>
            </a:extLst>
          </p:cNvPr>
          <p:cNvCxnSpPr>
            <a:cxnSpLocks/>
          </p:cNvCxnSpPr>
          <p:nvPr/>
        </p:nvCxnSpPr>
        <p:spPr>
          <a:xfrm>
            <a:off x="4734508" y="3958676"/>
            <a:ext cx="7144239" cy="0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9" grpId="0" animBg="1"/>
      <p:bldP spid="767" grpId="0"/>
      <p:bldP spid="772" grpId="0"/>
      <p:bldP spid="773" grpId="0"/>
      <p:bldP spid="774" grpId="0"/>
      <p:bldP spid="878" grpId="0"/>
      <p:bldP spid="879" grpId="0" animBg="1"/>
      <p:bldP spid="8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D220-AC6B-F7AB-3A1A-9A864E1D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Peeking into Technical Challenges (2/4)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5BF2050-F85F-A394-D8B2-594D95CDBADB}"/>
              </a:ext>
            </a:extLst>
          </p:cNvPr>
          <p:cNvSpPr txBox="1"/>
          <p:nvPr/>
        </p:nvSpPr>
        <p:spPr>
          <a:xfrm>
            <a:off x="3442637" y="2517418"/>
            <a:ext cx="92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Then:</a:t>
            </a:r>
          </a:p>
        </p:txBody>
      </p:sp>
      <p:grpSp>
        <p:nvGrpSpPr>
          <p:cNvPr id="215" name="Group 214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 title="IguanaTex Vector Display">
            <a:extLst>
              <a:ext uri="{FF2B5EF4-FFF2-40B4-BE49-F238E27FC236}">
                <a16:creationId xmlns:a16="http://schemas.microsoft.com/office/drawing/2014/main" id="{2DDBC19F-6C3D-7F66-FD3D-836389B70D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72133" y="2647693"/>
            <a:ext cx="830263" cy="209550"/>
            <a:chOff x="3124200" y="3833813"/>
            <a:chExt cx="830263" cy="209550"/>
          </a:xfrm>
        </p:grpSpPr>
        <p:sp>
          <p:nvSpPr>
            <p:cNvPr id="216" name="Freeform 144">
              <a:extLst>
                <a:ext uri="{FF2B5EF4-FFF2-40B4-BE49-F238E27FC236}">
                  <a16:creationId xmlns:a16="http://schemas.microsoft.com/office/drawing/2014/main" id="{29137A08-B0A1-EA59-8A70-C480DFB9E8BB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124200" y="3833813"/>
              <a:ext cx="106363" cy="203200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5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45 1">
              <a:extLst>
                <a:ext uri="{FF2B5EF4-FFF2-40B4-BE49-F238E27FC236}">
                  <a16:creationId xmlns:a16="http://schemas.microsoft.com/office/drawing/2014/main" id="{98FC8678-C55A-601D-5B88-2597B32AB2B1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335338" y="3836988"/>
              <a:ext cx="234950" cy="206375"/>
            </a:xfrm>
            <a:custGeom>
              <a:avLst/>
              <a:gdLst>
                <a:gd name="T0" fmla="*/ 430 w 495"/>
                <a:gd name="T1" fmla="*/ 58 h 352"/>
                <a:gd name="T2" fmla="*/ 486 w 495"/>
                <a:gd name="T3" fmla="*/ 16 h 352"/>
                <a:gd name="T4" fmla="*/ 495 w 495"/>
                <a:gd name="T5" fmla="*/ 6 h 352"/>
                <a:gd name="T6" fmla="*/ 489 w 495"/>
                <a:gd name="T7" fmla="*/ 0 h 352"/>
                <a:gd name="T8" fmla="*/ 451 w 495"/>
                <a:gd name="T9" fmla="*/ 2 h 352"/>
                <a:gd name="T10" fmla="*/ 399 w 495"/>
                <a:gd name="T11" fmla="*/ 0 h 352"/>
                <a:gd name="T12" fmla="*/ 390 w 495"/>
                <a:gd name="T13" fmla="*/ 10 h 352"/>
                <a:gd name="T14" fmla="*/ 397 w 495"/>
                <a:gd name="T15" fmla="*/ 16 h 352"/>
                <a:gd name="T16" fmla="*/ 427 w 495"/>
                <a:gd name="T17" fmla="*/ 35 h 352"/>
                <a:gd name="T18" fmla="*/ 420 w 495"/>
                <a:gd name="T19" fmla="*/ 52 h 352"/>
                <a:gd name="T20" fmla="*/ 285 w 495"/>
                <a:gd name="T21" fmla="*/ 287 h 352"/>
                <a:gd name="T22" fmla="*/ 267 w 495"/>
                <a:gd name="T23" fmla="*/ 39 h 352"/>
                <a:gd name="T24" fmla="*/ 302 w 495"/>
                <a:gd name="T25" fmla="*/ 16 h 352"/>
                <a:gd name="T26" fmla="*/ 315 w 495"/>
                <a:gd name="T27" fmla="*/ 6 h 352"/>
                <a:gd name="T28" fmla="*/ 308 w 495"/>
                <a:gd name="T29" fmla="*/ 0 h 352"/>
                <a:gd name="T30" fmla="*/ 247 w 495"/>
                <a:gd name="T31" fmla="*/ 2 h 352"/>
                <a:gd name="T32" fmla="*/ 195 w 495"/>
                <a:gd name="T33" fmla="*/ 0 h 352"/>
                <a:gd name="T34" fmla="*/ 185 w 495"/>
                <a:gd name="T35" fmla="*/ 10 h 352"/>
                <a:gd name="T36" fmla="*/ 197 w 495"/>
                <a:gd name="T37" fmla="*/ 16 h 352"/>
                <a:gd name="T38" fmla="*/ 224 w 495"/>
                <a:gd name="T39" fmla="*/ 28 h 352"/>
                <a:gd name="T40" fmla="*/ 227 w 495"/>
                <a:gd name="T41" fmla="*/ 67 h 352"/>
                <a:gd name="T42" fmla="*/ 101 w 495"/>
                <a:gd name="T43" fmla="*/ 287 h 352"/>
                <a:gd name="T44" fmla="*/ 82 w 495"/>
                <a:gd name="T45" fmla="*/ 34 h 352"/>
                <a:gd name="T46" fmla="*/ 119 w 495"/>
                <a:gd name="T47" fmla="*/ 16 h 352"/>
                <a:gd name="T48" fmla="*/ 130 w 495"/>
                <a:gd name="T49" fmla="*/ 6 h 352"/>
                <a:gd name="T50" fmla="*/ 123 w 495"/>
                <a:gd name="T51" fmla="*/ 0 h 352"/>
                <a:gd name="T52" fmla="*/ 62 w 495"/>
                <a:gd name="T53" fmla="*/ 2 h 352"/>
                <a:gd name="T54" fmla="*/ 9 w 495"/>
                <a:gd name="T55" fmla="*/ 0 h 352"/>
                <a:gd name="T56" fmla="*/ 0 w 495"/>
                <a:gd name="T57" fmla="*/ 10 h 352"/>
                <a:gd name="T58" fmla="*/ 13 w 495"/>
                <a:gd name="T59" fmla="*/ 16 h 352"/>
                <a:gd name="T60" fmla="*/ 39 w 495"/>
                <a:gd name="T61" fmla="*/ 34 h 352"/>
                <a:gd name="T62" fmla="*/ 62 w 495"/>
                <a:gd name="T63" fmla="*/ 339 h 352"/>
                <a:gd name="T64" fmla="*/ 70 w 495"/>
                <a:gd name="T65" fmla="*/ 352 h 352"/>
                <a:gd name="T66" fmla="*/ 82 w 495"/>
                <a:gd name="T67" fmla="*/ 342 h 352"/>
                <a:gd name="T68" fmla="*/ 228 w 495"/>
                <a:gd name="T69" fmla="*/ 87 h 352"/>
                <a:gd name="T70" fmla="*/ 247 w 495"/>
                <a:gd name="T71" fmla="*/ 339 h 352"/>
                <a:gd name="T72" fmla="*/ 255 w 495"/>
                <a:gd name="T73" fmla="*/ 352 h 352"/>
                <a:gd name="T74" fmla="*/ 267 w 495"/>
                <a:gd name="T75" fmla="*/ 343 h 352"/>
                <a:gd name="T76" fmla="*/ 430 w 495"/>
                <a:gd name="T77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5" h="352">
                  <a:moveTo>
                    <a:pt x="430" y="58"/>
                  </a:moveTo>
                  <a:cubicBezTo>
                    <a:pt x="442" y="36"/>
                    <a:pt x="454" y="18"/>
                    <a:pt x="486" y="16"/>
                  </a:cubicBezTo>
                  <a:cubicBezTo>
                    <a:pt x="490" y="15"/>
                    <a:pt x="495" y="15"/>
                    <a:pt x="495" y="6"/>
                  </a:cubicBezTo>
                  <a:cubicBezTo>
                    <a:pt x="495" y="4"/>
                    <a:pt x="493" y="0"/>
                    <a:pt x="489" y="0"/>
                  </a:cubicBezTo>
                  <a:cubicBezTo>
                    <a:pt x="477" y="0"/>
                    <a:pt x="463" y="2"/>
                    <a:pt x="451" y="2"/>
                  </a:cubicBezTo>
                  <a:cubicBezTo>
                    <a:pt x="434" y="2"/>
                    <a:pt x="416" y="0"/>
                    <a:pt x="399" y="0"/>
                  </a:cubicBezTo>
                  <a:cubicBezTo>
                    <a:pt x="396" y="0"/>
                    <a:pt x="390" y="0"/>
                    <a:pt x="390" y="10"/>
                  </a:cubicBezTo>
                  <a:cubicBezTo>
                    <a:pt x="390" y="15"/>
                    <a:pt x="394" y="16"/>
                    <a:pt x="397" y="16"/>
                  </a:cubicBezTo>
                  <a:cubicBezTo>
                    <a:pt x="409" y="16"/>
                    <a:pt x="427" y="20"/>
                    <a:pt x="427" y="35"/>
                  </a:cubicBezTo>
                  <a:cubicBezTo>
                    <a:pt x="427" y="41"/>
                    <a:pt x="424" y="45"/>
                    <a:pt x="420" y="52"/>
                  </a:cubicBezTo>
                  <a:lnTo>
                    <a:pt x="285" y="287"/>
                  </a:lnTo>
                  <a:lnTo>
                    <a:pt x="267" y="39"/>
                  </a:lnTo>
                  <a:cubicBezTo>
                    <a:pt x="267" y="29"/>
                    <a:pt x="266" y="16"/>
                    <a:pt x="302" y="16"/>
                  </a:cubicBezTo>
                  <a:cubicBezTo>
                    <a:pt x="310" y="16"/>
                    <a:pt x="315" y="16"/>
                    <a:pt x="315" y="6"/>
                  </a:cubicBezTo>
                  <a:cubicBezTo>
                    <a:pt x="315" y="1"/>
                    <a:pt x="310" y="0"/>
                    <a:pt x="308" y="0"/>
                  </a:cubicBezTo>
                  <a:cubicBezTo>
                    <a:pt x="288" y="0"/>
                    <a:pt x="267" y="2"/>
                    <a:pt x="247" y="2"/>
                  </a:cubicBezTo>
                  <a:cubicBezTo>
                    <a:pt x="236" y="2"/>
                    <a:pt x="206" y="0"/>
                    <a:pt x="195" y="0"/>
                  </a:cubicBezTo>
                  <a:cubicBezTo>
                    <a:pt x="192" y="0"/>
                    <a:pt x="185" y="0"/>
                    <a:pt x="185" y="10"/>
                  </a:cubicBezTo>
                  <a:cubicBezTo>
                    <a:pt x="185" y="16"/>
                    <a:pt x="190" y="16"/>
                    <a:pt x="197" y="16"/>
                  </a:cubicBezTo>
                  <a:cubicBezTo>
                    <a:pt x="219" y="16"/>
                    <a:pt x="223" y="19"/>
                    <a:pt x="224" y="28"/>
                  </a:cubicBezTo>
                  <a:lnTo>
                    <a:pt x="227" y="67"/>
                  </a:lnTo>
                  <a:lnTo>
                    <a:pt x="101" y="287"/>
                  </a:lnTo>
                  <a:lnTo>
                    <a:pt x="82" y="34"/>
                  </a:lnTo>
                  <a:cubicBezTo>
                    <a:pt x="82" y="28"/>
                    <a:pt x="82" y="16"/>
                    <a:pt x="119" y="16"/>
                  </a:cubicBezTo>
                  <a:cubicBezTo>
                    <a:pt x="124" y="16"/>
                    <a:pt x="130" y="16"/>
                    <a:pt x="130" y="6"/>
                  </a:cubicBezTo>
                  <a:cubicBezTo>
                    <a:pt x="130" y="0"/>
                    <a:pt x="124" y="0"/>
                    <a:pt x="123" y="0"/>
                  </a:cubicBezTo>
                  <a:cubicBezTo>
                    <a:pt x="103" y="0"/>
                    <a:pt x="82" y="2"/>
                    <a:pt x="62" y="2"/>
                  </a:cubicBezTo>
                  <a:cubicBezTo>
                    <a:pt x="44" y="2"/>
                    <a:pt x="26" y="0"/>
                    <a:pt x="9" y="0"/>
                  </a:cubicBezTo>
                  <a:cubicBezTo>
                    <a:pt x="7" y="0"/>
                    <a:pt x="0" y="0"/>
                    <a:pt x="0" y="10"/>
                  </a:cubicBezTo>
                  <a:cubicBezTo>
                    <a:pt x="0" y="16"/>
                    <a:pt x="5" y="16"/>
                    <a:pt x="13" y="16"/>
                  </a:cubicBezTo>
                  <a:cubicBezTo>
                    <a:pt x="38" y="16"/>
                    <a:pt x="38" y="20"/>
                    <a:pt x="39" y="34"/>
                  </a:cubicBezTo>
                  <a:lnTo>
                    <a:pt x="62" y="339"/>
                  </a:lnTo>
                  <a:cubicBezTo>
                    <a:pt x="62" y="348"/>
                    <a:pt x="63" y="352"/>
                    <a:pt x="70" y="352"/>
                  </a:cubicBezTo>
                  <a:cubicBezTo>
                    <a:pt x="76" y="352"/>
                    <a:pt x="77" y="349"/>
                    <a:pt x="82" y="342"/>
                  </a:cubicBezTo>
                  <a:lnTo>
                    <a:pt x="228" y="87"/>
                  </a:lnTo>
                  <a:lnTo>
                    <a:pt x="247" y="339"/>
                  </a:lnTo>
                  <a:cubicBezTo>
                    <a:pt x="248" y="350"/>
                    <a:pt x="249" y="352"/>
                    <a:pt x="255" y="352"/>
                  </a:cubicBezTo>
                  <a:cubicBezTo>
                    <a:pt x="261" y="352"/>
                    <a:pt x="264" y="347"/>
                    <a:pt x="267" y="343"/>
                  </a:cubicBezTo>
                  <a:lnTo>
                    <a:pt x="430" y="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6">
              <a:extLst>
                <a:ext uri="{FF2B5EF4-FFF2-40B4-BE49-F238E27FC236}">
                  <a16:creationId xmlns:a16="http://schemas.microsoft.com/office/drawing/2014/main" id="{DCAC7943-7366-B666-1221-97CCF0CBB05D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665538" y="3906838"/>
              <a:ext cx="77788" cy="134938"/>
            </a:xfrm>
            <a:custGeom>
              <a:avLst/>
              <a:gdLst>
                <a:gd name="T0" fmla="*/ 88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8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6"/>
                  </a:moveTo>
                  <a:cubicBezTo>
                    <a:pt x="99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2"/>
                    <a:pt x="22" y="103"/>
                  </a:cubicBezTo>
                  <a:cubicBezTo>
                    <a:pt x="38" y="116"/>
                    <a:pt x="52" y="119"/>
                    <a:pt x="8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147">
              <a:extLst>
                <a:ext uri="{FF2B5EF4-FFF2-40B4-BE49-F238E27FC236}">
                  <a16:creationId xmlns:a16="http://schemas.microsoft.com/office/drawing/2014/main" id="{102C6145-19FC-5A15-18BD-52D8593656A8}"/>
                </a:ext>
              </a:extLst>
            </p:cNvPr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771900" y="4006851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48">
              <a:extLst>
                <a:ext uri="{FF2B5EF4-FFF2-40B4-BE49-F238E27FC236}">
                  <a16:creationId xmlns:a16="http://schemas.microsoft.com/office/drawing/2014/main" id="{7A000577-C7B0-187E-101A-2616BCD88DBA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821113" y="3856038"/>
              <a:ext cx="74613" cy="185738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3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149">
              <a:extLst>
                <a:ext uri="{FF2B5EF4-FFF2-40B4-BE49-F238E27FC236}">
                  <a16:creationId xmlns:a16="http://schemas.microsoft.com/office/drawing/2014/main" id="{CFC08454-E5F0-188C-3C81-0F6230693D88}"/>
                </a:ext>
              </a:extLst>
            </p:cNvPr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930650" y="4006851"/>
              <a:ext cx="23813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 title="IguanaTex Shape Display">
            <a:extLst>
              <a:ext uri="{FF2B5EF4-FFF2-40B4-BE49-F238E27FC236}">
                <a16:creationId xmlns:a16="http://schemas.microsoft.com/office/drawing/2014/main" id="{46381B6A-6212-DCF2-BAF0-C31D371DDB5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600700" y="2628900"/>
            <a:ext cx="1838552" cy="259847"/>
            <a:chOff x="7651073" y="4075852"/>
            <a:chExt cx="1838552" cy="2598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A12584-0B24-2ED3-2AFE-745D0E880D6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651073" y="4093261"/>
              <a:ext cx="262781" cy="183192"/>
            </a:xfrm>
            <a:custGeom>
              <a:avLst/>
              <a:gdLst>
                <a:gd name="csX0" fmla="*/ 228191 w 262781"/>
                <a:gd name="csY0" fmla="*/ 30205 h 183192"/>
                <a:gd name="csX1" fmla="*/ 257830 w 262781"/>
                <a:gd name="csY1" fmla="*/ 8118 h 183192"/>
                <a:gd name="csX2" fmla="*/ 262858 w 262781"/>
                <a:gd name="csY2" fmla="*/ 2921 h 183192"/>
                <a:gd name="csX3" fmla="*/ 259682 w 262781"/>
                <a:gd name="csY3" fmla="*/ 63 h 183192"/>
                <a:gd name="csX4" fmla="*/ 239306 w 262781"/>
                <a:gd name="csY4" fmla="*/ 842 h 183192"/>
                <a:gd name="csX5" fmla="*/ 211784 w 262781"/>
                <a:gd name="csY5" fmla="*/ 63 h 183192"/>
                <a:gd name="csX6" fmla="*/ 206756 w 262781"/>
                <a:gd name="csY6" fmla="*/ 5000 h 183192"/>
                <a:gd name="csX7" fmla="*/ 210725 w 262781"/>
                <a:gd name="csY7" fmla="*/ 8118 h 183192"/>
                <a:gd name="csX8" fmla="*/ 226339 w 262781"/>
                <a:gd name="csY8" fmla="*/ 18252 h 183192"/>
                <a:gd name="csX9" fmla="*/ 222898 w 262781"/>
                <a:gd name="csY9" fmla="*/ 26827 h 183192"/>
                <a:gd name="csX10" fmla="*/ 151447 w 262781"/>
                <a:gd name="csY10" fmla="*/ 149215 h 183192"/>
                <a:gd name="csX11" fmla="*/ 141656 w 262781"/>
                <a:gd name="csY11" fmla="*/ 20331 h 183192"/>
                <a:gd name="csX12" fmla="*/ 160180 w 262781"/>
                <a:gd name="csY12" fmla="*/ 8118 h 183192"/>
                <a:gd name="csX13" fmla="*/ 167325 w 262781"/>
                <a:gd name="csY13" fmla="*/ 2921 h 183192"/>
                <a:gd name="csX14" fmla="*/ 163356 w 262781"/>
                <a:gd name="csY14" fmla="*/ 63 h 183192"/>
                <a:gd name="csX15" fmla="*/ 131070 w 262781"/>
                <a:gd name="csY15" fmla="*/ 842 h 183192"/>
                <a:gd name="csX16" fmla="*/ 103284 w 262781"/>
                <a:gd name="csY16" fmla="*/ 63 h 183192"/>
                <a:gd name="csX17" fmla="*/ 98256 w 262781"/>
                <a:gd name="csY17" fmla="*/ 5260 h 183192"/>
                <a:gd name="csX18" fmla="*/ 104607 w 262781"/>
                <a:gd name="csY18" fmla="*/ 8118 h 183192"/>
                <a:gd name="csX19" fmla="*/ 118633 w 262781"/>
                <a:gd name="csY19" fmla="*/ 14614 h 183192"/>
                <a:gd name="csX20" fmla="*/ 120220 w 262781"/>
                <a:gd name="csY20" fmla="*/ 34622 h 183192"/>
                <a:gd name="csX21" fmla="*/ 53268 w 262781"/>
                <a:gd name="csY21" fmla="*/ 149215 h 183192"/>
                <a:gd name="csX22" fmla="*/ 43212 w 262781"/>
                <a:gd name="csY22" fmla="*/ 17473 h 183192"/>
                <a:gd name="csX23" fmla="*/ 63324 w 262781"/>
                <a:gd name="csY23" fmla="*/ 8118 h 183192"/>
                <a:gd name="csX24" fmla="*/ 68882 w 262781"/>
                <a:gd name="csY24" fmla="*/ 2921 h 183192"/>
                <a:gd name="csX25" fmla="*/ 65177 w 262781"/>
                <a:gd name="csY25" fmla="*/ 63 h 183192"/>
                <a:gd name="csX26" fmla="*/ 32627 w 262781"/>
                <a:gd name="csY26" fmla="*/ 842 h 183192"/>
                <a:gd name="csX27" fmla="*/ 4840 w 262781"/>
                <a:gd name="csY27" fmla="*/ 63 h 183192"/>
                <a:gd name="csX28" fmla="*/ 77 w 262781"/>
                <a:gd name="csY28" fmla="*/ 5000 h 183192"/>
                <a:gd name="csX29" fmla="*/ 6693 w 262781"/>
                <a:gd name="csY29" fmla="*/ 8118 h 183192"/>
                <a:gd name="csX30" fmla="*/ 20718 w 262781"/>
                <a:gd name="csY30" fmla="*/ 17732 h 183192"/>
                <a:gd name="csX31" fmla="*/ 32627 w 262781"/>
                <a:gd name="csY31" fmla="*/ 176499 h 183192"/>
                <a:gd name="csX32" fmla="*/ 36861 w 262781"/>
                <a:gd name="csY32" fmla="*/ 183255 h 183192"/>
                <a:gd name="csX33" fmla="*/ 43212 w 262781"/>
                <a:gd name="csY33" fmla="*/ 177799 h 183192"/>
                <a:gd name="csX34" fmla="*/ 121014 w 262781"/>
                <a:gd name="csY34" fmla="*/ 45276 h 183192"/>
                <a:gd name="csX35" fmla="*/ 130806 w 262781"/>
                <a:gd name="csY35" fmla="*/ 176499 h 183192"/>
                <a:gd name="csX36" fmla="*/ 135040 w 262781"/>
                <a:gd name="csY36" fmla="*/ 183255 h 183192"/>
                <a:gd name="csX37" fmla="*/ 141391 w 262781"/>
                <a:gd name="csY37" fmla="*/ 178318 h 183192"/>
                <a:gd name="csX38" fmla="*/ 228191 w 262781"/>
                <a:gd name="csY38" fmla="*/ 30205 h 183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62781" h="183192">
                  <a:moveTo>
                    <a:pt x="228191" y="30205"/>
                  </a:moveTo>
                  <a:cubicBezTo>
                    <a:pt x="234807" y="18772"/>
                    <a:pt x="241158" y="9417"/>
                    <a:pt x="257830" y="8118"/>
                  </a:cubicBezTo>
                  <a:cubicBezTo>
                    <a:pt x="260212" y="7858"/>
                    <a:pt x="262858" y="7858"/>
                    <a:pt x="262858" y="2921"/>
                  </a:cubicBezTo>
                  <a:cubicBezTo>
                    <a:pt x="262858" y="1882"/>
                    <a:pt x="261800" y="63"/>
                    <a:pt x="259682" y="63"/>
                  </a:cubicBezTo>
                  <a:cubicBezTo>
                    <a:pt x="253331" y="63"/>
                    <a:pt x="245922" y="842"/>
                    <a:pt x="239306" y="842"/>
                  </a:cubicBezTo>
                  <a:cubicBezTo>
                    <a:pt x="230308" y="842"/>
                    <a:pt x="220517" y="63"/>
                    <a:pt x="211784" y="63"/>
                  </a:cubicBezTo>
                  <a:cubicBezTo>
                    <a:pt x="210196" y="63"/>
                    <a:pt x="206756" y="63"/>
                    <a:pt x="206756" y="5000"/>
                  </a:cubicBezTo>
                  <a:cubicBezTo>
                    <a:pt x="206756" y="7858"/>
                    <a:pt x="209137" y="8118"/>
                    <a:pt x="210725" y="8118"/>
                  </a:cubicBezTo>
                  <a:cubicBezTo>
                    <a:pt x="217076" y="8378"/>
                    <a:pt x="226339" y="10457"/>
                    <a:pt x="226339" y="18252"/>
                  </a:cubicBezTo>
                  <a:cubicBezTo>
                    <a:pt x="226339" y="21110"/>
                    <a:pt x="225015" y="23189"/>
                    <a:pt x="222898" y="26827"/>
                  </a:cubicBezTo>
                  <a:lnTo>
                    <a:pt x="151447" y="149215"/>
                  </a:lnTo>
                  <a:lnTo>
                    <a:pt x="141656" y="20331"/>
                  </a:lnTo>
                  <a:cubicBezTo>
                    <a:pt x="141391" y="15134"/>
                    <a:pt x="140862" y="8378"/>
                    <a:pt x="160180" y="8118"/>
                  </a:cubicBezTo>
                  <a:cubicBezTo>
                    <a:pt x="164679" y="8118"/>
                    <a:pt x="167325" y="8118"/>
                    <a:pt x="167325" y="2921"/>
                  </a:cubicBezTo>
                  <a:cubicBezTo>
                    <a:pt x="167325" y="323"/>
                    <a:pt x="164414" y="63"/>
                    <a:pt x="163356" y="63"/>
                  </a:cubicBezTo>
                  <a:cubicBezTo>
                    <a:pt x="152770" y="63"/>
                    <a:pt x="141656" y="842"/>
                    <a:pt x="131070" y="842"/>
                  </a:cubicBezTo>
                  <a:cubicBezTo>
                    <a:pt x="124984" y="842"/>
                    <a:pt x="109371" y="63"/>
                    <a:pt x="103284" y="63"/>
                  </a:cubicBezTo>
                  <a:cubicBezTo>
                    <a:pt x="101696" y="63"/>
                    <a:pt x="98256" y="63"/>
                    <a:pt x="98256" y="5260"/>
                  </a:cubicBezTo>
                  <a:cubicBezTo>
                    <a:pt x="98256" y="8118"/>
                    <a:pt x="100902" y="8118"/>
                    <a:pt x="104607" y="8118"/>
                  </a:cubicBezTo>
                  <a:cubicBezTo>
                    <a:pt x="116251" y="8118"/>
                    <a:pt x="118103" y="9677"/>
                    <a:pt x="118633" y="14614"/>
                  </a:cubicBezTo>
                  <a:lnTo>
                    <a:pt x="120220" y="34622"/>
                  </a:lnTo>
                  <a:lnTo>
                    <a:pt x="53268" y="149215"/>
                  </a:lnTo>
                  <a:lnTo>
                    <a:pt x="43212" y="17473"/>
                  </a:lnTo>
                  <a:cubicBezTo>
                    <a:pt x="43212" y="14354"/>
                    <a:pt x="43212" y="8378"/>
                    <a:pt x="63324" y="8118"/>
                  </a:cubicBezTo>
                  <a:cubicBezTo>
                    <a:pt x="65971" y="8118"/>
                    <a:pt x="68882" y="8118"/>
                    <a:pt x="68882" y="2921"/>
                  </a:cubicBezTo>
                  <a:cubicBezTo>
                    <a:pt x="68882" y="63"/>
                    <a:pt x="65706" y="63"/>
                    <a:pt x="65177" y="63"/>
                  </a:cubicBezTo>
                  <a:cubicBezTo>
                    <a:pt x="54591" y="63"/>
                    <a:pt x="43477" y="842"/>
                    <a:pt x="32627" y="842"/>
                  </a:cubicBezTo>
                  <a:cubicBezTo>
                    <a:pt x="23365" y="842"/>
                    <a:pt x="13838" y="63"/>
                    <a:pt x="4840" y="63"/>
                  </a:cubicBezTo>
                  <a:cubicBezTo>
                    <a:pt x="3517" y="63"/>
                    <a:pt x="77" y="63"/>
                    <a:pt x="77" y="5000"/>
                  </a:cubicBezTo>
                  <a:cubicBezTo>
                    <a:pt x="77" y="8118"/>
                    <a:pt x="2458" y="8118"/>
                    <a:pt x="6693" y="8118"/>
                  </a:cubicBezTo>
                  <a:cubicBezTo>
                    <a:pt x="19924" y="8118"/>
                    <a:pt x="20189" y="10457"/>
                    <a:pt x="20718" y="17732"/>
                  </a:cubicBezTo>
                  <a:lnTo>
                    <a:pt x="32627" y="176499"/>
                  </a:lnTo>
                  <a:cubicBezTo>
                    <a:pt x="32891" y="181177"/>
                    <a:pt x="33156" y="183255"/>
                    <a:pt x="36861" y="183255"/>
                  </a:cubicBezTo>
                  <a:cubicBezTo>
                    <a:pt x="40036" y="183255"/>
                    <a:pt x="40830" y="181696"/>
                    <a:pt x="43212" y="177799"/>
                  </a:cubicBezTo>
                  <a:lnTo>
                    <a:pt x="121014" y="45276"/>
                  </a:lnTo>
                  <a:lnTo>
                    <a:pt x="130806" y="176499"/>
                  </a:lnTo>
                  <a:cubicBezTo>
                    <a:pt x="131335" y="181956"/>
                    <a:pt x="131864" y="183255"/>
                    <a:pt x="135040" y="183255"/>
                  </a:cubicBezTo>
                  <a:cubicBezTo>
                    <a:pt x="138480" y="183255"/>
                    <a:pt x="140068" y="180657"/>
                    <a:pt x="141391" y="178318"/>
                  </a:cubicBezTo>
                  <a:lnTo>
                    <a:pt x="228191" y="302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2763A4-C3D4-63E0-28A4-F82CC6BFDE6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998801" y="4075852"/>
              <a:ext cx="10585" cy="259847"/>
            </a:xfrm>
            <a:custGeom>
              <a:avLst/>
              <a:gdLst>
                <a:gd name="csX0" fmla="*/ 10675 w 10585"/>
                <a:gd name="csY0" fmla="*/ 9417 h 259847"/>
                <a:gd name="csX1" fmla="*/ 5382 w 10585"/>
                <a:gd name="csY1" fmla="*/ 63 h 259847"/>
                <a:gd name="csX2" fmla="*/ 89 w 10585"/>
                <a:gd name="csY2" fmla="*/ 9417 h 259847"/>
                <a:gd name="csX3" fmla="*/ 89 w 10585"/>
                <a:gd name="csY3" fmla="*/ 250556 h 259847"/>
                <a:gd name="csX4" fmla="*/ 5382 w 10585"/>
                <a:gd name="csY4" fmla="*/ 259910 h 259847"/>
                <a:gd name="csX5" fmla="*/ 10675 w 10585"/>
                <a:gd name="csY5" fmla="*/ 250556 h 259847"/>
                <a:gd name="csX6" fmla="*/ 10675 w 10585"/>
                <a:gd name="csY6" fmla="*/ 941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585" h="259847">
                  <a:moveTo>
                    <a:pt x="10675" y="9417"/>
                  </a:moveTo>
                  <a:cubicBezTo>
                    <a:pt x="10675" y="4740"/>
                    <a:pt x="10675" y="63"/>
                    <a:pt x="5382" y="63"/>
                  </a:cubicBezTo>
                  <a:cubicBezTo>
                    <a:pt x="89" y="63"/>
                    <a:pt x="89" y="4740"/>
                    <a:pt x="89" y="9417"/>
                  </a:cubicBezTo>
                  <a:lnTo>
                    <a:pt x="89" y="250556"/>
                  </a:lnTo>
                  <a:cubicBezTo>
                    <a:pt x="89" y="255233"/>
                    <a:pt x="89" y="259910"/>
                    <a:pt x="5382" y="259910"/>
                  </a:cubicBezTo>
                  <a:cubicBezTo>
                    <a:pt x="10675" y="259910"/>
                    <a:pt x="10675" y="255233"/>
                    <a:pt x="10675" y="250556"/>
                  </a:cubicBezTo>
                  <a:lnTo>
                    <a:pt x="10675" y="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E69B1F-E122-4748-C175-4AE929E3556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048494" y="4090403"/>
              <a:ext cx="160368" cy="233602"/>
            </a:xfrm>
            <a:custGeom>
              <a:avLst/>
              <a:gdLst>
                <a:gd name="csX0" fmla="*/ 119971 w 160368"/>
                <a:gd name="csY0" fmla="*/ 6819 h 233602"/>
                <a:gd name="csX1" fmla="*/ 120765 w 160368"/>
                <a:gd name="csY1" fmla="*/ 2921 h 233602"/>
                <a:gd name="csX2" fmla="*/ 117589 w 160368"/>
                <a:gd name="csY2" fmla="*/ 63 h 233602"/>
                <a:gd name="csX3" fmla="*/ 113620 w 160368"/>
                <a:gd name="csY3" fmla="*/ 5260 h 233602"/>
                <a:gd name="csX4" fmla="*/ 69691 w 160368"/>
                <a:gd name="csY4" fmla="*/ 177019 h 233602"/>
                <a:gd name="csX5" fmla="*/ 39522 w 160368"/>
                <a:gd name="csY5" fmla="*/ 147916 h 233602"/>
                <a:gd name="csX6" fmla="*/ 53813 w 160368"/>
                <a:gd name="csY6" fmla="*/ 99584 h 233602"/>
                <a:gd name="csX7" fmla="*/ 56724 w 160368"/>
                <a:gd name="csY7" fmla="*/ 86852 h 233602"/>
                <a:gd name="csX8" fmla="*/ 35024 w 160368"/>
                <a:gd name="csY8" fmla="*/ 65544 h 233602"/>
                <a:gd name="csX9" fmla="*/ 92 w 160368"/>
                <a:gd name="csY9" fmla="*/ 105561 h 233602"/>
                <a:gd name="csX10" fmla="*/ 3268 w 160368"/>
                <a:gd name="csY10" fmla="*/ 108159 h 233602"/>
                <a:gd name="csX11" fmla="*/ 7502 w 160368"/>
                <a:gd name="csY11" fmla="*/ 103482 h 233602"/>
                <a:gd name="csX12" fmla="*/ 34230 w 160368"/>
                <a:gd name="csY12" fmla="*/ 71261 h 233602"/>
                <a:gd name="csX13" fmla="*/ 40846 w 160368"/>
                <a:gd name="csY13" fmla="*/ 79576 h 233602"/>
                <a:gd name="csX14" fmla="*/ 34759 w 160368"/>
                <a:gd name="csY14" fmla="*/ 101923 h 233602"/>
                <a:gd name="csX15" fmla="*/ 22057 w 160368"/>
                <a:gd name="csY15" fmla="*/ 145837 h 233602"/>
                <a:gd name="csX16" fmla="*/ 68103 w 160368"/>
                <a:gd name="csY16" fmla="*/ 182736 h 233602"/>
                <a:gd name="csX17" fmla="*/ 62281 w 160368"/>
                <a:gd name="csY17" fmla="*/ 206382 h 233602"/>
                <a:gd name="csX18" fmla="*/ 56194 w 160368"/>
                <a:gd name="csY18" fmla="*/ 231067 h 233602"/>
                <a:gd name="csX19" fmla="*/ 59370 w 160368"/>
                <a:gd name="csY19" fmla="*/ 233666 h 233602"/>
                <a:gd name="csX20" fmla="*/ 61752 w 160368"/>
                <a:gd name="csY20" fmla="*/ 232626 h 233602"/>
                <a:gd name="csX21" fmla="*/ 64927 w 160368"/>
                <a:gd name="csY21" fmla="*/ 221973 h 233602"/>
                <a:gd name="csX22" fmla="*/ 74983 w 160368"/>
                <a:gd name="csY22" fmla="*/ 183255 h 233602"/>
                <a:gd name="csX23" fmla="*/ 132938 w 160368"/>
                <a:gd name="csY23" fmla="*/ 155452 h 233602"/>
                <a:gd name="csX24" fmla="*/ 152256 w 160368"/>
                <a:gd name="csY24" fmla="*/ 124270 h 233602"/>
                <a:gd name="csX25" fmla="*/ 160460 w 160368"/>
                <a:gd name="csY25" fmla="*/ 83734 h 233602"/>
                <a:gd name="csX26" fmla="*/ 148816 w 160368"/>
                <a:gd name="csY26" fmla="*/ 65544 h 233602"/>
                <a:gd name="csX27" fmla="*/ 135584 w 160368"/>
                <a:gd name="csY27" fmla="*/ 78017 h 233602"/>
                <a:gd name="csX28" fmla="*/ 139554 w 160368"/>
                <a:gd name="csY28" fmla="*/ 85033 h 233602"/>
                <a:gd name="csX29" fmla="*/ 149081 w 160368"/>
                <a:gd name="csY29" fmla="*/ 107120 h 233602"/>
                <a:gd name="csX30" fmla="*/ 126058 w 160368"/>
                <a:gd name="csY30" fmla="*/ 154412 h 233602"/>
                <a:gd name="csX31" fmla="*/ 76306 w 160368"/>
                <a:gd name="csY31" fmla="*/ 177539 h 233602"/>
                <a:gd name="csX32" fmla="*/ 119971 w 160368"/>
                <a:gd name="csY32" fmla="*/ 6819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60368" h="233602">
                  <a:moveTo>
                    <a:pt x="119971" y="6819"/>
                  </a:moveTo>
                  <a:cubicBezTo>
                    <a:pt x="120236" y="5779"/>
                    <a:pt x="120765" y="4220"/>
                    <a:pt x="120765" y="2921"/>
                  </a:cubicBezTo>
                  <a:cubicBezTo>
                    <a:pt x="120765" y="323"/>
                    <a:pt x="118913" y="63"/>
                    <a:pt x="117589" y="63"/>
                  </a:cubicBezTo>
                  <a:cubicBezTo>
                    <a:pt x="114943" y="63"/>
                    <a:pt x="114678" y="582"/>
                    <a:pt x="113620" y="5260"/>
                  </a:cubicBezTo>
                  <a:lnTo>
                    <a:pt x="69691" y="177019"/>
                  </a:lnTo>
                  <a:cubicBezTo>
                    <a:pt x="49578" y="174680"/>
                    <a:pt x="39522" y="165066"/>
                    <a:pt x="39522" y="147916"/>
                  </a:cubicBezTo>
                  <a:cubicBezTo>
                    <a:pt x="39522" y="142719"/>
                    <a:pt x="39522" y="135963"/>
                    <a:pt x="53813" y="99584"/>
                  </a:cubicBezTo>
                  <a:cubicBezTo>
                    <a:pt x="54871" y="96466"/>
                    <a:pt x="56724" y="92049"/>
                    <a:pt x="56724" y="86852"/>
                  </a:cubicBezTo>
                  <a:cubicBezTo>
                    <a:pt x="56724" y="75159"/>
                    <a:pt x="48255" y="65544"/>
                    <a:pt x="35024" y="65544"/>
                  </a:cubicBezTo>
                  <a:cubicBezTo>
                    <a:pt x="9883" y="65544"/>
                    <a:pt x="92" y="103222"/>
                    <a:pt x="92" y="105561"/>
                  </a:cubicBezTo>
                  <a:cubicBezTo>
                    <a:pt x="92" y="108159"/>
                    <a:pt x="2738" y="108159"/>
                    <a:pt x="3268" y="108159"/>
                  </a:cubicBezTo>
                  <a:cubicBezTo>
                    <a:pt x="5914" y="108159"/>
                    <a:pt x="6178" y="107640"/>
                    <a:pt x="7502" y="103482"/>
                  </a:cubicBezTo>
                  <a:cubicBezTo>
                    <a:pt x="14647" y="78797"/>
                    <a:pt x="25232" y="71261"/>
                    <a:pt x="34230" y="71261"/>
                  </a:cubicBezTo>
                  <a:cubicBezTo>
                    <a:pt x="36347" y="71261"/>
                    <a:pt x="40846" y="71261"/>
                    <a:pt x="40846" y="79576"/>
                  </a:cubicBezTo>
                  <a:cubicBezTo>
                    <a:pt x="40846" y="86332"/>
                    <a:pt x="38199" y="92828"/>
                    <a:pt x="34759" y="101923"/>
                  </a:cubicBezTo>
                  <a:cubicBezTo>
                    <a:pt x="22057" y="134664"/>
                    <a:pt x="22057" y="141420"/>
                    <a:pt x="22057" y="145837"/>
                  </a:cubicBezTo>
                  <a:cubicBezTo>
                    <a:pt x="22057" y="170523"/>
                    <a:pt x="42698" y="181177"/>
                    <a:pt x="68103" y="182736"/>
                  </a:cubicBezTo>
                  <a:cubicBezTo>
                    <a:pt x="65986" y="192090"/>
                    <a:pt x="65986" y="192610"/>
                    <a:pt x="62281" y="206382"/>
                  </a:cubicBezTo>
                  <a:cubicBezTo>
                    <a:pt x="61487" y="209240"/>
                    <a:pt x="56194" y="230288"/>
                    <a:pt x="56194" y="231067"/>
                  </a:cubicBezTo>
                  <a:cubicBezTo>
                    <a:pt x="56194" y="231327"/>
                    <a:pt x="56194" y="233666"/>
                    <a:pt x="59370" y="233666"/>
                  </a:cubicBezTo>
                  <a:cubicBezTo>
                    <a:pt x="59899" y="233666"/>
                    <a:pt x="61222" y="233666"/>
                    <a:pt x="61752" y="232626"/>
                  </a:cubicBezTo>
                  <a:cubicBezTo>
                    <a:pt x="62546" y="232107"/>
                    <a:pt x="64133" y="225610"/>
                    <a:pt x="64927" y="221973"/>
                  </a:cubicBezTo>
                  <a:lnTo>
                    <a:pt x="74983" y="183255"/>
                  </a:lnTo>
                  <a:cubicBezTo>
                    <a:pt x="84775" y="183255"/>
                    <a:pt x="108063" y="183255"/>
                    <a:pt x="132938" y="155452"/>
                  </a:cubicBezTo>
                  <a:cubicBezTo>
                    <a:pt x="143788" y="143499"/>
                    <a:pt x="149345" y="132065"/>
                    <a:pt x="152256" y="124270"/>
                  </a:cubicBezTo>
                  <a:cubicBezTo>
                    <a:pt x="154638" y="117774"/>
                    <a:pt x="160460" y="95167"/>
                    <a:pt x="160460" y="83734"/>
                  </a:cubicBezTo>
                  <a:cubicBezTo>
                    <a:pt x="160460" y="69182"/>
                    <a:pt x="153315" y="65544"/>
                    <a:pt x="148816" y="65544"/>
                  </a:cubicBezTo>
                  <a:cubicBezTo>
                    <a:pt x="142200" y="65544"/>
                    <a:pt x="135584" y="72300"/>
                    <a:pt x="135584" y="78017"/>
                  </a:cubicBezTo>
                  <a:cubicBezTo>
                    <a:pt x="135584" y="81395"/>
                    <a:pt x="137172" y="82954"/>
                    <a:pt x="139554" y="85033"/>
                  </a:cubicBezTo>
                  <a:cubicBezTo>
                    <a:pt x="142465" y="87891"/>
                    <a:pt x="149081" y="94647"/>
                    <a:pt x="149081" y="107120"/>
                  </a:cubicBezTo>
                  <a:cubicBezTo>
                    <a:pt x="149081" y="123750"/>
                    <a:pt x="135320" y="145058"/>
                    <a:pt x="126058" y="154412"/>
                  </a:cubicBezTo>
                  <a:cubicBezTo>
                    <a:pt x="102770" y="177539"/>
                    <a:pt x="85833" y="177539"/>
                    <a:pt x="76306" y="177539"/>
                  </a:cubicBezTo>
                  <a:lnTo>
                    <a:pt x="119971" y="68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83D06E-FE5C-5295-B73E-C69EC3BE7FB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237249" y="4075852"/>
              <a:ext cx="59013" cy="259847"/>
            </a:xfrm>
            <a:custGeom>
              <a:avLst/>
              <a:gdLst>
                <a:gd name="csX0" fmla="*/ 57789 w 59013"/>
                <a:gd name="csY0" fmla="*/ 134404 h 259847"/>
                <a:gd name="csX1" fmla="*/ 59112 w 59013"/>
                <a:gd name="csY1" fmla="*/ 129987 h 259847"/>
                <a:gd name="csX2" fmla="*/ 57789 w 59013"/>
                <a:gd name="csY2" fmla="*/ 125569 h 259847"/>
                <a:gd name="csX3" fmla="*/ 11478 w 59013"/>
                <a:gd name="csY3" fmla="*/ 6039 h 259847"/>
                <a:gd name="csX4" fmla="*/ 5391 w 59013"/>
                <a:gd name="csY4" fmla="*/ 63 h 259847"/>
                <a:gd name="csX5" fmla="*/ 99 w 59013"/>
                <a:gd name="csY5" fmla="*/ 5260 h 259847"/>
                <a:gd name="csX6" fmla="*/ 1422 w 59013"/>
                <a:gd name="csY6" fmla="*/ 9417 h 259847"/>
                <a:gd name="csX7" fmla="*/ 48262 w 59013"/>
                <a:gd name="csY7" fmla="*/ 129987 h 259847"/>
                <a:gd name="csX8" fmla="*/ 1422 w 59013"/>
                <a:gd name="csY8" fmla="*/ 250036 h 259847"/>
                <a:gd name="csX9" fmla="*/ 99 w 59013"/>
                <a:gd name="csY9" fmla="*/ 254713 h 259847"/>
                <a:gd name="csX10" fmla="*/ 5391 w 59013"/>
                <a:gd name="csY10" fmla="*/ 259910 h 259847"/>
                <a:gd name="csX11" fmla="*/ 10949 w 59013"/>
                <a:gd name="csY11" fmla="*/ 254713 h 259847"/>
                <a:gd name="csX12" fmla="*/ 57789 w 59013"/>
                <a:gd name="csY12" fmla="*/ 134404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9013" h="259847">
                  <a:moveTo>
                    <a:pt x="57789" y="134404"/>
                  </a:moveTo>
                  <a:cubicBezTo>
                    <a:pt x="59112" y="131286"/>
                    <a:pt x="59112" y="130766"/>
                    <a:pt x="59112" y="129987"/>
                  </a:cubicBezTo>
                  <a:cubicBezTo>
                    <a:pt x="59112" y="129207"/>
                    <a:pt x="59112" y="128687"/>
                    <a:pt x="57789" y="125569"/>
                  </a:cubicBezTo>
                  <a:lnTo>
                    <a:pt x="11478" y="6039"/>
                  </a:lnTo>
                  <a:cubicBezTo>
                    <a:pt x="9890" y="1622"/>
                    <a:pt x="8302" y="63"/>
                    <a:pt x="5391" y="63"/>
                  </a:cubicBezTo>
                  <a:cubicBezTo>
                    <a:pt x="2480" y="63"/>
                    <a:pt x="99" y="2401"/>
                    <a:pt x="99" y="5260"/>
                  </a:cubicBezTo>
                  <a:cubicBezTo>
                    <a:pt x="99" y="6039"/>
                    <a:pt x="99" y="6559"/>
                    <a:pt x="1422" y="9417"/>
                  </a:cubicBezTo>
                  <a:lnTo>
                    <a:pt x="48262" y="129987"/>
                  </a:lnTo>
                  <a:lnTo>
                    <a:pt x="1422" y="250036"/>
                  </a:lnTo>
                  <a:cubicBezTo>
                    <a:pt x="99" y="252894"/>
                    <a:pt x="99" y="253414"/>
                    <a:pt x="99" y="254713"/>
                  </a:cubicBezTo>
                  <a:cubicBezTo>
                    <a:pt x="99" y="257572"/>
                    <a:pt x="2480" y="259910"/>
                    <a:pt x="5391" y="259910"/>
                  </a:cubicBezTo>
                  <a:cubicBezTo>
                    <a:pt x="8832" y="259910"/>
                    <a:pt x="9890" y="257312"/>
                    <a:pt x="10949" y="254713"/>
                  </a:cubicBezTo>
                  <a:lnTo>
                    <a:pt x="57789" y="1344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9ADDB3-FD64-A9AD-96D1-E066822BECB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413670" y="4145231"/>
              <a:ext cx="176510" cy="110954"/>
            </a:xfrm>
            <a:custGeom>
              <a:avLst/>
              <a:gdLst>
                <a:gd name="csX0" fmla="*/ 176616 w 176510"/>
                <a:gd name="csY0" fmla="*/ 8118 h 110954"/>
                <a:gd name="csX1" fmla="*/ 172911 w 176510"/>
                <a:gd name="csY1" fmla="*/ 323 h 110954"/>
                <a:gd name="csX2" fmla="*/ 169206 w 176510"/>
                <a:gd name="csY2" fmla="*/ 7338 h 110954"/>
                <a:gd name="csX3" fmla="*/ 132422 w 176510"/>
                <a:gd name="csY3" fmla="*/ 35922 h 110954"/>
                <a:gd name="csX4" fmla="*/ 90081 w 176510"/>
                <a:gd name="csY4" fmla="*/ 18772 h 110954"/>
                <a:gd name="csX5" fmla="*/ 44299 w 176510"/>
                <a:gd name="csY5" fmla="*/ 63 h 110954"/>
                <a:gd name="csX6" fmla="*/ 105 w 176510"/>
                <a:gd name="csY6" fmla="*/ 42418 h 110954"/>
                <a:gd name="csX7" fmla="*/ 3810 w 176510"/>
                <a:gd name="csY7" fmla="*/ 50213 h 110954"/>
                <a:gd name="csX8" fmla="*/ 7515 w 176510"/>
                <a:gd name="csY8" fmla="*/ 44237 h 110954"/>
                <a:gd name="csX9" fmla="*/ 44299 w 176510"/>
                <a:gd name="csY9" fmla="*/ 14614 h 110954"/>
                <a:gd name="csX10" fmla="*/ 86641 w 176510"/>
                <a:gd name="csY10" fmla="*/ 31764 h 110954"/>
                <a:gd name="csX11" fmla="*/ 132422 w 176510"/>
                <a:gd name="csY11" fmla="*/ 50473 h 110954"/>
                <a:gd name="csX12" fmla="*/ 176616 w 176510"/>
                <a:gd name="csY12" fmla="*/ 8118 h 110954"/>
                <a:gd name="csX13" fmla="*/ 176616 w 176510"/>
                <a:gd name="csY13" fmla="*/ 68922 h 110954"/>
                <a:gd name="csX14" fmla="*/ 172911 w 176510"/>
                <a:gd name="csY14" fmla="*/ 60867 h 110954"/>
                <a:gd name="csX15" fmla="*/ 169206 w 176510"/>
                <a:gd name="csY15" fmla="*/ 67883 h 110954"/>
                <a:gd name="csX16" fmla="*/ 132422 w 176510"/>
                <a:gd name="csY16" fmla="*/ 96466 h 110954"/>
                <a:gd name="csX17" fmla="*/ 90081 w 176510"/>
                <a:gd name="csY17" fmla="*/ 79316 h 110954"/>
                <a:gd name="csX18" fmla="*/ 44299 w 176510"/>
                <a:gd name="csY18" fmla="*/ 60607 h 110954"/>
                <a:gd name="csX19" fmla="*/ 105 w 176510"/>
                <a:gd name="csY19" fmla="*/ 102962 h 110954"/>
                <a:gd name="csX20" fmla="*/ 3810 w 176510"/>
                <a:gd name="csY20" fmla="*/ 110758 h 110954"/>
                <a:gd name="csX21" fmla="*/ 7515 w 176510"/>
                <a:gd name="csY21" fmla="*/ 104781 h 110954"/>
                <a:gd name="csX22" fmla="*/ 44299 w 176510"/>
                <a:gd name="csY22" fmla="*/ 75159 h 110954"/>
                <a:gd name="csX23" fmla="*/ 86641 w 176510"/>
                <a:gd name="csY23" fmla="*/ 92309 h 110954"/>
                <a:gd name="csX24" fmla="*/ 132422 w 176510"/>
                <a:gd name="csY24" fmla="*/ 111018 h 110954"/>
                <a:gd name="csX25" fmla="*/ 176616 w 176510"/>
                <a:gd name="csY25" fmla="*/ 68922 h 110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76510" h="110954">
                  <a:moveTo>
                    <a:pt x="176616" y="8118"/>
                  </a:moveTo>
                  <a:cubicBezTo>
                    <a:pt x="176616" y="2661"/>
                    <a:pt x="174764" y="323"/>
                    <a:pt x="172911" y="323"/>
                  </a:cubicBezTo>
                  <a:cubicBezTo>
                    <a:pt x="171853" y="323"/>
                    <a:pt x="169471" y="1362"/>
                    <a:pt x="169206" y="7338"/>
                  </a:cubicBezTo>
                  <a:cubicBezTo>
                    <a:pt x="168148" y="25268"/>
                    <a:pt x="149624" y="35922"/>
                    <a:pt x="132422" y="35922"/>
                  </a:cubicBezTo>
                  <a:cubicBezTo>
                    <a:pt x="117074" y="35922"/>
                    <a:pt x="103842" y="27866"/>
                    <a:pt x="90081" y="18772"/>
                  </a:cubicBezTo>
                  <a:cubicBezTo>
                    <a:pt x="75791" y="9417"/>
                    <a:pt x="61500" y="63"/>
                    <a:pt x="44299" y="63"/>
                  </a:cubicBezTo>
                  <a:cubicBezTo>
                    <a:pt x="19688" y="63"/>
                    <a:pt x="105" y="18512"/>
                    <a:pt x="105" y="42418"/>
                  </a:cubicBezTo>
                  <a:cubicBezTo>
                    <a:pt x="105" y="48135"/>
                    <a:pt x="2222" y="50213"/>
                    <a:pt x="3810" y="50213"/>
                  </a:cubicBezTo>
                  <a:cubicBezTo>
                    <a:pt x="6457" y="50213"/>
                    <a:pt x="7515" y="45276"/>
                    <a:pt x="7515" y="44237"/>
                  </a:cubicBezTo>
                  <a:cubicBezTo>
                    <a:pt x="8838" y="22410"/>
                    <a:pt x="30538" y="14614"/>
                    <a:pt x="44299" y="14614"/>
                  </a:cubicBezTo>
                  <a:cubicBezTo>
                    <a:pt x="59648" y="14614"/>
                    <a:pt x="72880" y="22670"/>
                    <a:pt x="86641" y="31764"/>
                  </a:cubicBezTo>
                  <a:cubicBezTo>
                    <a:pt x="100931" y="41119"/>
                    <a:pt x="115221" y="50473"/>
                    <a:pt x="132422" y="50473"/>
                  </a:cubicBezTo>
                  <a:cubicBezTo>
                    <a:pt x="157033" y="50473"/>
                    <a:pt x="176616" y="32024"/>
                    <a:pt x="176616" y="8118"/>
                  </a:cubicBezTo>
                  <a:close/>
                  <a:moveTo>
                    <a:pt x="176616" y="68922"/>
                  </a:moveTo>
                  <a:cubicBezTo>
                    <a:pt x="176616" y="61387"/>
                    <a:pt x="173441" y="60867"/>
                    <a:pt x="172911" y="60867"/>
                  </a:cubicBezTo>
                  <a:cubicBezTo>
                    <a:pt x="171853" y="60867"/>
                    <a:pt x="169471" y="62166"/>
                    <a:pt x="169206" y="67883"/>
                  </a:cubicBezTo>
                  <a:cubicBezTo>
                    <a:pt x="168148" y="85812"/>
                    <a:pt x="149624" y="96466"/>
                    <a:pt x="132422" y="96466"/>
                  </a:cubicBezTo>
                  <a:cubicBezTo>
                    <a:pt x="117074" y="96466"/>
                    <a:pt x="103842" y="88411"/>
                    <a:pt x="90081" y="79316"/>
                  </a:cubicBezTo>
                  <a:cubicBezTo>
                    <a:pt x="75791" y="69962"/>
                    <a:pt x="61500" y="60607"/>
                    <a:pt x="44299" y="60607"/>
                  </a:cubicBezTo>
                  <a:cubicBezTo>
                    <a:pt x="19688" y="60607"/>
                    <a:pt x="105" y="79056"/>
                    <a:pt x="105" y="102962"/>
                  </a:cubicBezTo>
                  <a:cubicBezTo>
                    <a:pt x="105" y="108679"/>
                    <a:pt x="2222" y="110758"/>
                    <a:pt x="3810" y="110758"/>
                  </a:cubicBezTo>
                  <a:cubicBezTo>
                    <a:pt x="6457" y="110758"/>
                    <a:pt x="7515" y="105821"/>
                    <a:pt x="7515" y="104781"/>
                  </a:cubicBezTo>
                  <a:cubicBezTo>
                    <a:pt x="8838" y="82954"/>
                    <a:pt x="30538" y="75159"/>
                    <a:pt x="44299" y="75159"/>
                  </a:cubicBezTo>
                  <a:cubicBezTo>
                    <a:pt x="59648" y="75159"/>
                    <a:pt x="72880" y="83214"/>
                    <a:pt x="86641" y="92309"/>
                  </a:cubicBezTo>
                  <a:cubicBezTo>
                    <a:pt x="100931" y="101663"/>
                    <a:pt x="115221" y="111018"/>
                    <a:pt x="132422" y="111018"/>
                  </a:cubicBezTo>
                  <a:cubicBezTo>
                    <a:pt x="157563" y="111018"/>
                    <a:pt x="176616" y="91789"/>
                    <a:pt x="176616" y="689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2C1337-B98B-2C59-541D-DDA3DA089C5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09941" y="4075852"/>
              <a:ext cx="10585" cy="259847"/>
            </a:xfrm>
            <a:custGeom>
              <a:avLst/>
              <a:gdLst>
                <a:gd name="csX0" fmla="*/ 10701 w 10585"/>
                <a:gd name="csY0" fmla="*/ 9417 h 259847"/>
                <a:gd name="csX1" fmla="*/ 5409 w 10585"/>
                <a:gd name="csY1" fmla="*/ 63 h 259847"/>
                <a:gd name="csX2" fmla="*/ 116 w 10585"/>
                <a:gd name="csY2" fmla="*/ 9417 h 259847"/>
                <a:gd name="csX3" fmla="*/ 116 w 10585"/>
                <a:gd name="csY3" fmla="*/ 250556 h 259847"/>
                <a:gd name="csX4" fmla="*/ 5409 w 10585"/>
                <a:gd name="csY4" fmla="*/ 259910 h 259847"/>
                <a:gd name="csX5" fmla="*/ 10701 w 10585"/>
                <a:gd name="csY5" fmla="*/ 250556 h 259847"/>
                <a:gd name="csX6" fmla="*/ 10701 w 10585"/>
                <a:gd name="csY6" fmla="*/ 941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585" h="259847">
                  <a:moveTo>
                    <a:pt x="10701" y="9417"/>
                  </a:moveTo>
                  <a:cubicBezTo>
                    <a:pt x="10701" y="4740"/>
                    <a:pt x="10701" y="63"/>
                    <a:pt x="5409" y="63"/>
                  </a:cubicBezTo>
                  <a:cubicBezTo>
                    <a:pt x="116" y="63"/>
                    <a:pt x="116" y="4740"/>
                    <a:pt x="116" y="9417"/>
                  </a:cubicBezTo>
                  <a:lnTo>
                    <a:pt x="116" y="250556"/>
                  </a:lnTo>
                  <a:cubicBezTo>
                    <a:pt x="116" y="255233"/>
                    <a:pt x="116" y="259910"/>
                    <a:pt x="5409" y="259910"/>
                  </a:cubicBezTo>
                  <a:cubicBezTo>
                    <a:pt x="10701" y="259910"/>
                    <a:pt x="10701" y="255233"/>
                    <a:pt x="10701" y="250556"/>
                  </a:cubicBezTo>
                  <a:lnTo>
                    <a:pt x="10701" y="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CDFB67-AE31-0D48-ED40-9E21F30270D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764927" y="4090403"/>
              <a:ext cx="138668" cy="233602"/>
            </a:xfrm>
            <a:custGeom>
              <a:avLst/>
              <a:gdLst>
                <a:gd name="csX0" fmla="*/ 102797 w 138668"/>
                <a:gd name="csY0" fmla="*/ 6299 h 233602"/>
                <a:gd name="csX1" fmla="*/ 103591 w 138668"/>
                <a:gd name="csY1" fmla="*/ 2661 h 233602"/>
                <a:gd name="csX2" fmla="*/ 100415 w 138668"/>
                <a:gd name="csY2" fmla="*/ 63 h 233602"/>
                <a:gd name="csX3" fmla="*/ 96445 w 138668"/>
                <a:gd name="csY3" fmla="*/ 5260 h 233602"/>
                <a:gd name="csX4" fmla="*/ 81097 w 138668"/>
                <a:gd name="csY4" fmla="*/ 65284 h 233602"/>
                <a:gd name="csX5" fmla="*/ 119 w 138668"/>
                <a:gd name="csY5" fmla="*/ 136483 h 233602"/>
                <a:gd name="csX6" fmla="*/ 50928 w 138668"/>
                <a:gd name="csY6" fmla="*/ 183515 h 233602"/>
                <a:gd name="csX7" fmla="*/ 44842 w 138668"/>
                <a:gd name="csY7" fmla="*/ 207941 h 233602"/>
                <a:gd name="csX8" fmla="*/ 39020 w 138668"/>
                <a:gd name="csY8" fmla="*/ 230807 h 233602"/>
                <a:gd name="csX9" fmla="*/ 42195 w 138668"/>
                <a:gd name="csY9" fmla="*/ 233666 h 233602"/>
                <a:gd name="csX10" fmla="*/ 44842 w 138668"/>
                <a:gd name="csY10" fmla="*/ 232626 h 233602"/>
                <a:gd name="csX11" fmla="*/ 47753 w 138668"/>
                <a:gd name="csY11" fmla="*/ 222232 h 233602"/>
                <a:gd name="csX12" fmla="*/ 57809 w 138668"/>
                <a:gd name="csY12" fmla="*/ 183515 h 233602"/>
                <a:gd name="csX13" fmla="*/ 138787 w 138668"/>
                <a:gd name="csY13" fmla="*/ 112317 h 233602"/>
                <a:gd name="csX14" fmla="*/ 87977 w 138668"/>
                <a:gd name="csY14" fmla="*/ 65284 h 233602"/>
                <a:gd name="csX15" fmla="*/ 102797 w 138668"/>
                <a:gd name="csY15" fmla="*/ 6299 h 233602"/>
                <a:gd name="csX16" fmla="*/ 52252 w 138668"/>
                <a:gd name="csY16" fmla="*/ 177799 h 233602"/>
                <a:gd name="csX17" fmla="*/ 17320 w 138668"/>
                <a:gd name="csY17" fmla="*/ 141940 h 233602"/>
                <a:gd name="csX18" fmla="*/ 79509 w 138668"/>
                <a:gd name="csY18" fmla="*/ 71001 h 233602"/>
                <a:gd name="csX19" fmla="*/ 52252 w 138668"/>
                <a:gd name="csY19" fmla="*/ 177799 h 233602"/>
                <a:gd name="csX20" fmla="*/ 86389 w 138668"/>
                <a:gd name="csY20" fmla="*/ 71001 h 233602"/>
                <a:gd name="csX21" fmla="*/ 121586 w 138668"/>
                <a:gd name="csY21" fmla="*/ 106860 h 233602"/>
                <a:gd name="csX22" fmla="*/ 59132 w 138668"/>
                <a:gd name="csY22" fmla="*/ 177799 h 233602"/>
                <a:gd name="csX23" fmla="*/ 86389 w 138668"/>
                <a:gd name="csY23" fmla="*/ 71001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8668" h="233602">
                  <a:moveTo>
                    <a:pt x="102797" y="6299"/>
                  </a:moveTo>
                  <a:cubicBezTo>
                    <a:pt x="102797" y="5779"/>
                    <a:pt x="103591" y="2921"/>
                    <a:pt x="103591" y="2661"/>
                  </a:cubicBezTo>
                  <a:cubicBezTo>
                    <a:pt x="103591" y="2401"/>
                    <a:pt x="103591" y="63"/>
                    <a:pt x="100415" y="63"/>
                  </a:cubicBezTo>
                  <a:cubicBezTo>
                    <a:pt x="97769" y="63"/>
                    <a:pt x="97504" y="842"/>
                    <a:pt x="96445" y="5260"/>
                  </a:cubicBezTo>
                  <a:lnTo>
                    <a:pt x="81097" y="65284"/>
                  </a:lnTo>
                  <a:cubicBezTo>
                    <a:pt x="39020" y="66584"/>
                    <a:pt x="119" y="101143"/>
                    <a:pt x="119" y="136483"/>
                  </a:cubicBezTo>
                  <a:cubicBezTo>
                    <a:pt x="119" y="161168"/>
                    <a:pt x="18643" y="181696"/>
                    <a:pt x="50928" y="183515"/>
                  </a:cubicBezTo>
                  <a:cubicBezTo>
                    <a:pt x="48811" y="191570"/>
                    <a:pt x="46959" y="199886"/>
                    <a:pt x="44842" y="207941"/>
                  </a:cubicBezTo>
                  <a:cubicBezTo>
                    <a:pt x="41666" y="220154"/>
                    <a:pt x="39020" y="230028"/>
                    <a:pt x="39020" y="230807"/>
                  </a:cubicBezTo>
                  <a:cubicBezTo>
                    <a:pt x="39020" y="233406"/>
                    <a:pt x="40872" y="233666"/>
                    <a:pt x="42195" y="233666"/>
                  </a:cubicBezTo>
                  <a:cubicBezTo>
                    <a:pt x="43519" y="233666"/>
                    <a:pt x="44048" y="233406"/>
                    <a:pt x="44842" y="232626"/>
                  </a:cubicBezTo>
                  <a:cubicBezTo>
                    <a:pt x="45371" y="232107"/>
                    <a:pt x="46959" y="225870"/>
                    <a:pt x="47753" y="222232"/>
                  </a:cubicBezTo>
                  <a:lnTo>
                    <a:pt x="57809" y="183515"/>
                  </a:lnTo>
                  <a:cubicBezTo>
                    <a:pt x="100415" y="182216"/>
                    <a:pt x="138787" y="147136"/>
                    <a:pt x="138787" y="112317"/>
                  </a:cubicBezTo>
                  <a:cubicBezTo>
                    <a:pt x="138787" y="91789"/>
                    <a:pt x="124761" y="67883"/>
                    <a:pt x="87977" y="65284"/>
                  </a:cubicBezTo>
                  <a:lnTo>
                    <a:pt x="102797" y="6299"/>
                  </a:lnTo>
                  <a:close/>
                  <a:moveTo>
                    <a:pt x="52252" y="177799"/>
                  </a:moveTo>
                  <a:cubicBezTo>
                    <a:pt x="36374" y="177019"/>
                    <a:pt x="17320" y="167924"/>
                    <a:pt x="17320" y="141940"/>
                  </a:cubicBezTo>
                  <a:cubicBezTo>
                    <a:pt x="17320" y="110758"/>
                    <a:pt x="40078" y="74379"/>
                    <a:pt x="79509" y="71001"/>
                  </a:cubicBezTo>
                  <a:lnTo>
                    <a:pt x="52252" y="177799"/>
                  </a:lnTo>
                  <a:close/>
                  <a:moveTo>
                    <a:pt x="86389" y="71001"/>
                  </a:moveTo>
                  <a:cubicBezTo>
                    <a:pt x="106502" y="72041"/>
                    <a:pt x="121586" y="83994"/>
                    <a:pt x="121586" y="106860"/>
                  </a:cubicBezTo>
                  <a:cubicBezTo>
                    <a:pt x="121586" y="137522"/>
                    <a:pt x="98827" y="174680"/>
                    <a:pt x="59132" y="177799"/>
                  </a:cubicBezTo>
                  <a:lnTo>
                    <a:pt x="86389" y="710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46316E-66E0-B259-4A2D-716E8D72DF1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19270" y="4188937"/>
              <a:ext cx="85953" cy="124415"/>
            </a:xfrm>
            <a:custGeom>
              <a:avLst/>
              <a:gdLst>
                <a:gd name="csX0" fmla="*/ 86078 w 85953"/>
                <a:gd name="csY0" fmla="*/ 62817 h 124415"/>
                <a:gd name="csX1" fmla="*/ 75148 w 85953"/>
                <a:gd name="csY1" fmla="*/ 15707 h 124415"/>
                <a:gd name="csX2" fmla="*/ 43101 w 85953"/>
                <a:gd name="csY2" fmla="*/ 64 h 124415"/>
                <a:gd name="csX3" fmla="*/ 125 w 85953"/>
                <a:gd name="csY3" fmla="*/ 62817 h 124415"/>
                <a:gd name="csX4" fmla="*/ 43101 w 85953"/>
                <a:gd name="csY4" fmla="*/ 124479 h 124415"/>
                <a:gd name="csX5" fmla="*/ 86078 w 85953"/>
                <a:gd name="csY5" fmla="*/ 62817 h 124415"/>
                <a:gd name="csX6" fmla="*/ 43101 w 85953"/>
                <a:gd name="csY6" fmla="*/ 119386 h 124415"/>
                <a:gd name="csX7" fmla="*/ 19575 w 85953"/>
                <a:gd name="csY7" fmla="*/ 99560 h 124415"/>
                <a:gd name="csX8" fmla="*/ 16982 w 85953"/>
                <a:gd name="csY8" fmla="*/ 60453 h 124415"/>
                <a:gd name="csX9" fmla="*/ 19760 w 85953"/>
                <a:gd name="csY9" fmla="*/ 23347 h 124415"/>
                <a:gd name="csX10" fmla="*/ 43101 w 85953"/>
                <a:gd name="csY10" fmla="*/ 5157 h 124415"/>
                <a:gd name="csX11" fmla="*/ 66071 w 85953"/>
                <a:gd name="csY11" fmla="*/ 21710 h 124415"/>
                <a:gd name="csX12" fmla="*/ 69221 w 85953"/>
                <a:gd name="csY12" fmla="*/ 60453 h 124415"/>
                <a:gd name="csX13" fmla="*/ 66812 w 85953"/>
                <a:gd name="csY13" fmla="*/ 98832 h 124415"/>
                <a:gd name="csX14" fmla="*/ 43101 w 85953"/>
                <a:gd name="csY14" fmla="*/ 119386 h 1244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5953" h="124415">
                  <a:moveTo>
                    <a:pt x="86078" y="62817"/>
                  </a:moveTo>
                  <a:cubicBezTo>
                    <a:pt x="86078" y="42809"/>
                    <a:pt x="83670" y="28440"/>
                    <a:pt x="75148" y="15707"/>
                  </a:cubicBezTo>
                  <a:cubicBezTo>
                    <a:pt x="69406" y="7340"/>
                    <a:pt x="57921" y="64"/>
                    <a:pt x="43101" y="64"/>
                  </a:cubicBezTo>
                  <a:cubicBezTo>
                    <a:pt x="125" y="64"/>
                    <a:pt x="125" y="49721"/>
                    <a:pt x="125" y="62817"/>
                  </a:cubicBezTo>
                  <a:cubicBezTo>
                    <a:pt x="125" y="75914"/>
                    <a:pt x="125" y="124479"/>
                    <a:pt x="43101" y="124479"/>
                  </a:cubicBezTo>
                  <a:cubicBezTo>
                    <a:pt x="86078" y="124479"/>
                    <a:pt x="86078" y="75914"/>
                    <a:pt x="86078" y="62817"/>
                  </a:cubicBezTo>
                  <a:close/>
                  <a:moveTo>
                    <a:pt x="43101" y="119386"/>
                  </a:moveTo>
                  <a:cubicBezTo>
                    <a:pt x="34580" y="119386"/>
                    <a:pt x="23280" y="114475"/>
                    <a:pt x="19575" y="99560"/>
                  </a:cubicBezTo>
                  <a:cubicBezTo>
                    <a:pt x="16982" y="88828"/>
                    <a:pt x="16982" y="73913"/>
                    <a:pt x="16982" y="60453"/>
                  </a:cubicBezTo>
                  <a:cubicBezTo>
                    <a:pt x="16982" y="47175"/>
                    <a:pt x="16982" y="33351"/>
                    <a:pt x="19760" y="23347"/>
                  </a:cubicBezTo>
                  <a:cubicBezTo>
                    <a:pt x="23651" y="8977"/>
                    <a:pt x="35506" y="5157"/>
                    <a:pt x="43101" y="5157"/>
                  </a:cubicBezTo>
                  <a:cubicBezTo>
                    <a:pt x="53104" y="5157"/>
                    <a:pt x="62737" y="11160"/>
                    <a:pt x="66071" y="21710"/>
                  </a:cubicBezTo>
                  <a:cubicBezTo>
                    <a:pt x="69035" y="31532"/>
                    <a:pt x="69221" y="44628"/>
                    <a:pt x="69221" y="60453"/>
                  </a:cubicBezTo>
                  <a:cubicBezTo>
                    <a:pt x="69221" y="73913"/>
                    <a:pt x="69221" y="87373"/>
                    <a:pt x="66812" y="98832"/>
                  </a:cubicBezTo>
                  <a:cubicBezTo>
                    <a:pt x="63107" y="115385"/>
                    <a:pt x="50511" y="119386"/>
                    <a:pt x="43101" y="119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B06CD3-03B5-B0C8-710D-758FA08F0DC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054554" y="4075852"/>
              <a:ext cx="61395" cy="259847"/>
            </a:xfrm>
            <a:custGeom>
              <a:avLst/>
              <a:gdLst>
                <a:gd name="csX0" fmla="*/ 61524 w 61395"/>
                <a:gd name="csY0" fmla="*/ 257312 h 259847"/>
                <a:gd name="csX1" fmla="*/ 57025 w 61395"/>
                <a:gd name="csY1" fmla="*/ 251595 h 259847"/>
                <a:gd name="csX2" fmla="*/ 15478 w 61395"/>
                <a:gd name="csY2" fmla="*/ 129987 h 259847"/>
                <a:gd name="csX3" fmla="*/ 58084 w 61395"/>
                <a:gd name="csY3" fmla="*/ 7079 h 259847"/>
                <a:gd name="csX4" fmla="*/ 61524 w 61395"/>
                <a:gd name="csY4" fmla="*/ 2661 h 259847"/>
                <a:gd name="csX5" fmla="*/ 58878 w 61395"/>
                <a:gd name="csY5" fmla="*/ 63 h 259847"/>
                <a:gd name="csX6" fmla="*/ 16801 w 61395"/>
                <a:gd name="csY6" fmla="*/ 50733 h 259847"/>
                <a:gd name="csX7" fmla="*/ 129 w 61395"/>
                <a:gd name="csY7" fmla="*/ 129987 h 259847"/>
                <a:gd name="csX8" fmla="*/ 17595 w 61395"/>
                <a:gd name="csY8" fmla="*/ 211059 h 259847"/>
                <a:gd name="csX9" fmla="*/ 58878 w 61395"/>
                <a:gd name="csY9" fmla="*/ 259910 h 259847"/>
                <a:gd name="csX10" fmla="*/ 61524 w 61395"/>
                <a:gd name="csY10" fmla="*/ 257312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1395" h="259847">
                  <a:moveTo>
                    <a:pt x="61524" y="257312"/>
                  </a:moveTo>
                  <a:cubicBezTo>
                    <a:pt x="61524" y="256532"/>
                    <a:pt x="61524" y="256013"/>
                    <a:pt x="57025" y="251595"/>
                  </a:cubicBezTo>
                  <a:cubicBezTo>
                    <a:pt x="23946" y="218854"/>
                    <a:pt x="15478" y="169743"/>
                    <a:pt x="15478" y="129987"/>
                  </a:cubicBezTo>
                  <a:cubicBezTo>
                    <a:pt x="15478" y="84773"/>
                    <a:pt x="25534" y="39560"/>
                    <a:pt x="58084" y="7079"/>
                  </a:cubicBezTo>
                  <a:cubicBezTo>
                    <a:pt x="61524" y="3960"/>
                    <a:pt x="61524" y="3441"/>
                    <a:pt x="61524" y="2661"/>
                  </a:cubicBezTo>
                  <a:cubicBezTo>
                    <a:pt x="61524" y="842"/>
                    <a:pt x="60466" y="63"/>
                    <a:pt x="58878" y="63"/>
                  </a:cubicBezTo>
                  <a:cubicBezTo>
                    <a:pt x="56231" y="63"/>
                    <a:pt x="32414" y="17732"/>
                    <a:pt x="16801" y="50733"/>
                  </a:cubicBezTo>
                  <a:cubicBezTo>
                    <a:pt x="3305" y="79316"/>
                    <a:pt x="129" y="108159"/>
                    <a:pt x="129" y="129987"/>
                  </a:cubicBezTo>
                  <a:cubicBezTo>
                    <a:pt x="129" y="150255"/>
                    <a:pt x="3040" y="181696"/>
                    <a:pt x="17595" y="211059"/>
                  </a:cubicBezTo>
                  <a:cubicBezTo>
                    <a:pt x="33473" y="243020"/>
                    <a:pt x="56231" y="259910"/>
                    <a:pt x="58878" y="259910"/>
                  </a:cubicBezTo>
                  <a:cubicBezTo>
                    <a:pt x="60466" y="259910"/>
                    <a:pt x="61524" y="259131"/>
                    <a:pt x="61524" y="2573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C4E876-D92C-2BC2-A361-2B51CD49F30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138944" y="4090403"/>
              <a:ext cx="160368" cy="233602"/>
            </a:xfrm>
            <a:custGeom>
              <a:avLst/>
              <a:gdLst>
                <a:gd name="csX0" fmla="*/ 120012 w 160368"/>
                <a:gd name="csY0" fmla="*/ 6819 h 233602"/>
                <a:gd name="csX1" fmla="*/ 120806 w 160368"/>
                <a:gd name="csY1" fmla="*/ 2921 h 233602"/>
                <a:gd name="csX2" fmla="*/ 117630 w 160368"/>
                <a:gd name="csY2" fmla="*/ 63 h 233602"/>
                <a:gd name="csX3" fmla="*/ 113661 w 160368"/>
                <a:gd name="csY3" fmla="*/ 5260 h 233602"/>
                <a:gd name="csX4" fmla="*/ 69732 w 160368"/>
                <a:gd name="csY4" fmla="*/ 177019 h 233602"/>
                <a:gd name="csX5" fmla="*/ 39563 w 160368"/>
                <a:gd name="csY5" fmla="*/ 147916 h 233602"/>
                <a:gd name="csX6" fmla="*/ 53854 w 160368"/>
                <a:gd name="csY6" fmla="*/ 99584 h 233602"/>
                <a:gd name="csX7" fmla="*/ 56765 w 160368"/>
                <a:gd name="csY7" fmla="*/ 86852 h 233602"/>
                <a:gd name="csX8" fmla="*/ 35065 w 160368"/>
                <a:gd name="csY8" fmla="*/ 65544 h 233602"/>
                <a:gd name="csX9" fmla="*/ 133 w 160368"/>
                <a:gd name="csY9" fmla="*/ 105561 h 233602"/>
                <a:gd name="csX10" fmla="*/ 3309 w 160368"/>
                <a:gd name="csY10" fmla="*/ 108159 h 233602"/>
                <a:gd name="csX11" fmla="*/ 7543 w 160368"/>
                <a:gd name="csY11" fmla="*/ 103482 h 233602"/>
                <a:gd name="csX12" fmla="*/ 34271 w 160368"/>
                <a:gd name="csY12" fmla="*/ 71261 h 233602"/>
                <a:gd name="csX13" fmla="*/ 40887 w 160368"/>
                <a:gd name="csY13" fmla="*/ 79576 h 233602"/>
                <a:gd name="csX14" fmla="*/ 34800 w 160368"/>
                <a:gd name="csY14" fmla="*/ 101923 h 233602"/>
                <a:gd name="csX15" fmla="*/ 22098 w 160368"/>
                <a:gd name="csY15" fmla="*/ 145837 h 233602"/>
                <a:gd name="csX16" fmla="*/ 68144 w 160368"/>
                <a:gd name="csY16" fmla="*/ 182736 h 233602"/>
                <a:gd name="csX17" fmla="*/ 62322 w 160368"/>
                <a:gd name="csY17" fmla="*/ 206382 h 233602"/>
                <a:gd name="csX18" fmla="*/ 56235 w 160368"/>
                <a:gd name="csY18" fmla="*/ 231067 h 233602"/>
                <a:gd name="csX19" fmla="*/ 59411 w 160368"/>
                <a:gd name="csY19" fmla="*/ 233666 h 233602"/>
                <a:gd name="csX20" fmla="*/ 61793 w 160368"/>
                <a:gd name="csY20" fmla="*/ 232626 h 233602"/>
                <a:gd name="csX21" fmla="*/ 64968 w 160368"/>
                <a:gd name="csY21" fmla="*/ 221973 h 233602"/>
                <a:gd name="csX22" fmla="*/ 75024 w 160368"/>
                <a:gd name="csY22" fmla="*/ 183255 h 233602"/>
                <a:gd name="csX23" fmla="*/ 132979 w 160368"/>
                <a:gd name="csY23" fmla="*/ 155452 h 233602"/>
                <a:gd name="csX24" fmla="*/ 152297 w 160368"/>
                <a:gd name="csY24" fmla="*/ 124270 h 233602"/>
                <a:gd name="csX25" fmla="*/ 160501 w 160368"/>
                <a:gd name="csY25" fmla="*/ 83734 h 233602"/>
                <a:gd name="csX26" fmla="*/ 148857 w 160368"/>
                <a:gd name="csY26" fmla="*/ 65544 h 233602"/>
                <a:gd name="csX27" fmla="*/ 135625 w 160368"/>
                <a:gd name="csY27" fmla="*/ 78017 h 233602"/>
                <a:gd name="csX28" fmla="*/ 139595 w 160368"/>
                <a:gd name="csY28" fmla="*/ 85033 h 233602"/>
                <a:gd name="csX29" fmla="*/ 149122 w 160368"/>
                <a:gd name="csY29" fmla="*/ 107120 h 233602"/>
                <a:gd name="csX30" fmla="*/ 126099 w 160368"/>
                <a:gd name="csY30" fmla="*/ 154412 h 233602"/>
                <a:gd name="csX31" fmla="*/ 76348 w 160368"/>
                <a:gd name="csY31" fmla="*/ 177539 h 233602"/>
                <a:gd name="csX32" fmla="*/ 120012 w 160368"/>
                <a:gd name="csY32" fmla="*/ 6819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60368" h="233602">
                  <a:moveTo>
                    <a:pt x="120012" y="6819"/>
                  </a:moveTo>
                  <a:cubicBezTo>
                    <a:pt x="120277" y="5779"/>
                    <a:pt x="120806" y="4220"/>
                    <a:pt x="120806" y="2921"/>
                  </a:cubicBezTo>
                  <a:cubicBezTo>
                    <a:pt x="120806" y="323"/>
                    <a:pt x="118954" y="63"/>
                    <a:pt x="117630" y="63"/>
                  </a:cubicBezTo>
                  <a:cubicBezTo>
                    <a:pt x="114984" y="63"/>
                    <a:pt x="114719" y="582"/>
                    <a:pt x="113661" y="5260"/>
                  </a:cubicBezTo>
                  <a:lnTo>
                    <a:pt x="69732" y="177019"/>
                  </a:lnTo>
                  <a:cubicBezTo>
                    <a:pt x="49619" y="174680"/>
                    <a:pt x="39563" y="165066"/>
                    <a:pt x="39563" y="147916"/>
                  </a:cubicBezTo>
                  <a:cubicBezTo>
                    <a:pt x="39563" y="142719"/>
                    <a:pt x="39563" y="135963"/>
                    <a:pt x="53854" y="99584"/>
                  </a:cubicBezTo>
                  <a:cubicBezTo>
                    <a:pt x="54912" y="96466"/>
                    <a:pt x="56765" y="92049"/>
                    <a:pt x="56765" y="86852"/>
                  </a:cubicBezTo>
                  <a:cubicBezTo>
                    <a:pt x="56765" y="75159"/>
                    <a:pt x="48296" y="65544"/>
                    <a:pt x="35065" y="65544"/>
                  </a:cubicBezTo>
                  <a:cubicBezTo>
                    <a:pt x="9924" y="65544"/>
                    <a:pt x="133" y="103222"/>
                    <a:pt x="133" y="105561"/>
                  </a:cubicBezTo>
                  <a:cubicBezTo>
                    <a:pt x="133" y="108159"/>
                    <a:pt x="2779" y="108159"/>
                    <a:pt x="3309" y="108159"/>
                  </a:cubicBezTo>
                  <a:cubicBezTo>
                    <a:pt x="5955" y="108159"/>
                    <a:pt x="6220" y="107640"/>
                    <a:pt x="7543" y="103482"/>
                  </a:cubicBezTo>
                  <a:cubicBezTo>
                    <a:pt x="14688" y="78797"/>
                    <a:pt x="25273" y="71261"/>
                    <a:pt x="34271" y="71261"/>
                  </a:cubicBezTo>
                  <a:cubicBezTo>
                    <a:pt x="36388" y="71261"/>
                    <a:pt x="40887" y="71261"/>
                    <a:pt x="40887" y="79576"/>
                  </a:cubicBezTo>
                  <a:cubicBezTo>
                    <a:pt x="40887" y="86332"/>
                    <a:pt x="38240" y="92828"/>
                    <a:pt x="34800" y="101923"/>
                  </a:cubicBezTo>
                  <a:cubicBezTo>
                    <a:pt x="22098" y="134664"/>
                    <a:pt x="22098" y="141420"/>
                    <a:pt x="22098" y="145837"/>
                  </a:cubicBezTo>
                  <a:cubicBezTo>
                    <a:pt x="22098" y="170523"/>
                    <a:pt x="42739" y="181177"/>
                    <a:pt x="68144" y="182736"/>
                  </a:cubicBezTo>
                  <a:cubicBezTo>
                    <a:pt x="66027" y="192090"/>
                    <a:pt x="66027" y="192610"/>
                    <a:pt x="62322" y="206382"/>
                  </a:cubicBezTo>
                  <a:cubicBezTo>
                    <a:pt x="61528" y="209240"/>
                    <a:pt x="56235" y="230288"/>
                    <a:pt x="56235" y="231067"/>
                  </a:cubicBezTo>
                  <a:cubicBezTo>
                    <a:pt x="56235" y="231327"/>
                    <a:pt x="56235" y="233666"/>
                    <a:pt x="59411" y="233666"/>
                  </a:cubicBezTo>
                  <a:cubicBezTo>
                    <a:pt x="59940" y="233666"/>
                    <a:pt x="61263" y="233666"/>
                    <a:pt x="61793" y="232626"/>
                  </a:cubicBezTo>
                  <a:cubicBezTo>
                    <a:pt x="62587" y="232107"/>
                    <a:pt x="64174" y="225610"/>
                    <a:pt x="64968" y="221973"/>
                  </a:cubicBezTo>
                  <a:lnTo>
                    <a:pt x="75024" y="183255"/>
                  </a:lnTo>
                  <a:cubicBezTo>
                    <a:pt x="84816" y="183255"/>
                    <a:pt x="108104" y="183255"/>
                    <a:pt x="132979" y="155452"/>
                  </a:cubicBezTo>
                  <a:cubicBezTo>
                    <a:pt x="143829" y="143499"/>
                    <a:pt x="149386" y="132065"/>
                    <a:pt x="152297" y="124270"/>
                  </a:cubicBezTo>
                  <a:cubicBezTo>
                    <a:pt x="154679" y="117774"/>
                    <a:pt x="160501" y="95167"/>
                    <a:pt x="160501" y="83734"/>
                  </a:cubicBezTo>
                  <a:cubicBezTo>
                    <a:pt x="160501" y="69182"/>
                    <a:pt x="153356" y="65544"/>
                    <a:pt x="148857" y="65544"/>
                  </a:cubicBezTo>
                  <a:cubicBezTo>
                    <a:pt x="142241" y="65544"/>
                    <a:pt x="135625" y="72300"/>
                    <a:pt x="135625" y="78017"/>
                  </a:cubicBezTo>
                  <a:cubicBezTo>
                    <a:pt x="135625" y="81395"/>
                    <a:pt x="137213" y="82954"/>
                    <a:pt x="139595" y="85033"/>
                  </a:cubicBezTo>
                  <a:cubicBezTo>
                    <a:pt x="142506" y="87891"/>
                    <a:pt x="149122" y="94647"/>
                    <a:pt x="149122" y="107120"/>
                  </a:cubicBezTo>
                  <a:cubicBezTo>
                    <a:pt x="149122" y="123750"/>
                    <a:pt x="135361" y="145058"/>
                    <a:pt x="126099" y="154412"/>
                  </a:cubicBezTo>
                  <a:cubicBezTo>
                    <a:pt x="102811" y="177539"/>
                    <a:pt x="85874" y="177539"/>
                    <a:pt x="76348" y="177539"/>
                  </a:cubicBezTo>
                  <a:lnTo>
                    <a:pt x="120012" y="68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08B5BA-B4F8-96AD-C769-E5852D065AD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328228" y="4075852"/>
              <a:ext cx="61395" cy="259847"/>
            </a:xfrm>
            <a:custGeom>
              <a:avLst/>
              <a:gdLst>
                <a:gd name="csX0" fmla="*/ 61535 w 61395"/>
                <a:gd name="csY0" fmla="*/ 129987 h 259847"/>
                <a:gd name="csX1" fmla="*/ 44069 w 61395"/>
                <a:gd name="csY1" fmla="*/ 48914 h 259847"/>
                <a:gd name="csX2" fmla="*/ 2786 w 61395"/>
                <a:gd name="csY2" fmla="*/ 63 h 259847"/>
                <a:gd name="csX3" fmla="*/ 140 w 61395"/>
                <a:gd name="csY3" fmla="*/ 2661 h 259847"/>
                <a:gd name="csX4" fmla="*/ 5168 w 61395"/>
                <a:gd name="csY4" fmla="*/ 8638 h 259847"/>
                <a:gd name="csX5" fmla="*/ 46186 w 61395"/>
                <a:gd name="csY5" fmla="*/ 129987 h 259847"/>
                <a:gd name="csX6" fmla="*/ 3580 w 61395"/>
                <a:gd name="csY6" fmla="*/ 252894 h 259847"/>
                <a:gd name="csX7" fmla="*/ 140 w 61395"/>
                <a:gd name="csY7" fmla="*/ 257312 h 259847"/>
                <a:gd name="csX8" fmla="*/ 2786 w 61395"/>
                <a:gd name="csY8" fmla="*/ 259910 h 259847"/>
                <a:gd name="csX9" fmla="*/ 44863 w 61395"/>
                <a:gd name="csY9" fmla="*/ 209240 h 259847"/>
                <a:gd name="csX10" fmla="*/ 61535 w 61395"/>
                <a:gd name="csY10" fmla="*/ 12998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1395" h="259847">
                  <a:moveTo>
                    <a:pt x="61535" y="129987"/>
                  </a:moveTo>
                  <a:cubicBezTo>
                    <a:pt x="61535" y="109718"/>
                    <a:pt x="58624" y="78277"/>
                    <a:pt x="44069" y="48914"/>
                  </a:cubicBezTo>
                  <a:cubicBezTo>
                    <a:pt x="28191" y="16953"/>
                    <a:pt x="5433" y="63"/>
                    <a:pt x="2786" y="63"/>
                  </a:cubicBezTo>
                  <a:cubicBezTo>
                    <a:pt x="1198" y="63"/>
                    <a:pt x="140" y="1102"/>
                    <a:pt x="140" y="2661"/>
                  </a:cubicBezTo>
                  <a:cubicBezTo>
                    <a:pt x="140" y="3441"/>
                    <a:pt x="140" y="3960"/>
                    <a:pt x="5168" y="8638"/>
                  </a:cubicBezTo>
                  <a:cubicBezTo>
                    <a:pt x="31102" y="34363"/>
                    <a:pt x="46186" y="75678"/>
                    <a:pt x="46186" y="129987"/>
                  </a:cubicBezTo>
                  <a:cubicBezTo>
                    <a:pt x="46186" y="174420"/>
                    <a:pt x="36395" y="220154"/>
                    <a:pt x="3580" y="252894"/>
                  </a:cubicBezTo>
                  <a:cubicBezTo>
                    <a:pt x="140" y="256013"/>
                    <a:pt x="140" y="256532"/>
                    <a:pt x="140" y="257312"/>
                  </a:cubicBezTo>
                  <a:cubicBezTo>
                    <a:pt x="140" y="258871"/>
                    <a:pt x="1198" y="259910"/>
                    <a:pt x="2786" y="259910"/>
                  </a:cubicBezTo>
                  <a:cubicBezTo>
                    <a:pt x="5433" y="259910"/>
                    <a:pt x="29250" y="242241"/>
                    <a:pt x="44863" y="209240"/>
                  </a:cubicBezTo>
                  <a:cubicBezTo>
                    <a:pt x="58359" y="180657"/>
                    <a:pt x="61535" y="151814"/>
                    <a:pt x="61535" y="1299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E78F55-67F7-763A-A0E2-B857A622D34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430612" y="4075852"/>
              <a:ext cx="59013" cy="259847"/>
            </a:xfrm>
            <a:custGeom>
              <a:avLst/>
              <a:gdLst>
                <a:gd name="csX0" fmla="*/ 57834 w 59013"/>
                <a:gd name="csY0" fmla="*/ 134404 h 259847"/>
                <a:gd name="csX1" fmla="*/ 59157 w 59013"/>
                <a:gd name="csY1" fmla="*/ 129987 h 259847"/>
                <a:gd name="csX2" fmla="*/ 57834 w 59013"/>
                <a:gd name="csY2" fmla="*/ 125569 h 259847"/>
                <a:gd name="csX3" fmla="*/ 11523 w 59013"/>
                <a:gd name="csY3" fmla="*/ 6039 h 259847"/>
                <a:gd name="csX4" fmla="*/ 5436 w 59013"/>
                <a:gd name="csY4" fmla="*/ 63 h 259847"/>
                <a:gd name="csX5" fmla="*/ 144 w 59013"/>
                <a:gd name="csY5" fmla="*/ 5260 h 259847"/>
                <a:gd name="csX6" fmla="*/ 1467 w 59013"/>
                <a:gd name="csY6" fmla="*/ 9417 h 259847"/>
                <a:gd name="csX7" fmla="*/ 48307 w 59013"/>
                <a:gd name="csY7" fmla="*/ 129987 h 259847"/>
                <a:gd name="csX8" fmla="*/ 1467 w 59013"/>
                <a:gd name="csY8" fmla="*/ 250036 h 259847"/>
                <a:gd name="csX9" fmla="*/ 144 w 59013"/>
                <a:gd name="csY9" fmla="*/ 254713 h 259847"/>
                <a:gd name="csX10" fmla="*/ 5436 w 59013"/>
                <a:gd name="csY10" fmla="*/ 259910 h 259847"/>
                <a:gd name="csX11" fmla="*/ 10994 w 59013"/>
                <a:gd name="csY11" fmla="*/ 254713 h 259847"/>
                <a:gd name="csX12" fmla="*/ 57834 w 59013"/>
                <a:gd name="csY12" fmla="*/ 134404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9013" h="259847">
                  <a:moveTo>
                    <a:pt x="57834" y="134404"/>
                  </a:moveTo>
                  <a:cubicBezTo>
                    <a:pt x="59157" y="131286"/>
                    <a:pt x="59157" y="130766"/>
                    <a:pt x="59157" y="129987"/>
                  </a:cubicBezTo>
                  <a:cubicBezTo>
                    <a:pt x="59157" y="129207"/>
                    <a:pt x="59157" y="128687"/>
                    <a:pt x="57834" y="125569"/>
                  </a:cubicBezTo>
                  <a:lnTo>
                    <a:pt x="11523" y="6039"/>
                  </a:lnTo>
                  <a:cubicBezTo>
                    <a:pt x="9935" y="1622"/>
                    <a:pt x="8347" y="63"/>
                    <a:pt x="5436" y="63"/>
                  </a:cubicBezTo>
                  <a:cubicBezTo>
                    <a:pt x="2525" y="63"/>
                    <a:pt x="144" y="2401"/>
                    <a:pt x="144" y="5260"/>
                  </a:cubicBezTo>
                  <a:cubicBezTo>
                    <a:pt x="144" y="6039"/>
                    <a:pt x="144" y="6559"/>
                    <a:pt x="1467" y="9417"/>
                  </a:cubicBezTo>
                  <a:lnTo>
                    <a:pt x="48307" y="129987"/>
                  </a:lnTo>
                  <a:lnTo>
                    <a:pt x="1467" y="250036"/>
                  </a:lnTo>
                  <a:cubicBezTo>
                    <a:pt x="144" y="252894"/>
                    <a:pt x="144" y="253414"/>
                    <a:pt x="144" y="254713"/>
                  </a:cubicBezTo>
                  <a:cubicBezTo>
                    <a:pt x="144" y="257572"/>
                    <a:pt x="2525" y="259910"/>
                    <a:pt x="5436" y="259910"/>
                  </a:cubicBezTo>
                  <a:cubicBezTo>
                    <a:pt x="8877" y="259910"/>
                    <a:pt x="9935" y="257312"/>
                    <a:pt x="10994" y="254713"/>
                  </a:cubicBezTo>
                  <a:lnTo>
                    <a:pt x="57834" y="1344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32" name="Group 231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 title="IguanaTex Shape Display">
            <a:extLst>
              <a:ext uri="{FF2B5EF4-FFF2-40B4-BE49-F238E27FC236}">
                <a16:creationId xmlns:a16="http://schemas.microsoft.com/office/drawing/2014/main" id="{0D8F6DA0-03D2-FE38-3E4A-65BADF1F2DD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760106" y="2609236"/>
            <a:ext cx="1790221" cy="377207"/>
            <a:chOff x="10977606" y="3944670"/>
            <a:chExt cx="1790221" cy="377207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663EF0-0785-1F89-B1D8-EAA3E115280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977606" y="4083595"/>
              <a:ext cx="83137" cy="119440"/>
            </a:xfrm>
            <a:custGeom>
              <a:avLst/>
              <a:gdLst>
                <a:gd name="csX0" fmla="*/ 78957 w 83137"/>
                <a:gd name="csY0" fmla="*/ 8160 h 119440"/>
                <a:gd name="csX1" fmla="*/ 42898 w 83137"/>
                <a:gd name="csY1" fmla="*/ 63 h 119440"/>
                <a:gd name="csX2" fmla="*/ 1329 w 83137"/>
                <a:gd name="csY2" fmla="*/ 33213 h 119440"/>
                <a:gd name="csX3" fmla="*/ 14851 w 83137"/>
                <a:gd name="csY3" fmla="*/ 58518 h 119440"/>
                <a:gd name="csX4" fmla="*/ 41896 w 83137"/>
                <a:gd name="csY4" fmla="*/ 67881 h 119440"/>
                <a:gd name="csX5" fmla="*/ 65435 w 83137"/>
                <a:gd name="csY5" fmla="*/ 86100 h 119440"/>
                <a:gd name="csX6" fmla="*/ 41896 w 83137"/>
                <a:gd name="csY6" fmla="*/ 103561 h 119440"/>
                <a:gd name="csX7" fmla="*/ 3082 w 83137"/>
                <a:gd name="csY7" fmla="*/ 91161 h 119440"/>
                <a:gd name="csX8" fmla="*/ 77 w 83137"/>
                <a:gd name="csY8" fmla="*/ 108369 h 119440"/>
                <a:gd name="csX9" fmla="*/ 42146 w 83137"/>
                <a:gd name="csY9" fmla="*/ 119503 h 119440"/>
                <a:gd name="csX10" fmla="*/ 71195 w 83137"/>
                <a:gd name="csY10" fmla="*/ 111405 h 119440"/>
                <a:gd name="csX11" fmla="*/ 83214 w 83137"/>
                <a:gd name="csY11" fmla="*/ 84329 h 119440"/>
                <a:gd name="csX12" fmla="*/ 73448 w 83137"/>
                <a:gd name="csY12" fmla="*/ 61048 h 119440"/>
                <a:gd name="csX13" fmla="*/ 44400 w 83137"/>
                <a:gd name="csY13" fmla="*/ 48396 h 119440"/>
                <a:gd name="csX14" fmla="*/ 19108 w 83137"/>
                <a:gd name="csY14" fmla="*/ 30682 h 119440"/>
                <a:gd name="csX15" fmla="*/ 40394 w 83137"/>
                <a:gd name="csY15" fmla="*/ 14993 h 119440"/>
                <a:gd name="csX16" fmla="*/ 75952 w 83137"/>
                <a:gd name="csY16" fmla="*/ 24609 h 119440"/>
                <a:gd name="csX17" fmla="*/ 78957 w 83137"/>
                <a:gd name="csY17" fmla="*/ 8160 h 119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3137" h="119440">
                  <a:moveTo>
                    <a:pt x="78957" y="8160"/>
                  </a:moveTo>
                  <a:cubicBezTo>
                    <a:pt x="65936" y="2087"/>
                    <a:pt x="55669" y="63"/>
                    <a:pt x="42898" y="63"/>
                  </a:cubicBezTo>
                  <a:cubicBezTo>
                    <a:pt x="36637" y="63"/>
                    <a:pt x="1329" y="63"/>
                    <a:pt x="1329" y="33213"/>
                  </a:cubicBezTo>
                  <a:cubicBezTo>
                    <a:pt x="1329" y="45612"/>
                    <a:pt x="8591" y="53710"/>
                    <a:pt x="14851" y="58518"/>
                  </a:cubicBezTo>
                  <a:cubicBezTo>
                    <a:pt x="22614" y="64085"/>
                    <a:pt x="28123" y="65097"/>
                    <a:pt x="41896" y="67881"/>
                  </a:cubicBezTo>
                  <a:cubicBezTo>
                    <a:pt x="50911" y="69652"/>
                    <a:pt x="65435" y="72689"/>
                    <a:pt x="65435" y="86100"/>
                  </a:cubicBezTo>
                  <a:cubicBezTo>
                    <a:pt x="65435" y="103561"/>
                    <a:pt x="45652" y="103561"/>
                    <a:pt x="41896" y="103561"/>
                  </a:cubicBezTo>
                  <a:cubicBezTo>
                    <a:pt x="21612" y="103561"/>
                    <a:pt x="7589" y="94198"/>
                    <a:pt x="3082" y="91161"/>
                  </a:cubicBezTo>
                  <a:lnTo>
                    <a:pt x="77" y="108369"/>
                  </a:lnTo>
                  <a:cubicBezTo>
                    <a:pt x="8090" y="112418"/>
                    <a:pt x="21863" y="119503"/>
                    <a:pt x="42146" y="119503"/>
                  </a:cubicBezTo>
                  <a:cubicBezTo>
                    <a:pt x="46654" y="119503"/>
                    <a:pt x="60427" y="119503"/>
                    <a:pt x="71195" y="111405"/>
                  </a:cubicBezTo>
                  <a:cubicBezTo>
                    <a:pt x="78957" y="105332"/>
                    <a:pt x="83214" y="95210"/>
                    <a:pt x="83214" y="84329"/>
                  </a:cubicBezTo>
                  <a:cubicBezTo>
                    <a:pt x="83214" y="70411"/>
                    <a:pt x="73949" y="61807"/>
                    <a:pt x="73448" y="61048"/>
                  </a:cubicBezTo>
                  <a:cubicBezTo>
                    <a:pt x="63682" y="52191"/>
                    <a:pt x="56921" y="50673"/>
                    <a:pt x="44400" y="48396"/>
                  </a:cubicBezTo>
                  <a:cubicBezTo>
                    <a:pt x="30627" y="45612"/>
                    <a:pt x="19108" y="43082"/>
                    <a:pt x="19108" y="30682"/>
                  </a:cubicBezTo>
                  <a:cubicBezTo>
                    <a:pt x="19108" y="14993"/>
                    <a:pt x="37138" y="14993"/>
                    <a:pt x="40394" y="14993"/>
                  </a:cubicBezTo>
                  <a:cubicBezTo>
                    <a:pt x="48407" y="14993"/>
                    <a:pt x="61679" y="16005"/>
                    <a:pt x="75952" y="24609"/>
                  </a:cubicBezTo>
                  <a:lnTo>
                    <a:pt x="78957" y="81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57E0C91-CA60-0C29-57F5-8E613CA1D36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85118" y="4028176"/>
              <a:ext cx="22286" cy="172074"/>
            </a:xfrm>
            <a:custGeom>
              <a:avLst/>
              <a:gdLst>
                <a:gd name="csX0" fmla="*/ 22367 w 22286"/>
                <a:gd name="csY0" fmla="*/ 63 h 172074"/>
                <a:gd name="csX1" fmla="*/ 81 w 22286"/>
                <a:gd name="csY1" fmla="*/ 63 h 172074"/>
                <a:gd name="csX2" fmla="*/ 81 w 22286"/>
                <a:gd name="csY2" fmla="*/ 22584 h 172074"/>
                <a:gd name="csX3" fmla="*/ 22367 w 22286"/>
                <a:gd name="csY3" fmla="*/ 22584 h 172074"/>
                <a:gd name="csX4" fmla="*/ 22367 w 22286"/>
                <a:gd name="csY4" fmla="*/ 63 h 172074"/>
                <a:gd name="csX5" fmla="*/ 20615 w 22286"/>
                <a:gd name="csY5" fmla="*/ 59783 h 172074"/>
                <a:gd name="csX6" fmla="*/ 1833 w 22286"/>
                <a:gd name="csY6" fmla="*/ 59783 h 172074"/>
                <a:gd name="csX7" fmla="*/ 1833 w 22286"/>
                <a:gd name="csY7" fmla="*/ 172138 h 172074"/>
                <a:gd name="csX8" fmla="*/ 20615 w 22286"/>
                <a:gd name="csY8" fmla="*/ 172138 h 172074"/>
                <a:gd name="csX9" fmla="*/ 20615 w 22286"/>
                <a:gd name="csY9" fmla="*/ 59783 h 1720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286" h="172074">
                  <a:moveTo>
                    <a:pt x="22367" y="63"/>
                  </a:moveTo>
                  <a:lnTo>
                    <a:pt x="81" y="63"/>
                  </a:lnTo>
                  <a:lnTo>
                    <a:pt x="81" y="22584"/>
                  </a:lnTo>
                  <a:lnTo>
                    <a:pt x="22367" y="22584"/>
                  </a:lnTo>
                  <a:lnTo>
                    <a:pt x="22367" y="63"/>
                  </a:lnTo>
                  <a:close/>
                  <a:moveTo>
                    <a:pt x="20615" y="59783"/>
                  </a:moveTo>
                  <a:lnTo>
                    <a:pt x="1833" y="59783"/>
                  </a:lnTo>
                  <a:lnTo>
                    <a:pt x="1833" y="172138"/>
                  </a:lnTo>
                  <a:lnTo>
                    <a:pt x="20615" y="172138"/>
                  </a:lnTo>
                  <a:lnTo>
                    <a:pt x="20615" y="597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B0038D8-C187-DC38-B999-D29CD117A16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133421" y="4087896"/>
              <a:ext cx="93655" cy="112354"/>
            </a:xfrm>
            <a:custGeom>
              <a:avLst/>
              <a:gdLst>
                <a:gd name="csX0" fmla="*/ 93237 w 93655"/>
                <a:gd name="csY0" fmla="*/ 9932 h 112354"/>
                <a:gd name="csX1" fmla="*/ 93237 w 93655"/>
                <a:gd name="csY1" fmla="*/ 63 h 112354"/>
                <a:gd name="csX2" fmla="*/ 3589 w 93655"/>
                <a:gd name="csY2" fmla="*/ 63 h 112354"/>
                <a:gd name="csX3" fmla="*/ 3589 w 93655"/>
                <a:gd name="csY3" fmla="*/ 14993 h 112354"/>
                <a:gd name="csX4" fmla="*/ 38396 w 93655"/>
                <a:gd name="csY4" fmla="*/ 14993 h 112354"/>
                <a:gd name="csX5" fmla="*/ 47411 w 93655"/>
                <a:gd name="csY5" fmla="*/ 14740 h 112354"/>
                <a:gd name="csX6" fmla="*/ 66944 w 93655"/>
                <a:gd name="csY6" fmla="*/ 14740 h 112354"/>
                <a:gd name="csX7" fmla="*/ 83 w 93655"/>
                <a:gd name="csY7" fmla="*/ 102042 h 112354"/>
                <a:gd name="csX8" fmla="*/ 83 w 93655"/>
                <a:gd name="csY8" fmla="*/ 112418 h 112354"/>
                <a:gd name="csX9" fmla="*/ 93738 w 93655"/>
                <a:gd name="csY9" fmla="*/ 112418 h 112354"/>
                <a:gd name="csX10" fmla="*/ 93738 w 93655"/>
                <a:gd name="csY10" fmla="*/ 96728 h 112354"/>
                <a:gd name="csX11" fmla="*/ 56927 w 93655"/>
                <a:gd name="csY11" fmla="*/ 96728 h 112354"/>
                <a:gd name="csX12" fmla="*/ 47912 w 93655"/>
                <a:gd name="csY12" fmla="*/ 96981 h 112354"/>
                <a:gd name="csX13" fmla="*/ 26627 w 93655"/>
                <a:gd name="csY13" fmla="*/ 96981 h 112354"/>
                <a:gd name="csX14" fmla="*/ 93237 w 93655"/>
                <a:gd name="csY14" fmla="*/ 9932 h 1123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655" h="112354">
                  <a:moveTo>
                    <a:pt x="93237" y="9932"/>
                  </a:moveTo>
                  <a:lnTo>
                    <a:pt x="93237" y="63"/>
                  </a:lnTo>
                  <a:lnTo>
                    <a:pt x="3589" y="63"/>
                  </a:lnTo>
                  <a:lnTo>
                    <a:pt x="3589" y="14993"/>
                  </a:lnTo>
                  <a:lnTo>
                    <a:pt x="38396" y="14993"/>
                  </a:lnTo>
                  <a:cubicBezTo>
                    <a:pt x="41401" y="14993"/>
                    <a:pt x="44406" y="14740"/>
                    <a:pt x="47411" y="14740"/>
                  </a:cubicBezTo>
                  <a:lnTo>
                    <a:pt x="66944" y="14740"/>
                  </a:lnTo>
                  <a:lnTo>
                    <a:pt x="83" y="102042"/>
                  </a:lnTo>
                  <a:lnTo>
                    <a:pt x="83" y="112418"/>
                  </a:lnTo>
                  <a:lnTo>
                    <a:pt x="93738" y="112418"/>
                  </a:lnTo>
                  <a:lnTo>
                    <a:pt x="93738" y="96728"/>
                  </a:lnTo>
                  <a:lnTo>
                    <a:pt x="56927" y="96728"/>
                  </a:lnTo>
                  <a:cubicBezTo>
                    <a:pt x="53922" y="96728"/>
                    <a:pt x="50917" y="96981"/>
                    <a:pt x="47912" y="96981"/>
                  </a:cubicBezTo>
                  <a:lnTo>
                    <a:pt x="26627" y="96981"/>
                  </a:lnTo>
                  <a:lnTo>
                    <a:pt x="93237" y="99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22F2AFD-EA20-3D06-048A-91F149FECC9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244035" y="4083595"/>
              <a:ext cx="94907" cy="119440"/>
            </a:xfrm>
            <a:custGeom>
              <a:avLst/>
              <a:gdLst>
                <a:gd name="csX0" fmla="*/ 94995 w 94907"/>
                <a:gd name="csY0" fmla="*/ 61301 h 119440"/>
                <a:gd name="csX1" fmla="*/ 84978 w 94907"/>
                <a:gd name="csY1" fmla="*/ 18536 h 119440"/>
                <a:gd name="csX2" fmla="*/ 50421 w 94907"/>
                <a:gd name="csY2" fmla="*/ 63 h 119440"/>
                <a:gd name="csX3" fmla="*/ 87 w 94907"/>
                <a:gd name="csY3" fmla="*/ 59530 h 119440"/>
                <a:gd name="csX4" fmla="*/ 54177 w 94907"/>
                <a:gd name="csY4" fmla="*/ 119503 h 119440"/>
                <a:gd name="csX5" fmla="*/ 93993 w 94907"/>
                <a:gd name="csY5" fmla="*/ 106344 h 119440"/>
                <a:gd name="csX6" fmla="*/ 92490 w 94907"/>
                <a:gd name="csY6" fmla="*/ 89896 h 119440"/>
                <a:gd name="csX7" fmla="*/ 54427 w 94907"/>
                <a:gd name="csY7" fmla="*/ 104067 h 119440"/>
                <a:gd name="csX8" fmla="*/ 17616 w 94907"/>
                <a:gd name="csY8" fmla="*/ 61301 h 119440"/>
                <a:gd name="csX9" fmla="*/ 94995 w 94907"/>
                <a:gd name="csY9" fmla="*/ 61301 h 119440"/>
                <a:gd name="csX10" fmla="*/ 18868 w 94907"/>
                <a:gd name="csY10" fmla="*/ 47383 h 119440"/>
                <a:gd name="csX11" fmla="*/ 50421 w 94907"/>
                <a:gd name="csY11" fmla="*/ 15499 h 119440"/>
                <a:gd name="csX12" fmla="*/ 80721 w 94907"/>
                <a:gd name="csY12" fmla="*/ 47383 h 119440"/>
                <a:gd name="csX13" fmla="*/ 18868 w 94907"/>
                <a:gd name="csY13" fmla="*/ 47383 h 119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4907" h="119440">
                  <a:moveTo>
                    <a:pt x="94995" y="61301"/>
                  </a:moveTo>
                  <a:cubicBezTo>
                    <a:pt x="94995" y="52697"/>
                    <a:pt x="94744" y="33719"/>
                    <a:pt x="84978" y="18536"/>
                  </a:cubicBezTo>
                  <a:cubicBezTo>
                    <a:pt x="74711" y="2846"/>
                    <a:pt x="59436" y="63"/>
                    <a:pt x="50421" y="63"/>
                  </a:cubicBezTo>
                  <a:cubicBezTo>
                    <a:pt x="22625" y="63"/>
                    <a:pt x="87" y="26886"/>
                    <a:pt x="87" y="59530"/>
                  </a:cubicBezTo>
                  <a:cubicBezTo>
                    <a:pt x="87" y="92933"/>
                    <a:pt x="24127" y="119503"/>
                    <a:pt x="54177" y="119503"/>
                  </a:cubicBezTo>
                  <a:cubicBezTo>
                    <a:pt x="69953" y="119503"/>
                    <a:pt x="84227" y="113430"/>
                    <a:pt x="93993" y="106344"/>
                  </a:cubicBezTo>
                  <a:lnTo>
                    <a:pt x="92490" y="89896"/>
                  </a:lnTo>
                  <a:cubicBezTo>
                    <a:pt x="76714" y="103055"/>
                    <a:pt x="60187" y="104067"/>
                    <a:pt x="54427" y="104067"/>
                  </a:cubicBezTo>
                  <a:cubicBezTo>
                    <a:pt x="34394" y="104067"/>
                    <a:pt x="18368" y="86100"/>
                    <a:pt x="17616" y="61301"/>
                  </a:cubicBezTo>
                  <a:lnTo>
                    <a:pt x="94995" y="61301"/>
                  </a:lnTo>
                  <a:close/>
                  <a:moveTo>
                    <a:pt x="18868" y="47383"/>
                  </a:moveTo>
                  <a:cubicBezTo>
                    <a:pt x="22875" y="28152"/>
                    <a:pt x="36147" y="15499"/>
                    <a:pt x="50421" y="15499"/>
                  </a:cubicBezTo>
                  <a:cubicBezTo>
                    <a:pt x="63442" y="15499"/>
                    <a:pt x="77465" y="24103"/>
                    <a:pt x="80721" y="47383"/>
                  </a:cubicBezTo>
                  <a:lnTo>
                    <a:pt x="18868" y="473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88DA851-6FB1-4CA1-D2D7-28E45305E5B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371356" y="4010463"/>
              <a:ext cx="58096" cy="253051"/>
            </a:xfrm>
            <a:custGeom>
              <a:avLst/>
              <a:gdLst>
                <a:gd name="csX0" fmla="*/ 58188 w 58096"/>
                <a:gd name="csY0" fmla="*/ 250583 h 253051"/>
                <a:gd name="csX1" fmla="*/ 53931 w 58096"/>
                <a:gd name="csY1" fmla="*/ 245016 h 253051"/>
                <a:gd name="csX2" fmla="*/ 14616 w 58096"/>
                <a:gd name="csY2" fmla="*/ 126588 h 253051"/>
                <a:gd name="csX3" fmla="*/ 54933 w 58096"/>
                <a:gd name="csY3" fmla="*/ 6895 h 253051"/>
                <a:gd name="csX4" fmla="*/ 58188 w 58096"/>
                <a:gd name="csY4" fmla="*/ 2593 h 253051"/>
                <a:gd name="csX5" fmla="*/ 55684 w 58096"/>
                <a:gd name="csY5" fmla="*/ 63 h 253051"/>
                <a:gd name="csX6" fmla="*/ 15868 w 58096"/>
                <a:gd name="csY6" fmla="*/ 49408 h 253051"/>
                <a:gd name="csX7" fmla="*/ 92 w 58096"/>
                <a:gd name="csY7" fmla="*/ 126588 h 253051"/>
                <a:gd name="csX8" fmla="*/ 16619 w 58096"/>
                <a:gd name="csY8" fmla="*/ 205540 h 253051"/>
                <a:gd name="csX9" fmla="*/ 55684 w 58096"/>
                <a:gd name="csY9" fmla="*/ 253114 h 253051"/>
                <a:gd name="csX10" fmla="*/ 58188 w 58096"/>
                <a:gd name="csY10" fmla="*/ 250583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096" h="253051">
                  <a:moveTo>
                    <a:pt x="58188" y="250583"/>
                  </a:moveTo>
                  <a:cubicBezTo>
                    <a:pt x="58188" y="249824"/>
                    <a:pt x="58188" y="249318"/>
                    <a:pt x="53931" y="245016"/>
                  </a:cubicBezTo>
                  <a:cubicBezTo>
                    <a:pt x="22629" y="213132"/>
                    <a:pt x="14616" y="165305"/>
                    <a:pt x="14616" y="126588"/>
                  </a:cubicBezTo>
                  <a:cubicBezTo>
                    <a:pt x="14616" y="82558"/>
                    <a:pt x="24132" y="38527"/>
                    <a:pt x="54933" y="6895"/>
                  </a:cubicBezTo>
                  <a:cubicBezTo>
                    <a:pt x="58188" y="3859"/>
                    <a:pt x="58188" y="3353"/>
                    <a:pt x="58188" y="2593"/>
                  </a:cubicBezTo>
                  <a:cubicBezTo>
                    <a:pt x="58188" y="822"/>
                    <a:pt x="57186" y="63"/>
                    <a:pt x="55684" y="63"/>
                  </a:cubicBezTo>
                  <a:cubicBezTo>
                    <a:pt x="53180" y="63"/>
                    <a:pt x="30642" y="17270"/>
                    <a:pt x="15868" y="49408"/>
                  </a:cubicBezTo>
                  <a:cubicBezTo>
                    <a:pt x="3097" y="77243"/>
                    <a:pt x="92" y="105332"/>
                    <a:pt x="92" y="126588"/>
                  </a:cubicBezTo>
                  <a:cubicBezTo>
                    <a:pt x="92" y="146326"/>
                    <a:pt x="2846" y="176946"/>
                    <a:pt x="16619" y="205540"/>
                  </a:cubicBezTo>
                  <a:cubicBezTo>
                    <a:pt x="31644" y="236666"/>
                    <a:pt x="53180" y="253114"/>
                    <a:pt x="55684" y="253114"/>
                  </a:cubicBezTo>
                  <a:cubicBezTo>
                    <a:pt x="57186" y="253114"/>
                    <a:pt x="58188" y="252355"/>
                    <a:pt x="58188" y="250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1847C63-C019-3CBE-3704-4A4089926F4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457722" y="4027417"/>
              <a:ext cx="248662" cy="178400"/>
            </a:xfrm>
            <a:custGeom>
              <a:avLst/>
              <a:gdLst>
                <a:gd name="csX0" fmla="*/ 215953 w 248662"/>
                <a:gd name="csY0" fmla="*/ 29417 h 178400"/>
                <a:gd name="csX1" fmla="*/ 244000 w 248662"/>
                <a:gd name="csY1" fmla="*/ 7907 h 178400"/>
                <a:gd name="csX2" fmla="*/ 248758 w 248662"/>
                <a:gd name="csY2" fmla="*/ 2846 h 178400"/>
                <a:gd name="csX3" fmla="*/ 245753 w 248662"/>
                <a:gd name="csY3" fmla="*/ 63 h 178400"/>
                <a:gd name="csX4" fmla="*/ 226471 w 248662"/>
                <a:gd name="csY4" fmla="*/ 822 h 178400"/>
                <a:gd name="csX5" fmla="*/ 200428 w 248662"/>
                <a:gd name="csY5" fmla="*/ 63 h 178400"/>
                <a:gd name="csX6" fmla="*/ 195670 w 248662"/>
                <a:gd name="csY6" fmla="*/ 4871 h 178400"/>
                <a:gd name="csX7" fmla="*/ 199426 w 248662"/>
                <a:gd name="csY7" fmla="*/ 7907 h 178400"/>
                <a:gd name="csX8" fmla="*/ 214200 w 248662"/>
                <a:gd name="csY8" fmla="*/ 17776 h 178400"/>
                <a:gd name="csX9" fmla="*/ 210945 w 248662"/>
                <a:gd name="csY9" fmla="*/ 26127 h 178400"/>
                <a:gd name="csX10" fmla="*/ 143333 w 248662"/>
                <a:gd name="csY10" fmla="*/ 145314 h 178400"/>
                <a:gd name="csX11" fmla="*/ 134068 w 248662"/>
                <a:gd name="csY11" fmla="*/ 19801 h 178400"/>
                <a:gd name="csX12" fmla="*/ 151597 w 248662"/>
                <a:gd name="csY12" fmla="*/ 7907 h 178400"/>
                <a:gd name="csX13" fmla="*/ 158358 w 248662"/>
                <a:gd name="csY13" fmla="*/ 2846 h 178400"/>
                <a:gd name="csX14" fmla="*/ 154602 w 248662"/>
                <a:gd name="csY14" fmla="*/ 63 h 178400"/>
                <a:gd name="csX15" fmla="*/ 124051 w 248662"/>
                <a:gd name="csY15" fmla="*/ 822 h 178400"/>
                <a:gd name="csX16" fmla="*/ 97757 w 248662"/>
                <a:gd name="csY16" fmla="*/ 63 h 178400"/>
                <a:gd name="csX17" fmla="*/ 93000 w 248662"/>
                <a:gd name="csY17" fmla="*/ 5124 h 178400"/>
                <a:gd name="csX18" fmla="*/ 99009 w 248662"/>
                <a:gd name="csY18" fmla="*/ 7907 h 178400"/>
                <a:gd name="csX19" fmla="*/ 112281 w 248662"/>
                <a:gd name="csY19" fmla="*/ 14234 h 178400"/>
                <a:gd name="csX20" fmla="*/ 113784 w 248662"/>
                <a:gd name="csY20" fmla="*/ 33719 h 178400"/>
                <a:gd name="csX21" fmla="*/ 50429 w 248662"/>
                <a:gd name="csY21" fmla="*/ 145314 h 178400"/>
                <a:gd name="csX22" fmla="*/ 40913 w 248662"/>
                <a:gd name="csY22" fmla="*/ 17017 h 178400"/>
                <a:gd name="csX23" fmla="*/ 59945 w 248662"/>
                <a:gd name="csY23" fmla="*/ 7907 h 178400"/>
                <a:gd name="csX24" fmla="*/ 65203 w 248662"/>
                <a:gd name="csY24" fmla="*/ 2846 h 178400"/>
                <a:gd name="csX25" fmla="*/ 61698 w 248662"/>
                <a:gd name="csY25" fmla="*/ 63 h 178400"/>
                <a:gd name="csX26" fmla="*/ 30897 w 248662"/>
                <a:gd name="csY26" fmla="*/ 822 h 178400"/>
                <a:gd name="csX27" fmla="*/ 4603 w 248662"/>
                <a:gd name="csY27" fmla="*/ 63 h 178400"/>
                <a:gd name="csX28" fmla="*/ 96 w 248662"/>
                <a:gd name="csY28" fmla="*/ 4871 h 178400"/>
                <a:gd name="csX29" fmla="*/ 6356 w 248662"/>
                <a:gd name="csY29" fmla="*/ 7907 h 178400"/>
                <a:gd name="csX30" fmla="*/ 19628 w 248662"/>
                <a:gd name="csY30" fmla="*/ 17270 h 178400"/>
                <a:gd name="csX31" fmla="*/ 30897 w 248662"/>
                <a:gd name="csY31" fmla="*/ 171885 h 178400"/>
                <a:gd name="csX32" fmla="*/ 34903 w 248662"/>
                <a:gd name="csY32" fmla="*/ 178464 h 178400"/>
                <a:gd name="csX33" fmla="*/ 40913 w 248662"/>
                <a:gd name="csY33" fmla="*/ 173150 h 178400"/>
                <a:gd name="csX34" fmla="*/ 114535 w 248662"/>
                <a:gd name="csY34" fmla="*/ 44094 h 178400"/>
                <a:gd name="csX35" fmla="*/ 123801 w 248662"/>
                <a:gd name="csY35" fmla="*/ 171885 h 178400"/>
                <a:gd name="csX36" fmla="*/ 127807 w 248662"/>
                <a:gd name="csY36" fmla="*/ 178464 h 178400"/>
                <a:gd name="csX37" fmla="*/ 133817 w 248662"/>
                <a:gd name="csY37" fmla="*/ 173656 h 178400"/>
                <a:gd name="csX38" fmla="*/ 215953 w 248662"/>
                <a:gd name="csY38" fmla="*/ 29417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48662" h="178400">
                  <a:moveTo>
                    <a:pt x="215953" y="29417"/>
                  </a:moveTo>
                  <a:cubicBezTo>
                    <a:pt x="222214" y="18283"/>
                    <a:pt x="228224" y="9173"/>
                    <a:pt x="244000" y="7907"/>
                  </a:cubicBezTo>
                  <a:cubicBezTo>
                    <a:pt x="246253" y="7654"/>
                    <a:pt x="248758" y="7654"/>
                    <a:pt x="248758" y="2846"/>
                  </a:cubicBezTo>
                  <a:cubicBezTo>
                    <a:pt x="248758" y="1834"/>
                    <a:pt x="247756" y="63"/>
                    <a:pt x="245753" y="63"/>
                  </a:cubicBezTo>
                  <a:cubicBezTo>
                    <a:pt x="239743" y="63"/>
                    <a:pt x="232731" y="822"/>
                    <a:pt x="226471" y="822"/>
                  </a:cubicBezTo>
                  <a:cubicBezTo>
                    <a:pt x="217957" y="822"/>
                    <a:pt x="208691" y="63"/>
                    <a:pt x="200428" y="63"/>
                  </a:cubicBezTo>
                  <a:cubicBezTo>
                    <a:pt x="198925" y="63"/>
                    <a:pt x="195670" y="63"/>
                    <a:pt x="195670" y="4871"/>
                  </a:cubicBezTo>
                  <a:cubicBezTo>
                    <a:pt x="195670" y="7654"/>
                    <a:pt x="197923" y="7907"/>
                    <a:pt x="199426" y="7907"/>
                  </a:cubicBezTo>
                  <a:cubicBezTo>
                    <a:pt x="205436" y="8160"/>
                    <a:pt x="214200" y="10185"/>
                    <a:pt x="214200" y="17776"/>
                  </a:cubicBezTo>
                  <a:cubicBezTo>
                    <a:pt x="214200" y="20560"/>
                    <a:pt x="212948" y="22584"/>
                    <a:pt x="210945" y="26127"/>
                  </a:cubicBezTo>
                  <a:lnTo>
                    <a:pt x="143333" y="145314"/>
                  </a:lnTo>
                  <a:lnTo>
                    <a:pt x="134068" y="19801"/>
                  </a:lnTo>
                  <a:cubicBezTo>
                    <a:pt x="133817" y="14740"/>
                    <a:pt x="133316" y="8160"/>
                    <a:pt x="151597" y="7907"/>
                  </a:cubicBezTo>
                  <a:cubicBezTo>
                    <a:pt x="155854" y="7907"/>
                    <a:pt x="158358" y="7907"/>
                    <a:pt x="158358" y="2846"/>
                  </a:cubicBezTo>
                  <a:cubicBezTo>
                    <a:pt x="158358" y="316"/>
                    <a:pt x="155603" y="63"/>
                    <a:pt x="154602" y="63"/>
                  </a:cubicBezTo>
                  <a:cubicBezTo>
                    <a:pt x="144585" y="63"/>
                    <a:pt x="134068" y="822"/>
                    <a:pt x="124051" y="822"/>
                  </a:cubicBezTo>
                  <a:cubicBezTo>
                    <a:pt x="118291" y="822"/>
                    <a:pt x="103517" y="63"/>
                    <a:pt x="97757" y="63"/>
                  </a:cubicBezTo>
                  <a:cubicBezTo>
                    <a:pt x="96255" y="63"/>
                    <a:pt x="93000" y="63"/>
                    <a:pt x="93000" y="5124"/>
                  </a:cubicBezTo>
                  <a:cubicBezTo>
                    <a:pt x="93000" y="7907"/>
                    <a:pt x="95504" y="7907"/>
                    <a:pt x="99009" y="7907"/>
                  </a:cubicBezTo>
                  <a:cubicBezTo>
                    <a:pt x="110028" y="7907"/>
                    <a:pt x="111781" y="9426"/>
                    <a:pt x="112281" y="14234"/>
                  </a:cubicBezTo>
                  <a:lnTo>
                    <a:pt x="113784" y="33719"/>
                  </a:lnTo>
                  <a:lnTo>
                    <a:pt x="50429" y="145314"/>
                  </a:lnTo>
                  <a:lnTo>
                    <a:pt x="40913" y="17017"/>
                  </a:lnTo>
                  <a:cubicBezTo>
                    <a:pt x="40913" y="13981"/>
                    <a:pt x="40913" y="8160"/>
                    <a:pt x="59945" y="7907"/>
                  </a:cubicBezTo>
                  <a:cubicBezTo>
                    <a:pt x="62449" y="7907"/>
                    <a:pt x="65203" y="7907"/>
                    <a:pt x="65203" y="2846"/>
                  </a:cubicBezTo>
                  <a:cubicBezTo>
                    <a:pt x="65203" y="63"/>
                    <a:pt x="62198" y="63"/>
                    <a:pt x="61698" y="63"/>
                  </a:cubicBezTo>
                  <a:cubicBezTo>
                    <a:pt x="51681" y="63"/>
                    <a:pt x="41164" y="822"/>
                    <a:pt x="30897" y="822"/>
                  </a:cubicBezTo>
                  <a:cubicBezTo>
                    <a:pt x="22132" y="822"/>
                    <a:pt x="13117" y="63"/>
                    <a:pt x="4603" y="63"/>
                  </a:cubicBezTo>
                  <a:cubicBezTo>
                    <a:pt x="3351" y="63"/>
                    <a:pt x="96" y="63"/>
                    <a:pt x="96" y="4871"/>
                  </a:cubicBezTo>
                  <a:cubicBezTo>
                    <a:pt x="96" y="7907"/>
                    <a:pt x="2349" y="7907"/>
                    <a:pt x="6356" y="7907"/>
                  </a:cubicBezTo>
                  <a:cubicBezTo>
                    <a:pt x="18877" y="7907"/>
                    <a:pt x="19127" y="10185"/>
                    <a:pt x="19628" y="17270"/>
                  </a:cubicBezTo>
                  <a:lnTo>
                    <a:pt x="30897" y="171885"/>
                  </a:lnTo>
                  <a:cubicBezTo>
                    <a:pt x="31147" y="176439"/>
                    <a:pt x="31397" y="178464"/>
                    <a:pt x="34903" y="178464"/>
                  </a:cubicBezTo>
                  <a:cubicBezTo>
                    <a:pt x="37908" y="178464"/>
                    <a:pt x="38659" y="176946"/>
                    <a:pt x="40913" y="173150"/>
                  </a:cubicBezTo>
                  <a:lnTo>
                    <a:pt x="114535" y="44094"/>
                  </a:lnTo>
                  <a:lnTo>
                    <a:pt x="123801" y="171885"/>
                  </a:lnTo>
                  <a:cubicBezTo>
                    <a:pt x="124301" y="177199"/>
                    <a:pt x="124802" y="178464"/>
                    <a:pt x="127807" y="178464"/>
                  </a:cubicBezTo>
                  <a:cubicBezTo>
                    <a:pt x="131063" y="178464"/>
                    <a:pt x="132565" y="175933"/>
                    <a:pt x="133817" y="173656"/>
                  </a:cubicBezTo>
                  <a:lnTo>
                    <a:pt x="215953" y="2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85C32A2-543C-A2C2-B43B-55CA087967C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729506" y="4010463"/>
              <a:ext cx="58096" cy="253051"/>
            </a:xfrm>
            <a:custGeom>
              <a:avLst/>
              <a:gdLst>
                <a:gd name="csX0" fmla="*/ 58203 w 58096"/>
                <a:gd name="csY0" fmla="*/ 126588 h 253051"/>
                <a:gd name="csX1" fmla="*/ 41675 w 58096"/>
                <a:gd name="csY1" fmla="*/ 47636 h 253051"/>
                <a:gd name="csX2" fmla="*/ 2611 w 58096"/>
                <a:gd name="csY2" fmla="*/ 63 h 253051"/>
                <a:gd name="csX3" fmla="*/ 106 w 58096"/>
                <a:gd name="csY3" fmla="*/ 2593 h 253051"/>
                <a:gd name="csX4" fmla="*/ 4864 w 58096"/>
                <a:gd name="csY4" fmla="*/ 8414 h 253051"/>
                <a:gd name="csX5" fmla="*/ 43679 w 58096"/>
                <a:gd name="csY5" fmla="*/ 126588 h 253051"/>
                <a:gd name="csX6" fmla="*/ 3362 w 58096"/>
                <a:gd name="csY6" fmla="*/ 246282 h 253051"/>
                <a:gd name="csX7" fmla="*/ 106 w 58096"/>
                <a:gd name="csY7" fmla="*/ 250583 h 253051"/>
                <a:gd name="csX8" fmla="*/ 2611 w 58096"/>
                <a:gd name="csY8" fmla="*/ 253114 h 253051"/>
                <a:gd name="csX9" fmla="*/ 42426 w 58096"/>
                <a:gd name="csY9" fmla="*/ 203769 h 253051"/>
                <a:gd name="csX10" fmla="*/ 58203 w 58096"/>
                <a:gd name="csY10" fmla="*/ 12658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096" h="253051">
                  <a:moveTo>
                    <a:pt x="58203" y="126588"/>
                  </a:moveTo>
                  <a:cubicBezTo>
                    <a:pt x="58203" y="106850"/>
                    <a:pt x="55448" y="76231"/>
                    <a:pt x="41675" y="47636"/>
                  </a:cubicBezTo>
                  <a:cubicBezTo>
                    <a:pt x="26650" y="16511"/>
                    <a:pt x="5115" y="63"/>
                    <a:pt x="2611" y="63"/>
                  </a:cubicBezTo>
                  <a:cubicBezTo>
                    <a:pt x="1108" y="63"/>
                    <a:pt x="106" y="1075"/>
                    <a:pt x="106" y="2593"/>
                  </a:cubicBezTo>
                  <a:cubicBezTo>
                    <a:pt x="106" y="3353"/>
                    <a:pt x="106" y="3859"/>
                    <a:pt x="4864" y="8414"/>
                  </a:cubicBezTo>
                  <a:cubicBezTo>
                    <a:pt x="29405" y="33466"/>
                    <a:pt x="43679" y="73701"/>
                    <a:pt x="43679" y="126588"/>
                  </a:cubicBezTo>
                  <a:cubicBezTo>
                    <a:pt x="43679" y="169860"/>
                    <a:pt x="34413" y="214397"/>
                    <a:pt x="3362" y="246282"/>
                  </a:cubicBezTo>
                  <a:cubicBezTo>
                    <a:pt x="106" y="249318"/>
                    <a:pt x="106" y="249824"/>
                    <a:pt x="106" y="250583"/>
                  </a:cubicBezTo>
                  <a:cubicBezTo>
                    <a:pt x="106" y="252102"/>
                    <a:pt x="1108" y="253114"/>
                    <a:pt x="2611" y="253114"/>
                  </a:cubicBezTo>
                  <a:cubicBezTo>
                    <a:pt x="5115" y="253114"/>
                    <a:pt x="27652" y="235906"/>
                    <a:pt x="42426" y="203769"/>
                  </a:cubicBezTo>
                  <a:cubicBezTo>
                    <a:pt x="55198" y="175933"/>
                    <a:pt x="58203" y="147845"/>
                    <a:pt x="58203" y="1265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3DB9AF2-DF74-3E85-1E7C-7C11F466D29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896198" y="4088402"/>
              <a:ext cx="166776" cy="114632"/>
            </a:xfrm>
            <a:custGeom>
              <a:avLst/>
              <a:gdLst>
                <a:gd name="csX0" fmla="*/ 166889 w 166776"/>
                <a:gd name="csY0" fmla="*/ 103814 h 114632"/>
                <a:gd name="csX1" fmla="*/ 161130 w 166776"/>
                <a:gd name="csY1" fmla="*/ 104320 h 114632"/>
                <a:gd name="csX2" fmla="*/ 119561 w 166776"/>
                <a:gd name="csY2" fmla="*/ 71423 h 114632"/>
                <a:gd name="csX3" fmla="*/ 107541 w 166776"/>
                <a:gd name="csY3" fmla="*/ 52444 h 114632"/>
                <a:gd name="csX4" fmla="*/ 160128 w 166776"/>
                <a:gd name="csY4" fmla="*/ 7401 h 114632"/>
                <a:gd name="csX5" fmla="*/ 166889 w 166776"/>
                <a:gd name="csY5" fmla="*/ 8161 h 114632"/>
                <a:gd name="csX6" fmla="*/ 166138 w 166776"/>
                <a:gd name="csY6" fmla="*/ 822 h 114632"/>
                <a:gd name="csX7" fmla="*/ 158375 w 166776"/>
                <a:gd name="csY7" fmla="*/ 63 h 114632"/>
                <a:gd name="csX8" fmla="*/ 102032 w 166776"/>
                <a:gd name="csY8" fmla="*/ 43588 h 114632"/>
                <a:gd name="csX9" fmla="*/ 79244 w 166776"/>
                <a:gd name="csY9" fmla="*/ 14740 h 114632"/>
                <a:gd name="csX10" fmla="*/ 43936 w 166776"/>
                <a:gd name="csY10" fmla="*/ 63 h 114632"/>
                <a:gd name="csX11" fmla="*/ 113 w 166776"/>
                <a:gd name="csY11" fmla="*/ 57505 h 114632"/>
                <a:gd name="csX12" fmla="*/ 43184 w 166776"/>
                <a:gd name="csY12" fmla="*/ 114695 h 114632"/>
                <a:gd name="csX13" fmla="*/ 99528 w 166776"/>
                <a:gd name="csY13" fmla="*/ 71170 h 114632"/>
                <a:gd name="csX14" fmla="*/ 122315 w 166776"/>
                <a:gd name="csY14" fmla="*/ 100018 h 114632"/>
                <a:gd name="csX15" fmla="*/ 157624 w 166776"/>
                <a:gd name="csY15" fmla="*/ 114695 h 114632"/>
                <a:gd name="csX16" fmla="*/ 166889 w 166776"/>
                <a:gd name="csY16" fmla="*/ 113683 h 114632"/>
                <a:gd name="csX17" fmla="*/ 166889 w 166776"/>
                <a:gd name="csY17" fmla="*/ 103814 h 114632"/>
                <a:gd name="csX18" fmla="*/ 94019 w 166776"/>
                <a:gd name="csY18" fmla="*/ 62313 h 114632"/>
                <a:gd name="csX19" fmla="*/ 41431 w 166776"/>
                <a:gd name="csY19" fmla="*/ 107357 h 114632"/>
                <a:gd name="csX20" fmla="*/ 5622 w 166776"/>
                <a:gd name="csY20" fmla="*/ 57505 h 114632"/>
                <a:gd name="csX21" fmla="*/ 40430 w 166776"/>
                <a:gd name="csY21" fmla="*/ 10438 h 114632"/>
                <a:gd name="csX22" fmla="*/ 81999 w 166776"/>
                <a:gd name="csY22" fmla="*/ 43335 h 114632"/>
                <a:gd name="csX23" fmla="*/ 94019 w 166776"/>
                <a:gd name="csY23" fmla="*/ 62313 h 1146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66776" h="114632">
                  <a:moveTo>
                    <a:pt x="166889" y="103814"/>
                  </a:moveTo>
                  <a:cubicBezTo>
                    <a:pt x="165888" y="103814"/>
                    <a:pt x="161881" y="104320"/>
                    <a:pt x="161130" y="104320"/>
                  </a:cubicBezTo>
                  <a:cubicBezTo>
                    <a:pt x="141347" y="104320"/>
                    <a:pt x="128075" y="84582"/>
                    <a:pt x="119561" y="71423"/>
                  </a:cubicBezTo>
                  <a:cubicBezTo>
                    <a:pt x="117057" y="67121"/>
                    <a:pt x="110296" y="56746"/>
                    <a:pt x="107541" y="52444"/>
                  </a:cubicBezTo>
                  <a:cubicBezTo>
                    <a:pt x="113551" y="38780"/>
                    <a:pt x="130329" y="7401"/>
                    <a:pt x="160128" y="7401"/>
                  </a:cubicBezTo>
                  <a:cubicBezTo>
                    <a:pt x="161881" y="7401"/>
                    <a:pt x="164135" y="7401"/>
                    <a:pt x="166889" y="8161"/>
                  </a:cubicBezTo>
                  <a:cubicBezTo>
                    <a:pt x="166889" y="1581"/>
                    <a:pt x="166639" y="1328"/>
                    <a:pt x="166138" y="822"/>
                  </a:cubicBezTo>
                  <a:cubicBezTo>
                    <a:pt x="164385" y="316"/>
                    <a:pt x="160629" y="63"/>
                    <a:pt x="158375" y="63"/>
                  </a:cubicBezTo>
                  <a:cubicBezTo>
                    <a:pt x="126573" y="63"/>
                    <a:pt x="108042" y="30935"/>
                    <a:pt x="102032" y="43588"/>
                  </a:cubicBezTo>
                  <a:cubicBezTo>
                    <a:pt x="92015" y="28152"/>
                    <a:pt x="88509" y="22584"/>
                    <a:pt x="79244" y="14740"/>
                  </a:cubicBezTo>
                  <a:cubicBezTo>
                    <a:pt x="63969" y="1328"/>
                    <a:pt x="50196" y="63"/>
                    <a:pt x="43936" y="63"/>
                  </a:cubicBezTo>
                  <a:cubicBezTo>
                    <a:pt x="16140" y="63"/>
                    <a:pt x="113" y="28405"/>
                    <a:pt x="113" y="57505"/>
                  </a:cubicBezTo>
                  <a:cubicBezTo>
                    <a:pt x="113" y="85847"/>
                    <a:pt x="15639" y="114695"/>
                    <a:pt x="43184" y="114695"/>
                  </a:cubicBezTo>
                  <a:cubicBezTo>
                    <a:pt x="74987" y="114695"/>
                    <a:pt x="93518" y="83823"/>
                    <a:pt x="99528" y="71170"/>
                  </a:cubicBezTo>
                  <a:cubicBezTo>
                    <a:pt x="109544" y="86606"/>
                    <a:pt x="113050" y="92173"/>
                    <a:pt x="122315" y="100018"/>
                  </a:cubicBezTo>
                  <a:cubicBezTo>
                    <a:pt x="137591" y="113430"/>
                    <a:pt x="151364" y="114695"/>
                    <a:pt x="157624" y="114695"/>
                  </a:cubicBezTo>
                  <a:cubicBezTo>
                    <a:pt x="160629" y="114695"/>
                    <a:pt x="164636" y="114189"/>
                    <a:pt x="166889" y="113683"/>
                  </a:cubicBezTo>
                  <a:lnTo>
                    <a:pt x="166889" y="103814"/>
                  </a:lnTo>
                  <a:close/>
                  <a:moveTo>
                    <a:pt x="94019" y="62313"/>
                  </a:moveTo>
                  <a:cubicBezTo>
                    <a:pt x="88009" y="75978"/>
                    <a:pt x="71231" y="107357"/>
                    <a:pt x="41431" y="107357"/>
                  </a:cubicBezTo>
                  <a:cubicBezTo>
                    <a:pt x="17141" y="107357"/>
                    <a:pt x="5622" y="80533"/>
                    <a:pt x="5622" y="57505"/>
                  </a:cubicBezTo>
                  <a:cubicBezTo>
                    <a:pt x="5622" y="32453"/>
                    <a:pt x="19645" y="10438"/>
                    <a:pt x="40430" y="10438"/>
                  </a:cubicBezTo>
                  <a:cubicBezTo>
                    <a:pt x="60213" y="10438"/>
                    <a:pt x="73485" y="30176"/>
                    <a:pt x="81999" y="43335"/>
                  </a:cubicBezTo>
                  <a:cubicBezTo>
                    <a:pt x="84503" y="47636"/>
                    <a:pt x="91264" y="58012"/>
                    <a:pt x="94019" y="623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DF2FF5A-39CA-64B6-0635-5BC40517F70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181809" y="3996217"/>
              <a:ext cx="61877" cy="83076"/>
            </a:xfrm>
            <a:custGeom>
              <a:avLst/>
              <a:gdLst>
                <a:gd name="csX0" fmla="*/ 58847 w 61877"/>
                <a:gd name="csY0" fmla="*/ 5549 h 83076"/>
                <a:gd name="csX1" fmla="*/ 31852 w 61877"/>
                <a:gd name="csY1" fmla="*/ 58 h 83076"/>
                <a:gd name="csX2" fmla="*/ 1001 w 61877"/>
                <a:gd name="csY2" fmla="*/ 23617 h 83076"/>
                <a:gd name="csX3" fmla="*/ 7837 w 61877"/>
                <a:gd name="csY3" fmla="*/ 38674 h 83076"/>
                <a:gd name="csX4" fmla="*/ 30625 w 61877"/>
                <a:gd name="csY4" fmla="*/ 48062 h 83076"/>
                <a:gd name="csX5" fmla="*/ 48330 w 61877"/>
                <a:gd name="csY5" fmla="*/ 59930 h 83076"/>
                <a:gd name="csX6" fmla="*/ 31326 w 61877"/>
                <a:gd name="csY6" fmla="*/ 71089 h 83076"/>
                <a:gd name="csX7" fmla="*/ 2579 w 61877"/>
                <a:gd name="csY7" fmla="*/ 62056 h 83076"/>
                <a:gd name="csX8" fmla="*/ 125 w 61877"/>
                <a:gd name="csY8" fmla="*/ 75341 h 83076"/>
                <a:gd name="csX9" fmla="*/ 31326 w 61877"/>
                <a:gd name="csY9" fmla="*/ 83135 h 83076"/>
                <a:gd name="csX10" fmla="*/ 53413 w 61877"/>
                <a:gd name="csY10" fmla="*/ 77112 h 83076"/>
                <a:gd name="csX11" fmla="*/ 62002 w 61877"/>
                <a:gd name="csY11" fmla="*/ 58336 h 83076"/>
                <a:gd name="csX12" fmla="*/ 54289 w 61877"/>
                <a:gd name="csY12" fmla="*/ 41508 h 83076"/>
                <a:gd name="csX13" fmla="*/ 33079 w 61877"/>
                <a:gd name="csY13" fmla="*/ 32828 h 83076"/>
                <a:gd name="csX14" fmla="*/ 14674 w 61877"/>
                <a:gd name="csY14" fmla="*/ 21491 h 83076"/>
                <a:gd name="csX15" fmla="*/ 30099 w 61877"/>
                <a:gd name="csY15" fmla="*/ 11395 h 83076"/>
                <a:gd name="csX16" fmla="*/ 56568 w 61877"/>
                <a:gd name="csY16" fmla="*/ 18126 h 83076"/>
                <a:gd name="csX17" fmla="*/ 58847 w 61877"/>
                <a:gd name="csY17" fmla="*/ 5549 h 83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61877" h="83076">
                  <a:moveTo>
                    <a:pt x="58847" y="5549"/>
                  </a:moveTo>
                  <a:cubicBezTo>
                    <a:pt x="46927" y="589"/>
                    <a:pt x="38163" y="58"/>
                    <a:pt x="31852" y="58"/>
                  </a:cubicBezTo>
                  <a:cubicBezTo>
                    <a:pt x="27470" y="58"/>
                    <a:pt x="1001" y="58"/>
                    <a:pt x="1001" y="23617"/>
                  </a:cubicBezTo>
                  <a:cubicBezTo>
                    <a:pt x="1001" y="31942"/>
                    <a:pt x="5559" y="36548"/>
                    <a:pt x="7837" y="38674"/>
                  </a:cubicBezTo>
                  <a:cubicBezTo>
                    <a:pt x="13973" y="44873"/>
                    <a:pt x="21335" y="46290"/>
                    <a:pt x="30625" y="48062"/>
                  </a:cubicBezTo>
                  <a:cubicBezTo>
                    <a:pt x="38864" y="49656"/>
                    <a:pt x="48330" y="51427"/>
                    <a:pt x="48330" y="59930"/>
                  </a:cubicBezTo>
                  <a:cubicBezTo>
                    <a:pt x="48330" y="71089"/>
                    <a:pt x="33780" y="71089"/>
                    <a:pt x="31326" y="71089"/>
                  </a:cubicBezTo>
                  <a:cubicBezTo>
                    <a:pt x="20108" y="71089"/>
                    <a:pt x="9590" y="67015"/>
                    <a:pt x="2579" y="62056"/>
                  </a:cubicBezTo>
                  <a:lnTo>
                    <a:pt x="125" y="75341"/>
                  </a:lnTo>
                  <a:cubicBezTo>
                    <a:pt x="6085" y="78352"/>
                    <a:pt x="16777" y="83135"/>
                    <a:pt x="31326" y="83135"/>
                  </a:cubicBezTo>
                  <a:cubicBezTo>
                    <a:pt x="39214" y="83135"/>
                    <a:pt x="46927" y="81895"/>
                    <a:pt x="53413" y="77112"/>
                  </a:cubicBezTo>
                  <a:cubicBezTo>
                    <a:pt x="59899" y="72152"/>
                    <a:pt x="62002" y="64358"/>
                    <a:pt x="62002" y="58336"/>
                  </a:cubicBezTo>
                  <a:cubicBezTo>
                    <a:pt x="62002" y="55147"/>
                    <a:pt x="61652" y="48239"/>
                    <a:pt x="54289" y="41508"/>
                  </a:cubicBezTo>
                  <a:cubicBezTo>
                    <a:pt x="47804" y="35662"/>
                    <a:pt x="41493" y="34422"/>
                    <a:pt x="33079" y="32828"/>
                  </a:cubicBezTo>
                  <a:cubicBezTo>
                    <a:pt x="22737" y="30880"/>
                    <a:pt x="14674" y="29285"/>
                    <a:pt x="14674" y="21491"/>
                  </a:cubicBezTo>
                  <a:cubicBezTo>
                    <a:pt x="14674" y="11395"/>
                    <a:pt x="27470" y="11395"/>
                    <a:pt x="30099" y="11395"/>
                  </a:cubicBezTo>
                  <a:cubicBezTo>
                    <a:pt x="40091" y="11395"/>
                    <a:pt x="47804" y="13520"/>
                    <a:pt x="56568" y="18126"/>
                  </a:cubicBezTo>
                  <a:lnTo>
                    <a:pt x="58847" y="55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0D833AF-59B1-256E-35B1-BB7E9A62E7A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261092" y="3956007"/>
              <a:ext cx="17704" cy="121515"/>
            </a:xfrm>
            <a:custGeom>
              <a:avLst/>
              <a:gdLst>
                <a:gd name="csX0" fmla="*/ 17832 w 17704"/>
                <a:gd name="csY0" fmla="*/ 58 h 121515"/>
                <a:gd name="csX1" fmla="*/ 128 w 17704"/>
                <a:gd name="csY1" fmla="*/ 58 h 121515"/>
                <a:gd name="csX2" fmla="*/ 128 w 17704"/>
                <a:gd name="csY2" fmla="*/ 17949 h 121515"/>
                <a:gd name="csX3" fmla="*/ 17832 w 17704"/>
                <a:gd name="csY3" fmla="*/ 17949 h 121515"/>
                <a:gd name="csX4" fmla="*/ 17832 w 17704"/>
                <a:gd name="csY4" fmla="*/ 58 h 121515"/>
                <a:gd name="csX5" fmla="*/ 16430 w 17704"/>
                <a:gd name="csY5" fmla="*/ 42925 h 121515"/>
                <a:gd name="csX6" fmla="*/ 1705 w 17704"/>
                <a:gd name="csY6" fmla="*/ 42925 h 121515"/>
                <a:gd name="csX7" fmla="*/ 1705 w 17704"/>
                <a:gd name="csY7" fmla="*/ 121573 h 121515"/>
                <a:gd name="csX8" fmla="*/ 16430 w 17704"/>
                <a:gd name="csY8" fmla="*/ 121573 h 121515"/>
                <a:gd name="csX9" fmla="*/ 16430 w 17704"/>
                <a:gd name="csY9" fmla="*/ 42925 h 12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704" h="121515">
                  <a:moveTo>
                    <a:pt x="17832" y="58"/>
                  </a:moveTo>
                  <a:lnTo>
                    <a:pt x="128" y="58"/>
                  </a:lnTo>
                  <a:lnTo>
                    <a:pt x="128" y="17949"/>
                  </a:lnTo>
                  <a:lnTo>
                    <a:pt x="17832" y="17949"/>
                  </a:lnTo>
                  <a:lnTo>
                    <a:pt x="17832" y="58"/>
                  </a:lnTo>
                  <a:close/>
                  <a:moveTo>
                    <a:pt x="16430" y="42925"/>
                  </a:moveTo>
                  <a:lnTo>
                    <a:pt x="1705" y="42925"/>
                  </a:lnTo>
                  <a:lnTo>
                    <a:pt x="1705" y="121573"/>
                  </a:lnTo>
                  <a:lnTo>
                    <a:pt x="16430" y="121573"/>
                  </a:lnTo>
                  <a:lnTo>
                    <a:pt x="16430" y="429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258C84E-3303-C7EB-77B2-4A180260033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297636" y="3998874"/>
              <a:ext cx="69590" cy="78648"/>
            </a:xfrm>
            <a:custGeom>
              <a:avLst/>
              <a:gdLst>
                <a:gd name="csX0" fmla="*/ 69194 w 69590"/>
                <a:gd name="csY0" fmla="*/ 7498 h 78648"/>
                <a:gd name="csX1" fmla="*/ 69194 w 69590"/>
                <a:gd name="csY1" fmla="*/ 58 h 78648"/>
                <a:gd name="csX2" fmla="*/ 2583 w 69590"/>
                <a:gd name="csY2" fmla="*/ 58 h 78648"/>
                <a:gd name="csX3" fmla="*/ 2583 w 69590"/>
                <a:gd name="csY3" fmla="*/ 11395 h 78648"/>
                <a:gd name="csX4" fmla="*/ 28351 w 69590"/>
                <a:gd name="csY4" fmla="*/ 11395 h 78648"/>
                <a:gd name="csX5" fmla="*/ 34662 w 69590"/>
                <a:gd name="csY5" fmla="*/ 11218 h 78648"/>
                <a:gd name="csX6" fmla="*/ 48334 w 69590"/>
                <a:gd name="csY6" fmla="*/ 11218 h 78648"/>
                <a:gd name="csX7" fmla="*/ 129 w 69590"/>
                <a:gd name="csY7" fmla="*/ 70912 h 78648"/>
                <a:gd name="csX8" fmla="*/ 129 w 69590"/>
                <a:gd name="csY8" fmla="*/ 78706 h 78648"/>
                <a:gd name="csX9" fmla="*/ 69720 w 69590"/>
                <a:gd name="csY9" fmla="*/ 78706 h 78648"/>
                <a:gd name="csX10" fmla="*/ 69720 w 69590"/>
                <a:gd name="csY10" fmla="*/ 66838 h 78648"/>
                <a:gd name="csX11" fmla="*/ 42550 w 69590"/>
                <a:gd name="csY11" fmla="*/ 66838 h 78648"/>
                <a:gd name="csX12" fmla="*/ 36239 w 69590"/>
                <a:gd name="csY12" fmla="*/ 67015 h 78648"/>
                <a:gd name="csX13" fmla="*/ 20989 w 69590"/>
                <a:gd name="csY13" fmla="*/ 67015 h 78648"/>
                <a:gd name="csX14" fmla="*/ 69194 w 69590"/>
                <a:gd name="csY14" fmla="*/ 7498 h 78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9590" h="78648">
                  <a:moveTo>
                    <a:pt x="69194" y="7498"/>
                  </a:moveTo>
                  <a:lnTo>
                    <a:pt x="69194" y="58"/>
                  </a:lnTo>
                  <a:lnTo>
                    <a:pt x="2583" y="58"/>
                  </a:lnTo>
                  <a:lnTo>
                    <a:pt x="2583" y="11395"/>
                  </a:lnTo>
                  <a:lnTo>
                    <a:pt x="28351" y="11395"/>
                  </a:lnTo>
                  <a:cubicBezTo>
                    <a:pt x="30455" y="11395"/>
                    <a:pt x="32558" y="11218"/>
                    <a:pt x="34662" y="11218"/>
                  </a:cubicBezTo>
                  <a:lnTo>
                    <a:pt x="48334" y="11218"/>
                  </a:lnTo>
                  <a:lnTo>
                    <a:pt x="129" y="70912"/>
                  </a:lnTo>
                  <a:lnTo>
                    <a:pt x="129" y="78706"/>
                  </a:lnTo>
                  <a:lnTo>
                    <a:pt x="69720" y="78706"/>
                  </a:lnTo>
                  <a:lnTo>
                    <a:pt x="69720" y="66838"/>
                  </a:lnTo>
                  <a:lnTo>
                    <a:pt x="42550" y="66838"/>
                  </a:lnTo>
                  <a:cubicBezTo>
                    <a:pt x="40446" y="66838"/>
                    <a:pt x="38343" y="67015"/>
                    <a:pt x="36239" y="67015"/>
                  </a:cubicBezTo>
                  <a:lnTo>
                    <a:pt x="20989" y="67015"/>
                  </a:lnTo>
                  <a:lnTo>
                    <a:pt x="69194" y="7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6B965882-6F9D-2630-B9A0-478E329F675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379463" y="3996217"/>
              <a:ext cx="70992" cy="83076"/>
            </a:xfrm>
            <a:custGeom>
              <a:avLst/>
              <a:gdLst>
                <a:gd name="csX0" fmla="*/ 69372 w 70992"/>
                <a:gd name="csY0" fmla="*/ 62056 h 83076"/>
                <a:gd name="csX1" fmla="*/ 40975 w 70992"/>
                <a:gd name="csY1" fmla="*/ 71444 h 83076"/>
                <a:gd name="csX2" fmla="*/ 13630 w 70992"/>
                <a:gd name="csY2" fmla="*/ 42571 h 83076"/>
                <a:gd name="csX3" fmla="*/ 71125 w 70992"/>
                <a:gd name="csY3" fmla="*/ 42571 h 83076"/>
                <a:gd name="csX4" fmla="*/ 63412 w 70992"/>
                <a:gd name="csY4" fmla="*/ 12458 h 83076"/>
                <a:gd name="csX5" fmla="*/ 37995 w 70992"/>
                <a:gd name="csY5" fmla="*/ 58 h 83076"/>
                <a:gd name="csX6" fmla="*/ 133 w 70992"/>
                <a:gd name="csY6" fmla="*/ 41508 h 83076"/>
                <a:gd name="csX7" fmla="*/ 40800 w 70992"/>
                <a:gd name="csY7" fmla="*/ 83135 h 83076"/>
                <a:gd name="csX8" fmla="*/ 70424 w 70992"/>
                <a:gd name="csY8" fmla="*/ 74632 h 83076"/>
                <a:gd name="csX9" fmla="*/ 69372 w 70992"/>
                <a:gd name="csY9" fmla="*/ 62056 h 83076"/>
                <a:gd name="csX10" fmla="*/ 14857 w 70992"/>
                <a:gd name="csY10" fmla="*/ 31942 h 83076"/>
                <a:gd name="csX11" fmla="*/ 37995 w 70992"/>
                <a:gd name="csY11" fmla="*/ 11749 h 83076"/>
                <a:gd name="csX12" fmla="*/ 60432 w 70992"/>
                <a:gd name="csY12" fmla="*/ 31942 h 83076"/>
                <a:gd name="csX13" fmla="*/ 14857 w 70992"/>
                <a:gd name="csY13" fmla="*/ 31942 h 83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0992" h="83076">
                  <a:moveTo>
                    <a:pt x="69372" y="62056"/>
                  </a:moveTo>
                  <a:cubicBezTo>
                    <a:pt x="59556" y="69141"/>
                    <a:pt x="48513" y="71444"/>
                    <a:pt x="40975" y="71444"/>
                  </a:cubicBezTo>
                  <a:cubicBezTo>
                    <a:pt x="25725" y="71444"/>
                    <a:pt x="14156" y="58867"/>
                    <a:pt x="13630" y="42571"/>
                  </a:cubicBezTo>
                  <a:lnTo>
                    <a:pt x="71125" y="42571"/>
                  </a:lnTo>
                  <a:cubicBezTo>
                    <a:pt x="71125" y="34422"/>
                    <a:pt x="70249" y="22554"/>
                    <a:pt x="63412" y="12458"/>
                  </a:cubicBezTo>
                  <a:cubicBezTo>
                    <a:pt x="57102" y="3424"/>
                    <a:pt x="46584" y="58"/>
                    <a:pt x="37995" y="58"/>
                  </a:cubicBezTo>
                  <a:cubicBezTo>
                    <a:pt x="16610" y="58"/>
                    <a:pt x="133" y="19012"/>
                    <a:pt x="133" y="41508"/>
                  </a:cubicBezTo>
                  <a:cubicBezTo>
                    <a:pt x="133" y="64181"/>
                    <a:pt x="17662" y="83135"/>
                    <a:pt x="40800" y="83135"/>
                  </a:cubicBezTo>
                  <a:cubicBezTo>
                    <a:pt x="50967" y="83135"/>
                    <a:pt x="61484" y="80123"/>
                    <a:pt x="70424" y="74632"/>
                  </a:cubicBezTo>
                  <a:lnTo>
                    <a:pt x="69372" y="62056"/>
                  </a:lnTo>
                  <a:close/>
                  <a:moveTo>
                    <a:pt x="14857" y="31942"/>
                  </a:moveTo>
                  <a:cubicBezTo>
                    <a:pt x="18889" y="17772"/>
                    <a:pt x="29231" y="11749"/>
                    <a:pt x="37995" y="11749"/>
                  </a:cubicBezTo>
                  <a:cubicBezTo>
                    <a:pt x="45708" y="11749"/>
                    <a:pt x="57102" y="15469"/>
                    <a:pt x="60432" y="31942"/>
                  </a:cubicBezTo>
                  <a:lnTo>
                    <a:pt x="14857" y="319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F6E76F9-F278-9B86-9D84-9BD8CE47834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476263" y="3944670"/>
              <a:ext cx="45575" cy="176958"/>
            </a:xfrm>
            <a:custGeom>
              <a:avLst/>
              <a:gdLst>
                <a:gd name="csX0" fmla="*/ 42206 w 45575"/>
                <a:gd name="csY0" fmla="*/ 58 h 176958"/>
                <a:gd name="csX1" fmla="*/ 136 w 45575"/>
                <a:gd name="csY1" fmla="*/ 88449 h 176958"/>
                <a:gd name="csX2" fmla="*/ 42206 w 45575"/>
                <a:gd name="csY2" fmla="*/ 177017 h 176958"/>
                <a:gd name="csX3" fmla="*/ 45711 w 45575"/>
                <a:gd name="csY3" fmla="*/ 174891 h 176958"/>
                <a:gd name="csX4" fmla="*/ 43958 w 45575"/>
                <a:gd name="csY4" fmla="*/ 172234 h 176958"/>
                <a:gd name="csX5" fmla="*/ 12056 w 45575"/>
                <a:gd name="csY5" fmla="*/ 88626 h 176958"/>
                <a:gd name="csX6" fmla="*/ 44484 w 45575"/>
                <a:gd name="csY6" fmla="*/ 4309 h 176958"/>
                <a:gd name="csX7" fmla="*/ 45711 w 45575"/>
                <a:gd name="csY7" fmla="*/ 2184 h 176958"/>
                <a:gd name="csX8" fmla="*/ 42206 w 45575"/>
                <a:gd name="csY8" fmla="*/ 58 h 176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5575" h="176958">
                  <a:moveTo>
                    <a:pt x="42206" y="58"/>
                  </a:moveTo>
                  <a:cubicBezTo>
                    <a:pt x="8900" y="23794"/>
                    <a:pt x="136" y="61347"/>
                    <a:pt x="136" y="88449"/>
                  </a:cubicBezTo>
                  <a:cubicBezTo>
                    <a:pt x="136" y="113425"/>
                    <a:pt x="7498" y="152218"/>
                    <a:pt x="42206" y="177017"/>
                  </a:cubicBezTo>
                  <a:cubicBezTo>
                    <a:pt x="43608" y="177017"/>
                    <a:pt x="45711" y="177017"/>
                    <a:pt x="45711" y="174891"/>
                  </a:cubicBezTo>
                  <a:cubicBezTo>
                    <a:pt x="45711" y="173828"/>
                    <a:pt x="45185" y="173474"/>
                    <a:pt x="43958" y="172234"/>
                  </a:cubicBezTo>
                  <a:cubicBezTo>
                    <a:pt x="20645" y="150978"/>
                    <a:pt x="12056" y="120865"/>
                    <a:pt x="12056" y="88626"/>
                  </a:cubicBezTo>
                  <a:cubicBezTo>
                    <a:pt x="12056" y="40799"/>
                    <a:pt x="30110" y="17417"/>
                    <a:pt x="44484" y="4309"/>
                  </a:cubicBezTo>
                  <a:cubicBezTo>
                    <a:pt x="45185" y="3601"/>
                    <a:pt x="45711" y="3069"/>
                    <a:pt x="45711" y="2184"/>
                  </a:cubicBezTo>
                  <a:cubicBezTo>
                    <a:pt x="45711" y="58"/>
                    <a:pt x="43608" y="58"/>
                    <a:pt x="4220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0D2A6B6-37B4-F269-D8D4-82FD85317A6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550487" y="3956538"/>
              <a:ext cx="129890" cy="124526"/>
            </a:xfrm>
            <a:custGeom>
              <a:avLst/>
              <a:gdLst>
                <a:gd name="csX0" fmla="*/ 107943 w 129890"/>
                <a:gd name="csY0" fmla="*/ 19366 h 124526"/>
                <a:gd name="csX1" fmla="*/ 126523 w 129890"/>
                <a:gd name="csY1" fmla="*/ 6435 h 124526"/>
                <a:gd name="csX2" fmla="*/ 130029 w 129890"/>
                <a:gd name="csY2" fmla="*/ 2538 h 124526"/>
                <a:gd name="csX3" fmla="*/ 127400 w 129890"/>
                <a:gd name="csY3" fmla="*/ 58 h 124526"/>
                <a:gd name="csX4" fmla="*/ 109345 w 129890"/>
                <a:gd name="csY4" fmla="*/ 767 h 124526"/>
                <a:gd name="csX5" fmla="*/ 90939 w 129890"/>
                <a:gd name="csY5" fmla="*/ 58 h 124526"/>
                <a:gd name="csX6" fmla="*/ 87434 w 129890"/>
                <a:gd name="csY6" fmla="*/ 3955 h 124526"/>
                <a:gd name="csX7" fmla="*/ 91290 w 129890"/>
                <a:gd name="csY7" fmla="*/ 6435 h 124526"/>
                <a:gd name="csX8" fmla="*/ 102509 w 129890"/>
                <a:gd name="csY8" fmla="*/ 13697 h 124526"/>
                <a:gd name="csX9" fmla="*/ 102158 w 129890"/>
                <a:gd name="csY9" fmla="*/ 16177 h 124526"/>
                <a:gd name="csX10" fmla="*/ 84454 w 129890"/>
                <a:gd name="csY10" fmla="*/ 86500 h 124526"/>
                <a:gd name="csX11" fmla="*/ 39755 w 129890"/>
                <a:gd name="csY11" fmla="*/ 118208 h 124526"/>
                <a:gd name="csX12" fmla="*/ 15564 w 129890"/>
                <a:gd name="csY12" fmla="*/ 94649 h 124526"/>
                <a:gd name="csX13" fmla="*/ 17142 w 129890"/>
                <a:gd name="csY13" fmla="*/ 82072 h 124526"/>
                <a:gd name="csX14" fmla="*/ 34145 w 129890"/>
                <a:gd name="csY14" fmla="*/ 13875 h 124526"/>
                <a:gd name="csX15" fmla="*/ 49571 w 129890"/>
                <a:gd name="csY15" fmla="*/ 6435 h 124526"/>
                <a:gd name="csX16" fmla="*/ 54830 w 129890"/>
                <a:gd name="csY16" fmla="*/ 2538 h 124526"/>
                <a:gd name="csX17" fmla="*/ 52025 w 129890"/>
                <a:gd name="csY17" fmla="*/ 58 h 124526"/>
                <a:gd name="csX18" fmla="*/ 29062 w 129890"/>
                <a:gd name="csY18" fmla="*/ 767 h 124526"/>
                <a:gd name="csX19" fmla="*/ 16967 w 129890"/>
                <a:gd name="csY19" fmla="*/ 589 h 124526"/>
                <a:gd name="csX20" fmla="*/ 5924 w 129890"/>
                <a:gd name="csY20" fmla="*/ 58 h 124526"/>
                <a:gd name="csX21" fmla="*/ 2242 w 129890"/>
                <a:gd name="csY21" fmla="*/ 3955 h 124526"/>
                <a:gd name="csX22" fmla="*/ 7852 w 129890"/>
                <a:gd name="csY22" fmla="*/ 6435 h 124526"/>
                <a:gd name="csX23" fmla="*/ 14513 w 129890"/>
                <a:gd name="csY23" fmla="*/ 6789 h 124526"/>
                <a:gd name="csX24" fmla="*/ 18544 w 129890"/>
                <a:gd name="csY24" fmla="*/ 9269 h 124526"/>
                <a:gd name="csX25" fmla="*/ 15740 w 129890"/>
                <a:gd name="csY25" fmla="*/ 21137 h 124526"/>
                <a:gd name="csX26" fmla="*/ 11883 w 129890"/>
                <a:gd name="csY26" fmla="*/ 36725 h 124526"/>
                <a:gd name="csX27" fmla="*/ 1892 w 129890"/>
                <a:gd name="csY27" fmla="*/ 77289 h 124526"/>
                <a:gd name="csX28" fmla="*/ 139 w 129890"/>
                <a:gd name="csY28" fmla="*/ 89512 h 124526"/>
                <a:gd name="csX29" fmla="*/ 39053 w 129890"/>
                <a:gd name="csY29" fmla="*/ 124584 h 124526"/>
                <a:gd name="csX30" fmla="*/ 92517 w 129890"/>
                <a:gd name="csY30" fmla="*/ 81540 h 124526"/>
                <a:gd name="csX31" fmla="*/ 107943 w 129890"/>
                <a:gd name="csY31" fmla="*/ 19366 h 124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29890" h="124526">
                  <a:moveTo>
                    <a:pt x="107943" y="19366"/>
                  </a:moveTo>
                  <a:cubicBezTo>
                    <a:pt x="109695" y="12458"/>
                    <a:pt x="112500" y="6789"/>
                    <a:pt x="126523" y="6435"/>
                  </a:cubicBezTo>
                  <a:cubicBezTo>
                    <a:pt x="127400" y="6435"/>
                    <a:pt x="130029" y="6258"/>
                    <a:pt x="130029" y="2538"/>
                  </a:cubicBezTo>
                  <a:cubicBezTo>
                    <a:pt x="130029" y="1475"/>
                    <a:pt x="129153" y="58"/>
                    <a:pt x="127400" y="58"/>
                  </a:cubicBezTo>
                  <a:cubicBezTo>
                    <a:pt x="121791" y="58"/>
                    <a:pt x="115129" y="767"/>
                    <a:pt x="109345" y="767"/>
                  </a:cubicBezTo>
                  <a:cubicBezTo>
                    <a:pt x="103560" y="767"/>
                    <a:pt x="96198" y="58"/>
                    <a:pt x="90939" y="58"/>
                  </a:cubicBezTo>
                  <a:cubicBezTo>
                    <a:pt x="90063" y="58"/>
                    <a:pt x="87434" y="58"/>
                    <a:pt x="87434" y="3955"/>
                  </a:cubicBezTo>
                  <a:cubicBezTo>
                    <a:pt x="87434" y="6258"/>
                    <a:pt x="89712" y="6435"/>
                    <a:pt x="91290" y="6435"/>
                  </a:cubicBezTo>
                  <a:cubicBezTo>
                    <a:pt x="99529" y="6612"/>
                    <a:pt x="102509" y="9269"/>
                    <a:pt x="102509" y="13697"/>
                  </a:cubicBezTo>
                  <a:cubicBezTo>
                    <a:pt x="102509" y="14583"/>
                    <a:pt x="102333" y="15469"/>
                    <a:pt x="102158" y="16177"/>
                  </a:cubicBezTo>
                  <a:cubicBezTo>
                    <a:pt x="99529" y="27691"/>
                    <a:pt x="86732" y="81009"/>
                    <a:pt x="84454" y="86500"/>
                  </a:cubicBezTo>
                  <a:cubicBezTo>
                    <a:pt x="74637" y="109174"/>
                    <a:pt x="54128" y="118208"/>
                    <a:pt x="39755" y="118208"/>
                  </a:cubicBezTo>
                  <a:cubicBezTo>
                    <a:pt x="28010" y="118208"/>
                    <a:pt x="15564" y="112185"/>
                    <a:pt x="15564" y="94649"/>
                  </a:cubicBezTo>
                  <a:cubicBezTo>
                    <a:pt x="15564" y="90397"/>
                    <a:pt x="16090" y="86146"/>
                    <a:pt x="17142" y="82072"/>
                  </a:cubicBezTo>
                  <a:lnTo>
                    <a:pt x="34145" y="13875"/>
                  </a:lnTo>
                  <a:cubicBezTo>
                    <a:pt x="35723" y="7852"/>
                    <a:pt x="36073" y="6435"/>
                    <a:pt x="49571" y="6435"/>
                  </a:cubicBezTo>
                  <a:cubicBezTo>
                    <a:pt x="52551" y="6435"/>
                    <a:pt x="54830" y="6435"/>
                    <a:pt x="54830" y="2538"/>
                  </a:cubicBezTo>
                  <a:cubicBezTo>
                    <a:pt x="54830" y="1829"/>
                    <a:pt x="54304" y="58"/>
                    <a:pt x="52025" y="58"/>
                  </a:cubicBezTo>
                  <a:cubicBezTo>
                    <a:pt x="46941" y="58"/>
                    <a:pt x="34145" y="767"/>
                    <a:pt x="29062" y="767"/>
                  </a:cubicBezTo>
                  <a:cubicBezTo>
                    <a:pt x="26082" y="767"/>
                    <a:pt x="19947" y="767"/>
                    <a:pt x="16967" y="589"/>
                  </a:cubicBezTo>
                  <a:cubicBezTo>
                    <a:pt x="13461" y="412"/>
                    <a:pt x="9254" y="58"/>
                    <a:pt x="5924" y="58"/>
                  </a:cubicBezTo>
                  <a:cubicBezTo>
                    <a:pt x="4872" y="58"/>
                    <a:pt x="2242" y="58"/>
                    <a:pt x="2242" y="3955"/>
                  </a:cubicBezTo>
                  <a:cubicBezTo>
                    <a:pt x="2242" y="6435"/>
                    <a:pt x="4346" y="6435"/>
                    <a:pt x="7852" y="6435"/>
                  </a:cubicBezTo>
                  <a:cubicBezTo>
                    <a:pt x="8027" y="6435"/>
                    <a:pt x="11358" y="6435"/>
                    <a:pt x="14513" y="6789"/>
                  </a:cubicBezTo>
                  <a:cubicBezTo>
                    <a:pt x="18194" y="7143"/>
                    <a:pt x="18544" y="7498"/>
                    <a:pt x="18544" y="9269"/>
                  </a:cubicBezTo>
                  <a:cubicBezTo>
                    <a:pt x="18544" y="10332"/>
                    <a:pt x="16792" y="17240"/>
                    <a:pt x="15740" y="21137"/>
                  </a:cubicBezTo>
                  <a:lnTo>
                    <a:pt x="11883" y="36725"/>
                  </a:lnTo>
                  <a:lnTo>
                    <a:pt x="1892" y="77289"/>
                  </a:lnTo>
                  <a:cubicBezTo>
                    <a:pt x="139" y="84552"/>
                    <a:pt x="139" y="85969"/>
                    <a:pt x="139" y="89512"/>
                  </a:cubicBezTo>
                  <a:cubicBezTo>
                    <a:pt x="139" y="111476"/>
                    <a:pt x="18019" y="124584"/>
                    <a:pt x="39053" y="124584"/>
                  </a:cubicBezTo>
                  <a:cubicBezTo>
                    <a:pt x="63243" y="124584"/>
                    <a:pt x="86732" y="104745"/>
                    <a:pt x="92517" y="81540"/>
                  </a:cubicBezTo>
                  <a:lnTo>
                    <a:pt x="107943" y="19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832A534-A472-DEEF-2C0B-CA9024F117A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702018" y="3944670"/>
              <a:ext cx="45400" cy="176958"/>
            </a:xfrm>
            <a:custGeom>
              <a:avLst/>
              <a:gdLst>
                <a:gd name="csX0" fmla="*/ 3476 w 45400"/>
                <a:gd name="csY0" fmla="*/ 58 h 176958"/>
                <a:gd name="csX1" fmla="*/ 145 w 45400"/>
                <a:gd name="csY1" fmla="*/ 2184 h 176958"/>
                <a:gd name="csX2" fmla="*/ 1723 w 45400"/>
                <a:gd name="csY2" fmla="*/ 4841 h 176958"/>
                <a:gd name="csX3" fmla="*/ 33626 w 45400"/>
                <a:gd name="csY3" fmla="*/ 88449 h 176958"/>
                <a:gd name="csX4" fmla="*/ 3300 w 45400"/>
                <a:gd name="csY4" fmla="*/ 170817 h 176958"/>
                <a:gd name="csX5" fmla="*/ 145 w 45400"/>
                <a:gd name="csY5" fmla="*/ 174891 h 176958"/>
                <a:gd name="csX6" fmla="*/ 2424 w 45400"/>
                <a:gd name="csY6" fmla="*/ 177017 h 176958"/>
                <a:gd name="csX7" fmla="*/ 32749 w 45400"/>
                <a:gd name="csY7" fmla="*/ 143184 h 176958"/>
                <a:gd name="csX8" fmla="*/ 45545 w 45400"/>
                <a:gd name="csY8" fmla="*/ 88626 h 176958"/>
                <a:gd name="csX9" fmla="*/ 3476 w 45400"/>
                <a:gd name="csY9" fmla="*/ 58 h 176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5400" h="176958">
                  <a:moveTo>
                    <a:pt x="3476" y="58"/>
                  </a:moveTo>
                  <a:cubicBezTo>
                    <a:pt x="2249" y="58"/>
                    <a:pt x="145" y="58"/>
                    <a:pt x="145" y="2184"/>
                  </a:cubicBezTo>
                  <a:cubicBezTo>
                    <a:pt x="145" y="3069"/>
                    <a:pt x="671" y="3601"/>
                    <a:pt x="1723" y="4841"/>
                  </a:cubicBezTo>
                  <a:cubicBezTo>
                    <a:pt x="16798" y="18834"/>
                    <a:pt x="33626" y="42748"/>
                    <a:pt x="33626" y="88449"/>
                  </a:cubicBezTo>
                  <a:cubicBezTo>
                    <a:pt x="33626" y="125470"/>
                    <a:pt x="22232" y="153458"/>
                    <a:pt x="3300" y="170817"/>
                  </a:cubicBezTo>
                  <a:cubicBezTo>
                    <a:pt x="320" y="173828"/>
                    <a:pt x="145" y="174005"/>
                    <a:pt x="145" y="174891"/>
                  </a:cubicBezTo>
                  <a:cubicBezTo>
                    <a:pt x="145" y="175777"/>
                    <a:pt x="671" y="177017"/>
                    <a:pt x="2424" y="177017"/>
                  </a:cubicBezTo>
                  <a:cubicBezTo>
                    <a:pt x="4527" y="177017"/>
                    <a:pt x="21180" y="165326"/>
                    <a:pt x="32749" y="143184"/>
                  </a:cubicBezTo>
                  <a:cubicBezTo>
                    <a:pt x="40462" y="128481"/>
                    <a:pt x="45545" y="109351"/>
                    <a:pt x="45545" y="88626"/>
                  </a:cubicBezTo>
                  <a:cubicBezTo>
                    <a:pt x="45545" y="63650"/>
                    <a:pt x="38183" y="24857"/>
                    <a:pt x="347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BAB91AC-882B-52EE-78A8-B278374C58A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2176550" y="4131927"/>
              <a:ext cx="591277" cy="10121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CD1E7F-F48A-A057-3F8D-98CD54B63A0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420399" y="4209396"/>
              <a:ext cx="97812" cy="112481"/>
            </a:xfrm>
            <a:custGeom>
              <a:avLst/>
              <a:gdLst>
                <a:gd name="csX0" fmla="*/ 13456 w 97812"/>
                <a:gd name="csY0" fmla="*/ 99794 h 112481"/>
                <a:gd name="csX1" fmla="*/ 4867 w 97812"/>
                <a:gd name="csY1" fmla="*/ 106171 h 112481"/>
                <a:gd name="csX2" fmla="*/ 134 w 97812"/>
                <a:gd name="csY2" fmla="*/ 109890 h 112481"/>
                <a:gd name="csX3" fmla="*/ 2588 w 97812"/>
                <a:gd name="csY3" fmla="*/ 112548 h 112481"/>
                <a:gd name="csX4" fmla="*/ 17663 w 97812"/>
                <a:gd name="csY4" fmla="*/ 111839 h 112481"/>
                <a:gd name="csX5" fmla="*/ 36069 w 97812"/>
                <a:gd name="csY5" fmla="*/ 112548 h 112481"/>
                <a:gd name="csX6" fmla="*/ 39575 w 97812"/>
                <a:gd name="csY6" fmla="*/ 108651 h 112481"/>
                <a:gd name="csX7" fmla="*/ 35017 w 97812"/>
                <a:gd name="csY7" fmla="*/ 106171 h 112481"/>
                <a:gd name="csX8" fmla="*/ 26428 w 97812"/>
                <a:gd name="csY8" fmla="*/ 104045 h 112481"/>
                <a:gd name="csX9" fmla="*/ 28356 w 97812"/>
                <a:gd name="csY9" fmla="*/ 95897 h 112481"/>
                <a:gd name="csX10" fmla="*/ 34842 w 97812"/>
                <a:gd name="csY10" fmla="*/ 69504 h 112481"/>
                <a:gd name="csX11" fmla="*/ 52897 w 97812"/>
                <a:gd name="csY11" fmla="*/ 79955 h 112481"/>
                <a:gd name="csX12" fmla="*/ 97946 w 97812"/>
                <a:gd name="csY12" fmla="*/ 29648 h 112481"/>
                <a:gd name="csX13" fmla="*/ 71653 w 97812"/>
                <a:gd name="csY13" fmla="*/ 66 h 112481"/>
                <a:gd name="csX14" fmla="*/ 46762 w 97812"/>
                <a:gd name="csY14" fmla="*/ 12466 h 112481"/>
                <a:gd name="csX15" fmla="*/ 28707 w 97812"/>
                <a:gd name="csY15" fmla="*/ 66 h 112481"/>
                <a:gd name="csX16" fmla="*/ 14859 w 97812"/>
                <a:gd name="csY16" fmla="*/ 9454 h 112481"/>
                <a:gd name="csX17" fmla="*/ 8548 w 97812"/>
                <a:gd name="csY17" fmla="*/ 27168 h 112481"/>
                <a:gd name="csX18" fmla="*/ 11528 w 97812"/>
                <a:gd name="csY18" fmla="*/ 29471 h 112481"/>
                <a:gd name="csX19" fmla="*/ 15385 w 97812"/>
                <a:gd name="csY19" fmla="*/ 24157 h 112481"/>
                <a:gd name="csX20" fmla="*/ 28181 w 97812"/>
                <a:gd name="csY20" fmla="*/ 5026 h 112481"/>
                <a:gd name="csX21" fmla="*/ 33965 w 97812"/>
                <a:gd name="csY21" fmla="*/ 13706 h 112481"/>
                <a:gd name="csX22" fmla="*/ 33440 w 97812"/>
                <a:gd name="csY22" fmla="*/ 19020 h 112481"/>
                <a:gd name="csX23" fmla="*/ 13456 w 97812"/>
                <a:gd name="csY23" fmla="*/ 99794 h 112481"/>
                <a:gd name="csX24" fmla="*/ 46586 w 97812"/>
                <a:gd name="csY24" fmla="*/ 21323 h 112481"/>
                <a:gd name="csX25" fmla="*/ 71127 w 97812"/>
                <a:gd name="csY25" fmla="*/ 5026 h 112481"/>
                <a:gd name="csX26" fmla="*/ 83923 w 97812"/>
                <a:gd name="csY26" fmla="*/ 22208 h 112481"/>
                <a:gd name="csX27" fmla="*/ 74808 w 97812"/>
                <a:gd name="csY27" fmla="*/ 57813 h 112481"/>
                <a:gd name="csX28" fmla="*/ 52897 w 97812"/>
                <a:gd name="csY28" fmla="*/ 74995 h 112481"/>
                <a:gd name="csX29" fmla="*/ 37296 w 97812"/>
                <a:gd name="csY29" fmla="*/ 59584 h 112481"/>
                <a:gd name="csX30" fmla="*/ 37822 w 97812"/>
                <a:gd name="csY30" fmla="*/ 56927 h 112481"/>
                <a:gd name="csX31" fmla="*/ 46586 w 97812"/>
                <a:gd name="csY31" fmla="*/ 21323 h 1124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97812" h="112481">
                  <a:moveTo>
                    <a:pt x="13456" y="99794"/>
                  </a:moveTo>
                  <a:cubicBezTo>
                    <a:pt x="12229" y="104754"/>
                    <a:pt x="11879" y="106171"/>
                    <a:pt x="4867" y="106171"/>
                  </a:cubicBezTo>
                  <a:cubicBezTo>
                    <a:pt x="2588" y="106171"/>
                    <a:pt x="134" y="106171"/>
                    <a:pt x="134" y="109890"/>
                  </a:cubicBezTo>
                  <a:cubicBezTo>
                    <a:pt x="134" y="111839"/>
                    <a:pt x="1712" y="112548"/>
                    <a:pt x="2588" y="112548"/>
                  </a:cubicBezTo>
                  <a:cubicBezTo>
                    <a:pt x="7146" y="112548"/>
                    <a:pt x="12931" y="111839"/>
                    <a:pt x="17663" y="111839"/>
                  </a:cubicBezTo>
                  <a:cubicBezTo>
                    <a:pt x="23623" y="111839"/>
                    <a:pt x="30284" y="112548"/>
                    <a:pt x="36069" y="112548"/>
                  </a:cubicBezTo>
                  <a:cubicBezTo>
                    <a:pt x="37647" y="112548"/>
                    <a:pt x="39575" y="112016"/>
                    <a:pt x="39575" y="108651"/>
                  </a:cubicBezTo>
                  <a:cubicBezTo>
                    <a:pt x="39575" y="106171"/>
                    <a:pt x="37121" y="106171"/>
                    <a:pt x="35017" y="106171"/>
                  </a:cubicBezTo>
                  <a:cubicBezTo>
                    <a:pt x="31161" y="106171"/>
                    <a:pt x="26428" y="106171"/>
                    <a:pt x="26428" y="104045"/>
                  </a:cubicBezTo>
                  <a:cubicBezTo>
                    <a:pt x="26428" y="103159"/>
                    <a:pt x="27655" y="98554"/>
                    <a:pt x="28356" y="95897"/>
                  </a:cubicBezTo>
                  <a:cubicBezTo>
                    <a:pt x="30460" y="86509"/>
                    <a:pt x="32914" y="76943"/>
                    <a:pt x="34842" y="69504"/>
                  </a:cubicBezTo>
                  <a:cubicBezTo>
                    <a:pt x="36945" y="73046"/>
                    <a:pt x="42379" y="79955"/>
                    <a:pt x="52897" y="79955"/>
                  </a:cubicBezTo>
                  <a:cubicBezTo>
                    <a:pt x="74282" y="79955"/>
                    <a:pt x="97946" y="56041"/>
                    <a:pt x="97946" y="29648"/>
                  </a:cubicBezTo>
                  <a:cubicBezTo>
                    <a:pt x="97946" y="8923"/>
                    <a:pt x="83748" y="66"/>
                    <a:pt x="71653" y="66"/>
                  </a:cubicBezTo>
                  <a:cubicBezTo>
                    <a:pt x="60785" y="66"/>
                    <a:pt x="51495" y="7506"/>
                    <a:pt x="46762" y="12466"/>
                  </a:cubicBezTo>
                  <a:cubicBezTo>
                    <a:pt x="43782" y="2369"/>
                    <a:pt x="33965" y="66"/>
                    <a:pt x="28707" y="66"/>
                  </a:cubicBezTo>
                  <a:cubicBezTo>
                    <a:pt x="21870" y="66"/>
                    <a:pt x="17663" y="4672"/>
                    <a:pt x="14859" y="9454"/>
                  </a:cubicBezTo>
                  <a:cubicBezTo>
                    <a:pt x="11353" y="15477"/>
                    <a:pt x="8548" y="26105"/>
                    <a:pt x="8548" y="27168"/>
                  </a:cubicBezTo>
                  <a:cubicBezTo>
                    <a:pt x="8548" y="29471"/>
                    <a:pt x="11002" y="29471"/>
                    <a:pt x="11528" y="29471"/>
                  </a:cubicBezTo>
                  <a:cubicBezTo>
                    <a:pt x="13982" y="29471"/>
                    <a:pt x="14158" y="28939"/>
                    <a:pt x="15385" y="24157"/>
                  </a:cubicBezTo>
                  <a:cubicBezTo>
                    <a:pt x="18014" y="13883"/>
                    <a:pt x="21345" y="5026"/>
                    <a:pt x="28181" y="5026"/>
                  </a:cubicBezTo>
                  <a:cubicBezTo>
                    <a:pt x="32738" y="5026"/>
                    <a:pt x="33965" y="8923"/>
                    <a:pt x="33965" y="13706"/>
                  </a:cubicBezTo>
                  <a:cubicBezTo>
                    <a:pt x="33965" y="15654"/>
                    <a:pt x="33615" y="17957"/>
                    <a:pt x="33440" y="19020"/>
                  </a:cubicBezTo>
                  <a:lnTo>
                    <a:pt x="13456" y="99794"/>
                  </a:lnTo>
                  <a:close/>
                  <a:moveTo>
                    <a:pt x="46586" y="21323"/>
                  </a:moveTo>
                  <a:cubicBezTo>
                    <a:pt x="56753" y="7683"/>
                    <a:pt x="65518" y="5026"/>
                    <a:pt x="71127" y="5026"/>
                  </a:cubicBezTo>
                  <a:cubicBezTo>
                    <a:pt x="77963" y="5026"/>
                    <a:pt x="83923" y="10163"/>
                    <a:pt x="83923" y="22208"/>
                  </a:cubicBezTo>
                  <a:cubicBezTo>
                    <a:pt x="83923" y="29471"/>
                    <a:pt x="80067" y="47539"/>
                    <a:pt x="74808" y="57813"/>
                  </a:cubicBezTo>
                  <a:cubicBezTo>
                    <a:pt x="70426" y="66492"/>
                    <a:pt x="61837" y="74995"/>
                    <a:pt x="52897" y="74995"/>
                  </a:cubicBezTo>
                  <a:cubicBezTo>
                    <a:pt x="40451" y="74995"/>
                    <a:pt x="37296" y="61355"/>
                    <a:pt x="37296" y="59584"/>
                  </a:cubicBezTo>
                  <a:cubicBezTo>
                    <a:pt x="37296" y="58875"/>
                    <a:pt x="37647" y="57635"/>
                    <a:pt x="37822" y="56927"/>
                  </a:cubicBezTo>
                  <a:lnTo>
                    <a:pt x="46586" y="213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6DE97829-090C-839D-9E78-58FF01F2C04E}"/>
              </a:ext>
            </a:extLst>
          </p:cNvPr>
          <p:cNvSpPr txBox="1"/>
          <p:nvPr/>
        </p:nvSpPr>
        <p:spPr>
          <a:xfrm>
            <a:off x="3442637" y="1151714"/>
            <a:ext cx="67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If:</a:t>
            </a:r>
          </a:p>
        </p:txBody>
      </p:sp>
      <p:sp>
        <p:nvSpPr>
          <p:cNvPr id="251" name="Left Brace 250">
            <a:extLst>
              <a:ext uri="{FF2B5EF4-FFF2-40B4-BE49-F238E27FC236}">
                <a16:creationId xmlns:a16="http://schemas.microsoft.com/office/drawing/2014/main" id="{432EEE83-B587-C607-DB62-67337A862D62}"/>
              </a:ext>
            </a:extLst>
          </p:cNvPr>
          <p:cNvSpPr/>
          <p:nvPr/>
        </p:nvSpPr>
        <p:spPr>
          <a:xfrm rot="5400000">
            <a:off x="6226265" y="1613599"/>
            <a:ext cx="214054" cy="290789"/>
          </a:xfrm>
          <a:prstGeom prst="leftBrace">
            <a:avLst>
              <a:gd name="adj1" fmla="val 24584"/>
              <a:gd name="adj2" fmla="val 491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Group 251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 title="IguanaTex Shape Display">
            <a:extLst>
              <a:ext uri="{FF2B5EF4-FFF2-40B4-BE49-F238E27FC236}">
                <a16:creationId xmlns:a16="http://schemas.microsoft.com/office/drawing/2014/main" id="{85637FFC-76D4-A5E5-734A-B687ED5093C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247183" y="1272473"/>
            <a:ext cx="877664" cy="271187"/>
            <a:chOff x="10549996" y="2907121"/>
            <a:chExt cx="954655" cy="294976"/>
          </a:xfrm>
          <a:solidFill>
            <a:schemeClr val="accent1"/>
          </a:solidFill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BA74B44-CCBE-80F5-2C5A-187DC600CB6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549996" y="2997974"/>
              <a:ext cx="183033" cy="187605"/>
            </a:xfrm>
            <a:custGeom>
              <a:avLst/>
              <a:gdLst>
                <a:gd name="csX0" fmla="*/ 27076 w 183033"/>
                <a:gd name="csY0" fmla="*/ 166430 h 187605"/>
                <a:gd name="csX1" fmla="*/ 8141 w 183033"/>
                <a:gd name="csY1" fmla="*/ 178524 h 187605"/>
                <a:gd name="csX2" fmla="*/ 77 w 183033"/>
                <a:gd name="csY2" fmla="*/ 184128 h 187605"/>
                <a:gd name="csX3" fmla="*/ 4635 w 183033"/>
                <a:gd name="csY3" fmla="*/ 187668 h 187605"/>
                <a:gd name="csX4" fmla="*/ 34089 w 183033"/>
                <a:gd name="csY4" fmla="*/ 186783 h 187605"/>
                <a:gd name="csX5" fmla="*/ 68802 w 183033"/>
                <a:gd name="csY5" fmla="*/ 187668 h 187605"/>
                <a:gd name="csX6" fmla="*/ 75113 w 183033"/>
                <a:gd name="csY6" fmla="*/ 181769 h 187605"/>
                <a:gd name="csX7" fmla="*/ 66698 w 183033"/>
                <a:gd name="csY7" fmla="*/ 178524 h 187605"/>
                <a:gd name="csX8" fmla="*/ 49166 w 183033"/>
                <a:gd name="csY8" fmla="*/ 173804 h 187605"/>
                <a:gd name="csX9" fmla="*/ 66347 w 183033"/>
                <a:gd name="csY9" fmla="*/ 114809 h 187605"/>
                <a:gd name="csX10" fmla="*/ 98606 w 183033"/>
                <a:gd name="csY10" fmla="*/ 133687 h 187605"/>
                <a:gd name="csX11" fmla="*/ 183110 w 183033"/>
                <a:gd name="csY11" fmla="*/ 47259 h 187605"/>
                <a:gd name="csX12" fmla="*/ 136475 w 183033"/>
                <a:gd name="csY12" fmla="*/ 63 h 187605"/>
                <a:gd name="csX13" fmla="*/ 90541 w 183033"/>
                <a:gd name="csY13" fmla="*/ 22186 h 187605"/>
                <a:gd name="csX14" fmla="*/ 58984 w 183033"/>
                <a:gd name="csY14" fmla="*/ 63 h 187605"/>
                <a:gd name="csX15" fmla="*/ 33037 w 183033"/>
                <a:gd name="csY15" fmla="*/ 16876 h 187605"/>
                <a:gd name="csX16" fmla="*/ 22167 w 183033"/>
                <a:gd name="csY16" fmla="*/ 45489 h 187605"/>
                <a:gd name="csX17" fmla="*/ 26375 w 183033"/>
                <a:gd name="csY17" fmla="*/ 48439 h 187605"/>
                <a:gd name="csX18" fmla="*/ 32335 w 183033"/>
                <a:gd name="csY18" fmla="*/ 41654 h 187605"/>
                <a:gd name="csX19" fmla="*/ 57932 w 183033"/>
                <a:gd name="csY19" fmla="*/ 6552 h 187605"/>
                <a:gd name="csX20" fmla="*/ 68802 w 183033"/>
                <a:gd name="csY20" fmla="*/ 20121 h 187605"/>
                <a:gd name="csX21" fmla="*/ 66347 w 183033"/>
                <a:gd name="csY21" fmla="*/ 35165 h 187605"/>
                <a:gd name="csX22" fmla="*/ 27076 w 183033"/>
                <a:gd name="csY22" fmla="*/ 166430 h 187605"/>
                <a:gd name="csX23" fmla="*/ 88788 w 183033"/>
                <a:gd name="csY23" fmla="*/ 38410 h 187605"/>
                <a:gd name="csX24" fmla="*/ 107022 w 183033"/>
                <a:gd name="csY24" fmla="*/ 17761 h 187605"/>
                <a:gd name="csX25" fmla="*/ 135423 w 183033"/>
                <a:gd name="csY25" fmla="*/ 6552 h 187605"/>
                <a:gd name="csX26" fmla="*/ 157864 w 183033"/>
                <a:gd name="csY26" fmla="*/ 34280 h 187605"/>
                <a:gd name="csX27" fmla="*/ 139982 w 183033"/>
                <a:gd name="csY27" fmla="*/ 96815 h 187605"/>
                <a:gd name="csX28" fmla="*/ 98256 w 183033"/>
                <a:gd name="csY28" fmla="*/ 127198 h 187605"/>
                <a:gd name="csX29" fmla="*/ 70555 w 183033"/>
                <a:gd name="csY29" fmla="*/ 100945 h 187605"/>
                <a:gd name="csX30" fmla="*/ 71607 w 183033"/>
                <a:gd name="csY30" fmla="*/ 96225 h 187605"/>
                <a:gd name="csX31" fmla="*/ 88788 w 183033"/>
                <a:gd name="csY31" fmla="*/ 38410 h 18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83033" h="187605">
                  <a:moveTo>
                    <a:pt x="27076" y="166430"/>
                  </a:moveTo>
                  <a:cubicBezTo>
                    <a:pt x="24271" y="176459"/>
                    <a:pt x="23569" y="178524"/>
                    <a:pt x="8141" y="178524"/>
                  </a:cubicBezTo>
                  <a:cubicBezTo>
                    <a:pt x="3934" y="178524"/>
                    <a:pt x="77" y="178524"/>
                    <a:pt x="77" y="184128"/>
                  </a:cubicBezTo>
                  <a:cubicBezTo>
                    <a:pt x="77" y="186488"/>
                    <a:pt x="1830" y="187668"/>
                    <a:pt x="4635" y="187668"/>
                  </a:cubicBezTo>
                  <a:cubicBezTo>
                    <a:pt x="14102" y="187668"/>
                    <a:pt x="24271" y="186783"/>
                    <a:pt x="34089" y="186783"/>
                  </a:cubicBezTo>
                  <a:cubicBezTo>
                    <a:pt x="45660" y="186783"/>
                    <a:pt x="57581" y="187668"/>
                    <a:pt x="68802" y="187668"/>
                  </a:cubicBezTo>
                  <a:cubicBezTo>
                    <a:pt x="70555" y="187668"/>
                    <a:pt x="75113" y="187668"/>
                    <a:pt x="75113" y="181769"/>
                  </a:cubicBezTo>
                  <a:cubicBezTo>
                    <a:pt x="75113" y="178524"/>
                    <a:pt x="71607" y="178524"/>
                    <a:pt x="66698" y="178524"/>
                  </a:cubicBezTo>
                  <a:cubicBezTo>
                    <a:pt x="49166" y="178524"/>
                    <a:pt x="49166" y="176459"/>
                    <a:pt x="49166" y="173804"/>
                  </a:cubicBezTo>
                  <a:cubicBezTo>
                    <a:pt x="49166" y="170264"/>
                    <a:pt x="63893" y="122183"/>
                    <a:pt x="66347" y="114809"/>
                  </a:cubicBezTo>
                  <a:cubicBezTo>
                    <a:pt x="70906" y="123363"/>
                    <a:pt x="80724" y="133687"/>
                    <a:pt x="98606" y="133687"/>
                  </a:cubicBezTo>
                  <a:cubicBezTo>
                    <a:pt x="139280" y="133687"/>
                    <a:pt x="183110" y="90621"/>
                    <a:pt x="183110" y="47259"/>
                  </a:cubicBezTo>
                  <a:cubicBezTo>
                    <a:pt x="183110" y="19531"/>
                    <a:pt x="163124" y="63"/>
                    <a:pt x="136475" y="63"/>
                  </a:cubicBezTo>
                  <a:cubicBezTo>
                    <a:pt x="118943" y="63"/>
                    <a:pt x="102113" y="10682"/>
                    <a:pt x="90541" y="22186"/>
                  </a:cubicBezTo>
                  <a:cubicBezTo>
                    <a:pt x="87035" y="6257"/>
                    <a:pt x="71958" y="63"/>
                    <a:pt x="58984" y="63"/>
                  </a:cubicBezTo>
                  <a:cubicBezTo>
                    <a:pt x="42855" y="63"/>
                    <a:pt x="36192" y="11567"/>
                    <a:pt x="33037" y="16876"/>
                  </a:cubicBezTo>
                  <a:cubicBezTo>
                    <a:pt x="26725" y="26906"/>
                    <a:pt x="22167" y="44604"/>
                    <a:pt x="22167" y="45489"/>
                  </a:cubicBezTo>
                  <a:cubicBezTo>
                    <a:pt x="22167" y="48439"/>
                    <a:pt x="25673" y="48439"/>
                    <a:pt x="26375" y="48439"/>
                  </a:cubicBezTo>
                  <a:cubicBezTo>
                    <a:pt x="29881" y="48439"/>
                    <a:pt x="30232" y="48144"/>
                    <a:pt x="32335" y="41654"/>
                  </a:cubicBezTo>
                  <a:cubicBezTo>
                    <a:pt x="38296" y="20711"/>
                    <a:pt x="45309" y="6552"/>
                    <a:pt x="57932" y="6552"/>
                  </a:cubicBezTo>
                  <a:cubicBezTo>
                    <a:pt x="63893" y="6552"/>
                    <a:pt x="68802" y="8912"/>
                    <a:pt x="68802" y="20121"/>
                  </a:cubicBezTo>
                  <a:cubicBezTo>
                    <a:pt x="68802" y="26906"/>
                    <a:pt x="67750" y="30150"/>
                    <a:pt x="66347" y="35165"/>
                  </a:cubicBezTo>
                  <a:lnTo>
                    <a:pt x="27076" y="166430"/>
                  </a:lnTo>
                  <a:close/>
                  <a:moveTo>
                    <a:pt x="88788" y="38410"/>
                  </a:moveTo>
                  <a:cubicBezTo>
                    <a:pt x="91243" y="30445"/>
                    <a:pt x="100710" y="22186"/>
                    <a:pt x="107022" y="17761"/>
                  </a:cubicBezTo>
                  <a:cubicBezTo>
                    <a:pt x="119294" y="8617"/>
                    <a:pt x="129462" y="6552"/>
                    <a:pt x="135423" y="6552"/>
                  </a:cubicBezTo>
                  <a:cubicBezTo>
                    <a:pt x="149449" y="6552"/>
                    <a:pt x="157864" y="16876"/>
                    <a:pt x="157864" y="34280"/>
                  </a:cubicBezTo>
                  <a:cubicBezTo>
                    <a:pt x="157864" y="51684"/>
                    <a:pt x="146293" y="85606"/>
                    <a:pt x="139982" y="96815"/>
                  </a:cubicBezTo>
                  <a:cubicBezTo>
                    <a:pt x="128060" y="117464"/>
                    <a:pt x="111229" y="127198"/>
                    <a:pt x="98256" y="127198"/>
                  </a:cubicBezTo>
                  <a:cubicBezTo>
                    <a:pt x="75113" y="127198"/>
                    <a:pt x="70555" y="102715"/>
                    <a:pt x="70555" y="100945"/>
                  </a:cubicBezTo>
                  <a:cubicBezTo>
                    <a:pt x="70555" y="100355"/>
                    <a:pt x="70555" y="99765"/>
                    <a:pt x="71607" y="96225"/>
                  </a:cubicBezTo>
                  <a:lnTo>
                    <a:pt x="88788" y="384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581D896-37E7-B890-07F8-EB7E3C07AB0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756917" y="2931309"/>
              <a:ext cx="234226" cy="197044"/>
            </a:xfrm>
            <a:custGeom>
              <a:avLst/>
              <a:gdLst>
                <a:gd name="csX0" fmla="*/ 124208 w 234226"/>
                <a:gd name="csY0" fmla="*/ 10682 h 197044"/>
                <a:gd name="csX1" fmla="*/ 117195 w 234226"/>
                <a:gd name="csY1" fmla="*/ 63 h 197044"/>
                <a:gd name="csX2" fmla="*/ 110182 w 234226"/>
                <a:gd name="csY2" fmla="*/ 10682 h 197044"/>
                <a:gd name="csX3" fmla="*/ 110182 w 234226"/>
                <a:gd name="csY3" fmla="*/ 185308 h 197044"/>
                <a:gd name="csX4" fmla="*/ 12705 w 234226"/>
                <a:gd name="csY4" fmla="*/ 185308 h 197044"/>
                <a:gd name="csX5" fmla="*/ 82 w 234226"/>
                <a:gd name="csY5" fmla="*/ 191208 h 197044"/>
                <a:gd name="csX6" fmla="*/ 12705 w 234226"/>
                <a:gd name="csY6" fmla="*/ 197107 h 197044"/>
                <a:gd name="csX7" fmla="*/ 222036 w 234226"/>
                <a:gd name="csY7" fmla="*/ 197107 h 197044"/>
                <a:gd name="csX8" fmla="*/ 234308 w 234226"/>
                <a:gd name="csY8" fmla="*/ 191208 h 197044"/>
                <a:gd name="csX9" fmla="*/ 222036 w 234226"/>
                <a:gd name="csY9" fmla="*/ 185308 h 197044"/>
                <a:gd name="csX10" fmla="*/ 124208 w 234226"/>
                <a:gd name="csY10" fmla="*/ 185308 h 197044"/>
                <a:gd name="csX11" fmla="*/ 124208 w 234226"/>
                <a:gd name="csY11" fmla="*/ 10682 h 1970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4226" h="197044">
                  <a:moveTo>
                    <a:pt x="124208" y="10682"/>
                  </a:moveTo>
                  <a:cubicBezTo>
                    <a:pt x="124208" y="5372"/>
                    <a:pt x="124208" y="63"/>
                    <a:pt x="117195" y="63"/>
                  </a:cubicBezTo>
                  <a:cubicBezTo>
                    <a:pt x="110182" y="63"/>
                    <a:pt x="110182" y="6257"/>
                    <a:pt x="110182" y="10682"/>
                  </a:cubicBezTo>
                  <a:lnTo>
                    <a:pt x="110182" y="185308"/>
                  </a:lnTo>
                  <a:lnTo>
                    <a:pt x="12705" y="185308"/>
                  </a:lnTo>
                  <a:cubicBezTo>
                    <a:pt x="7445" y="185308"/>
                    <a:pt x="82" y="185308"/>
                    <a:pt x="82" y="191208"/>
                  </a:cubicBezTo>
                  <a:cubicBezTo>
                    <a:pt x="82" y="197107"/>
                    <a:pt x="7445" y="197107"/>
                    <a:pt x="12705" y="197107"/>
                  </a:cubicBezTo>
                  <a:lnTo>
                    <a:pt x="222036" y="197107"/>
                  </a:lnTo>
                  <a:cubicBezTo>
                    <a:pt x="227997" y="197107"/>
                    <a:pt x="234308" y="197107"/>
                    <a:pt x="234308" y="191208"/>
                  </a:cubicBezTo>
                  <a:cubicBezTo>
                    <a:pt x="234308" y="185308"/>
                    <a:pt x="227997" y="185308"/>
                    <a:pt x="222036" y="185308"/>
                  </a:cubicBezTo>
                  <a:lnTo>
                    <a:pt x="124208" y="185308"/>
                  </a:lnTo>
                  <a:lnTo>
                    <a:pt x="124208" y="106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DFE145F-4D92-61BC-1A49-5CFA043E9E0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110516" y="2907121"/>
              <a:ext cx="14025" cy="294976"/>
            </a:xfrm>
            <a:custGeom>
              <a:avLst/>
              <a:gdLst>
                <a:gd name="csX0" fmla="*/ 14117 w 14025"/>
                <a:gd name="csY0" fmla="*/ 10682 h 294976"/>
                <a:gd name="csX1" fmla="*/ 7104 w 14025"/>
                <a:gd name="csY1" fmla="*/ 63 h 294976"/>
                <a:gd name="csX2" fmla="*/ 91 w 14025"/>
                <a:gd name="csY2" fmla="*/ 10682 h 294976"/>
                <a:gd name="csX3" fmla="*/ 91 w 14025"/>
                <a:gd name="csY3" fmla="*/ 284420 h 294976"/>
                <a:gd name="csX4" fmla="*/ 7104 w 14025"/>
                <a:gd name="csY4" fmla="*/ 295040 h 294976"/>
                <a:gd name="csX5" fmla="*/ 14117 w 14025"/>
                <a:gd name="csY5" fmla="*/ 284420 h 294976"/>
                <a:gd name="csX6" fmla="*/ 14117 w 14025"/>
                <a:gd name="csY6" fmla="*/ 10682 h 294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025" h="294976">
                  <a:moveTo>
                    <a:pt x="14117" y="10682"/>
                  </a:moveTo>
                  <a:cubicBezTo>
                    <a:pt x="14117" y="5372"/>
                    <a:pt x="14117" y="63"/>
                    <a:pt x="7104" y="63"/>
                  </a:cubicBezTo>
                  <a:cubicBezTo>
                    <a:pt x="91" y="63"/>
                    <a:pt x="91" y="5372"/>
                    <a:pt x="91" y="10682"/>
                  </a:cubicBezTo>
                  <a:lnTo>
                    <a:pt x="91" y="284420"/>
                  </a:lnTo>
                  <a:cubicBezTo>
                    <a:pt x="91" y="289730"/>
                    <a:pt x="91" y="295040"/>
                    <a:pt x="7104" y="295040"/>
                  </a:cubicBezTo>
                  <a:cubicBezTo>
                    <a:pt x="14117" y="295040"/>
                    <a:pt x="14117" y="289730"/>
                    <a:pt x="14117" y="284420"/>
                  </a:cubicBezTo>
                  <a:lnTo>
                    <a:pt x="14117" y="106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82534E0-BC4B-7A3C-62A4-3921738AE36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176359" y="2923640"/>
              <a:ext cx="212486" cy="265184"/>
            </a:xfrm>
            <a:custGeom>
              <a:avLst/>
              <a:gdLst>
                <a:gd name="csX0" fmla="*/ 158933 w 212486"/>
                <a:gd name="csY0" fmla="*/ 7732 h 265184"/>
                <a:gd name="csX1" fmla="*/ 159985 w 212486"/>
                <a:gd name="csY1" fmla="*/ 3308 h 265184"/>
                <a:gd name="csX2" fmla="*/ 155777 w 212486"/>
                <a:gd name="csY2" fmla="*/ 63 h 265184"/>
                <a:gd name="csX3" fmla="*/ 150518 w 212486"/>
                <a:gd name="csY3" fmla="*/ 5962 h 265184"/>
                <a:gd name="csX4" fmla="*/ 92312 w 212486"/>
                <a:gd name="csY4" fmla="*/ 200942 h 265184"/>
                <a:gd name="csX5" fmla="*/ 52339 w 212486"/>
                <a:gd name="csY5" fmla="*/ 167905 h 265184"/>
                <a:gd name="csX6" fmla="*/ 71274 w 212486"/>
                <a:gd name="csY6" fmla="*/ 113039 h 265184"/>
                <a:gd name="csX7" fmla="*/ 75131 w 212486"/>
                <a:gd name="csY7" fmla="*/ 98585 h 265184"/>
                <a:gd name="csX8" fmla="*/ 46378 w 212486"/>
                <a:gd name="csY8" fmla="*/ 74397 h 265184"/>
                <a:gd name="csX9" fmla="*/ 94 w 212486"/>
                <a:gd name="csY9" fmla="*/ 119823 h 265184"/>
                <a:gd name="csX10" fmla="*/ 4302 w 212486"/>
                <a:gd name="csY10" fmla="*/ 122773 h 265184"/>
                <a:gd name="csX11" fmla="*/ 9912 w 212486"/>
                <a:gd name="csY11" fmla="*/ 117464 h 265184"/>
                <a:gd name="csX12" fmla="*/ 45326 w 212486"/>
                <a:gd name="csY12" fmla="*/ 80886 h 265184"/>
                <a:gd name="csX13" fmla="*/ 54092 w 212486"/>
                <a:gd name="csY13" fmla="*/ 90326 h 265184"/>
                <a:gd name="csX14" fmla="*/ 46028 w 212486"/>
                <a:gd name="csY14" fmla="*/ 115694 h 265184"/>
                <a:gd name="csX15" fmla="*/ 29197 w 212486"/>
                <a:gd name="csY15" fmla="*/ 165545 h 265184"/>
                <a:gd name="csX16" fmla="*/ 90208 w 212486"/>
                <a:gd name="csY16" fmla="*/ 207431 h 265184"/>
                <a:gd name="csX17" fmla="*/ 82494 w 212486"/>
                <a:gd name="csY17" fmla="*/ 234274 h 265184"/>
                <a:gd name="csX18" fmla="*/ 74429 w 212486"/>
                <a:gd name="csY18" fmla="*/ 262297 h 265184"/>
                <a:gd name="csX19" fmla="*/ 78637 w 212486"/>
                <a:gd name="csY19" fmla="*/ 265247 h 265184"/>
                <a:gd name="csX20" fmla="*/ 81793 w 212486"/>
                <a:gd name="csY20" fmla="*/ 264067 h 265184"/>
                <a:gd name="csX21" fmla="*/ 86000 w 212486"/>
                <a:gd name="csY21" fmla="*/ 251973 h 265184"/>
                <a:gd name="csX22" fmla="*/ 99325 w 212486"/>
                <a:gd name="csY22" fmla="*/ 208021 h 265184"/>
                <a:gd name="csX23" fmla="*/ 176115 w 212486"/>
                <a:gd name="csY23" fmla="*/ 176459 h 265184"/>
                <a:gd name="csX24" fmla="*/ 201711 w 212486"/>
                <a:gd name="csY24" fmla="*/ 141062 h 265184"/>
                <a:gd name="csX25" fmla="*/ 212581 w 212486"/>
                <a:gd name="csY25" fmla="*/ 95045 h 265184"/>
                <a:gd name="csX26" fmla="*/ 197153 w 212486"/>
                <a:gd name="csY26" fmla="*/ 74397 h 265184"/>
                <a:gd name="csX27" fmla="*/ 179621 w 212486"/>
                <a:gd name="csY27" fmla="*/ 88556 h 265184"/>
                <a:gd name="csX28" fmla="*/ 184880 w 212486"/>
                <a:gd name="csY28" fmla="*/ 96520 h 265184"/>
                <a:gd name="csX29" fmla="*/ 197503 w 212486"/>
                <a:gd name="csY29" fmla="*/ 121593 h 265184"/>
                <a:gd name="csX30" fmla="*/ 166998 w 212486"/>
                <a:gd name="csY30" fmla="*/ 175279 h 265184"/>
                <a:gd name="csX31" fmla="*/ 101078 w 212486"/>
                <a:gd name="csY31" fmla="*/ 201532 h 265184"/>
                <a:gd name="csX32" fmla="*/ 158933 w 212486"/>
                <a:gd name="csY32" fmla="*/ 7732 h 2651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212486" h="265184">
                  <a:moveTo>
                    <a:pt x="158933" y="7732"/>
                  </a:moveTo>
                  <a:cubicBezTo>
                    <a:pt x="159284" y="6552"/>
                    <a:pt x="159985" y="4782"/>
                    <a:pt x="159985" y="3308"/>
                  </a:cubicBezTo>
                  <a:cubicBezTo>
                    <a:pt x="159985" y="358"/>
                    <a:pt x="157531" y="63"/>
                    <a:pt x="155777" y="63"/>
                  </a:cubicBezTo>
                  <a:cubicBezTo>
                    <a:pt x="152271" y="63"/>
                    <a:pt x="151920" y="653"/>
                    <a:pt x="150518" y="5962"/>
                  </a:cubicBezTo>
                  <a:lnTo>
                    <a:pt x="92312" y="200942"/>
                  </a:lnTo>
                  <a:cubicBezTo>
                    <a:pt x="65663" y="198287"/>
                    <a:pt x="52339" y="187373"/>
                    <a:pt x="52339" y="167905"/>
                  </a:cubicBezTo>
                  <a:cubicBezTo>
                    <a:pt x="52339" y="162005"/>
                    <a:pt x="52339" y="154336"/>
                    <a:pt x="71274" y="113039"/>
                  </a:cubicBezTo>
                  <a:cubicBezTo>
                    <a:pt x="72676" y="109499"/>
                    <a:pt x="75131" y="104485"/>
                    <a:pt x="75131" y="98585"/>
                  </a:cubicBezTo>
                  <a:cubicBezTo>
                    <a:pt x="75131" y="85311"/>
                    <a:pt x="63910" y="74397"/>
                    <a:pt x="46378" y="74397"/>
                  </a:cubicBezTo>
                  <a:cubicBezTo>
                    <a:pt x="13068" y="74397"/>
                    <a:pt x="94" y="117169"/>
                    <a:pt x="94" y="119823"/>
                  </a:cubicBezTo>
                  <a:cubicBezTo>
                    <a:pt x="94" y="122773"/>
                    <a:pt x="3600" y="122773"/>
                    <a:pt x="4302" y="122773"/>
                  </a:cubicBezTo>
                  <a:cubicBezTo>
                    <a:pt x="7808" y="122773"/>
                    <a:pt x="8159" y="122183"/>
                    <a:pt x="9912" y="117464"/>
                  </a:cubicBezTo>
                  <a:cubicBezTo>
                    <a:pt x="19379" y="89441"/>
                    <a:pt x="33405" y="80886"/>
                    <a:pt x="45326" y="80886"/>
                  </a:cubicBezTo>
                  <a:cubicBezTo>
                    <a:pt x="48131" y="80886"/>
                    <a:pt x="54092" y="80886"/>
                    <a:pt x="54092" y="90326"/>
                  </a:cubicBezTo>
                  <a:cubicBezTo>
                    <a:pt x="54092" y="97995"/>
                    <a:pt x="50586" y="105369"/>
                    <a:pt x="46028" y="115694"/>
                  </a:cubicBezTo>
                  <a:cubicBezTo>
                    <a:pt x="29197" y="152861"/>
                    <a:pt x="29197" y="160530"/>
                    <a:pt x="29197" y="165545"/>
                  </a:cubicBezTo>
                  <a:cubicBezTo>
                    <a:pt x="29197" y="193568"/>
                    <a:pt x="56547" y="205662"/>
                    <a:pt x="90208" y="207431"/>
                  </a:cubicBezTo>
                  <a:cubicBezTo>
                    <a:pt x="87403" y="218051"/>
                    <a:pt x="87403" y="218641"/>
                    <a:pt x="82494" y="234274"/>
                  </a:cubicBezTo>
                  <a:cubicBezTo>
                    <a:pt x="81442" y="237519"/>
                    <a:pt x="74429" y="261412"/>
                    <a:pt x="74429" y="262297"/>
                  </a:cubicBezTo>
                  <a:cubicBezTo>
                    <a:pt x="74429" y="262592"/>
                    <a:pt x="74429" y="265247"/>
                    <a:pt x="78637" y="265247"/>
                  </a:cubicBezTo>
                  <a:cubicBezTo>
                    <a:pt x="79338" y="265247"/>
                    <a:pt x="81091" y="265247"/>
                    <a:pt x="81793" y="264067"/>
                  </a:cubicBezTo>
                  <a:cubicBezTo>
                    <a:pt x="82845" y="263477"/>
                    <a:pt x="84948" y="256103"/>
                    <a:pt x="86000" y="251973"/>
                  </a:cubicBezTo>
                  <a:lnTo>
                    <a:pt x="99325" y="208021"/>
                  </a:lnTo>
                  <a:cubicBezTo>
                    <a:pt x="112298" y="208021"/>
                    <a:pt x="143154" y="208021"/>
                    <a:pt x="176115" y="176459"/>
                  </a:cubicBezTo>
                  <a:cubicBezTo>
                    <a:pt x="190491" y="162890"/>
                    <a:pt x="197854" y="149911"/>
                    <a:pt x="201711" y="141062"/>
                  </a:cubicBezTo>
                  <a:cubicBezTo>
                    <a:pt x="204867" y="133687"/>
                    <a:pt x="212581" y="108024"/>
                    <a:pt x="212581" y="95045"/>
                  </a:cubicBezTo>
                  <a:cubicBezTo>
                    <a:pt x="212581" y="78527"/>
                    <a:pt x="203114" y="74397"/>
                    <a:pt x="197153" y="74397"/>
                  </a:cubicBezTo>
                  <a:cubicBezTo>
                    <a:pt x="188387" y="74397"/>
                    <a:pt x="179621" y="82066"/>
                    <a:pt x="179621" y="88556"/>
                  </a:cubicBezTo>
                  <a:cubicBezTo>
                    <a:pt x="179621" y="92391"/>
                    <a:pt x="181725" y="94160"/>
                    <a:pt x="184880" y="96520"/>
                  </a:cubicBezTo>
                  <a:cubicBezTo>
                    <a:pt x="188738" y="99765"/>
                    <a:pt x="197503" y="107434"/>
                    <a:pt x="197503" y="121593"/>
                  </a:cubicBezTo>
                  <a:cubicBezTo>
                    <a:pt x="197503" y="140472"/>
                    <a:pt x="179270" y="164660"/>
                    <a:pt x="166998" y="175279"/>
                  </a:cubicBezTo>
                  <a:cubicBezTo>
                    <a:pt x="136142" y="201532"/>
                    <a:pt x="113701" y="201532"/>
                    <a:pt x="101078" y="201532"/>
                  </a:cubicBezTo>
                  <a:lnTo>
                    <a:pt x="158933" y="77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062B6C5-634C-01A9-9DFB-3DF69E62ECE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426459" y="2907121"/>
              <a:ext cx="78192" cy="294976"/>
            </a:xfrm>
            <a:custGeom>
              <a:avLst/>
              <a:gdLst>
                <a:gd name="csX0" fmla="*/ 76540 w 78192"/>
                <a:gd name="csY0" fmla="*/ 152566 h 294976"/>
                <a:gd name="csX1" fmla="*/ 78293 w 78192"/>
                <a:gd name="csY1" fmla="*/ 147551 h 294976"/>
                <a:gd name="csX2" fmla="*/ 76540 w 78192"/>
                <a:gd name="csY2" fmla="*/ 142537 h 294976"/>
                <a:gd name="csX3" fmla="*/ 15178 w 78192"/>
                <a:gd name="csY3" fmla="*/ 6847 h 294976"/>
                <a:gd name="csX4" fmla="*/ 7114 w 78192"/>
                <a:gd name="csY4" fmla="*/ 63 h 294976"/>
                <a:gd name="csX5" fmla="*/ 101 w 78192"/>
                <a:gd name="csY5" fmla="*/ 5962 h 294976"/>
                <a:gd name="csX6" fmla="*/ 1854 w 78192"/>
                <a:gd name="csY6" fmla="*/ 10682 h 294976"/>
                <a:gd name="csX7" fmla="*/ 63917 w 78192"/>
                <a:gd name="csY7" fmla="*/ 147551 h 294976"/>
                <a:gd name="csX8" fmla="*/ 1854 w 78192"/>
                <a:gd name="csY8" fmla="*/ 283831 h 294976"/>
                <a:gd name="csX9" fmla="*/ 101 w 78192"/>
                <a:gd name="csY9" fmla="*/ 289140 h 294976"/>
                <a:gd name="csX10" fmla="*/ 7114 w 78192"/>
                <a:gd name="csY10" fmla="*/ 295040 h 294976"/>
                <a:gd name="csX11" fmla="*/ 14477 w 78192"/>
                <a:gd name="csY11" fmla="*/ 289140 h 294976"/>
                <a:gd name="csX12" fmla="*/ 76540 w 78192"/>
                <a:gd name="csY12" fmla="*/ 152566 h 294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8192" h="294976">
                  <a:moveTo>
                    <a:pt x="76540" y="152566"/>
                  </a:moveTo>
                  <a:cubicBezTo>
                    <a:pt x="78293" y="149026"/>
                    <a:pt x="78293" y="148436"/>
                    <a:pt x="78293" y="147551"/>
                  </a:cubicBezTo>
                  <a:cubicBezTo>
                    <a:pt x="78293" y="146666"/>
                    <a:pt x="78293" y="146076"/>
                    <a:pt x="76540" y="142537"/>
                  </a:cubicBezTo>
                  <a:lnTo>
                    <a:pt x="15178" y="6847"/>
                  </a:lnTo>
                  <a:cubicBezTo>
                    <a:pt x="13074" y="1833"/>
                    <a:pt x="10971" y="63"/>
                    <a:pt x="7114" y="63"/>
                  </a:cubicBezTo>
                  <a:cubicBezTo>
                    <a:pt x="3257" y="63"/>
                    <a:pt x="101" y="2718"/>
                    <a:pt x="101" y="5962"/>
                  </a:cubicBezTo>
                  <a:cubicBezTo>
                    <a:pt x="101" y="6847"/>
                    <a:pt x="101" y="7437"/>
                    <a:pt x="1854" y="10682"/>
                  </a:cubicBezTo>
                  <a:lnTo>
                    <a:pt x="63917" y="147551"/>
                  </a:lnTo>
                  <a:lnTo>
                    <a:pt x="1854" y="283831"/>
                  </a:lnTo>
                  <a:cubicBezTo>
                    <a:pt x="101" y="287075"/>
                    <a:pt x="101" y="287665"/>
                    <a:pt x="101" y="289140"/>
                  </a:cubicBezTo>
                  <a:cubicBezTo>
                    <a:pt x="101" y="292385"/>
                    <a:pt x="3257" y="295040"/>
                    <a:pt x="7114" y="295040"/>
                  </a:cubicBezTo>
                  <a:cubicBezTo>
                    <a:pt x="11672" y="295040"/>
                    <a:pt x="13074" y="292090"/>
                    <a:pt x="14477" y="289140"/>
                  </a:cubicBezTo>
                  <a:lnTo>
                    <a:pt x="76540" y="1525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58" name="Group 257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 title="IguanaTex Shape Display">
            <a:extLst>
              <a:ext uri="{FF2B5EF4-FFF2-40B4-BE49-F238E27FC236}">
                <a16:creationId xmlns:a16="http://schemas.microsoft.com/office/drawing/2014/main" id="{67CB3A3C-DC24-6714-4F40-3CEC566CDF3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111455" y="1286714"/>
            <a:ext cx="1533435" cy="246724"/>
            <a:chOff x="7627137" y="2725300"/>
            <a:chExt cx="1533435" cy="246724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42C6F63-D5EE-1F6D-D217-1807DFB6A8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27137" y="2739117"/>
              <a:ext cx="113530" cy="171226"/>
            </a:xfrm>
            <a:custGeom>
              <a:avLst/>
              <a:gdLst>
                <a:gd name="csX0" fmla="*/ 113607 w 113530"/>
                <a:gd name="csY0" fmla="*/ 8945 h 171226"/>
                <a:gd name="csX1" fmla="*/ 104678 w 113530"/>
                <a:gd name="csY1" fmla="*/ 63 h 171226"/>
                <a:gd name="csX2" fmla="*/ 9006 w 113530"/>
                <a:gd name="csY2" fmla="*/ 63 h 171226"/>
                <a:gd name="csX3" fmla="*/ 77 w 113530"/>
                <a:gd name="csY3" fmla="*/ 4997 h 171226"/>
                <a:gd name="csX4" fmla="*/ 9006 w 113530"/>
                <a:gd name="csY4" fmla="*/ 9932 h 171226"/>
                <a:gd name="csX5" fmla="*/ 103402 w 113530"/>
                <a:gd name="csY5" fmla="*/ 9932 h 171226"/>
                <a:gd name="csX6" fmla="*/ 103402 w 113530"/>
                <a:gd name="csY6" fmla="*/ 80742 h 171226"/>
                <a:gd name="csX7" fmla="*/ 12578 w 113530"/>
                <a:gd name="csY7" fmla="*/ 80742 h 171226"/>
                <a:gd name="csX8" fmla="*/ 3648 w 113530"/>
                <a:gd name="csY8" fmla="*/ 85676 h 171226"/>
                <a:gd name="csX9" fmla="*/ 12578 w 113530"/>
                <a:gd name="csY9" fmla="*/ 90611 h 171226"/>
                <a:gd name="csX10" fmla="*/ 103402 w 113530"/>
                <a:gd name="csY10" fmla="*/ 90611 h 171226"/>
                <a:gd name="csX11" fmla="*/ 103402 w 113530"/>
                <a:gd name="csY11" fmla="*/ 161421 h 171226"/>
                <a:gd name="csX12" fmla="*/ 9006 w 113530"/>
                <a:gd name="csY12" fmla="*/ 161421 h 171226"/>
                <a:gd name="csX13" fmla="*/ 77 w 113530"/>
                <a:gd name="csY13" fmla="*/ 166355 h 171226"/>
                <a:gd name="csX14" fmla="*/ 9006 w 113530"/>
                <a:gd name="csY14" fmla="*/ 171290 h 171226"/>
                <a:gd name="csX15" fmla="*/ 104678 w 113530"/>
                <a:gd name="csY15" fmla="*/ 171290 h 171226"/>
                <a:gd name="csX16" fmla="*/ 113607 w 113530"/>
                <a:gd name="csY16" fmla="*/ 162408 h 171226"/>
                <a:gd name="csX17" fmla="*/ 113607 w 113530"/>
                <a:gd name="csY17" fmla="*/ 8945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3530" h="171226">
                  <a:moveTo>
                    <a:pt x="113607" y="8945"/>
                  </a:moveTo>
                  <a:cubicBezTo>
                    <a:pt x="113607" y="803"/>
                    <a:pt x="112842" y="63"/>
                    <a:pt x="104678" y="63"/>
                  </a:cubicBezTo>
                  <a:lnTo>
                    <a:pt x="9006" y="63"/>
                  </a:lnTo>
                  <a:cubicBezTo>
                    <a:pt x="4669" y="63"/>
                    <a:pt x="77" y="63"/>
                    <a:pt x="77" y="4997"/>
                  </a:cubicBezTo>
                  <a:cubicBezTo>
                    <a:pt x="77" y="9932"/>
                    <a:pt x="4669" y="9932"/>
                    <a:pt x="9006" y="9932"/>
                  </a:cubicBezTo>
                  <a:lnTo>
                    <a:pt x="103402" y="9932"/>
                  </a:lnTo>
                  <a:lnTo>
                    <a:pt x="103402" y="80742"/>
                  </a:lnTo>
                  <a:lnTo>
                    <a:pt x="12578" y="80742"/>
                  </a:lnTo>
                  <a:cubicBezTo>
                    <a:pt x="8241" y="80742"/>
                    <a:pt x="3648" y="80742"/>
                    <a:pt x="3648" y="85676"/>
                  </a:cubicBezTo>
                  <a:cubicBezTo>
                    <a:pt x="3648" y="90611"/>
                    <a:pt x="8241" y="90611"/>
                    <a:pt x="12578" y="90611"/>
                  </a:cubicBezTo>
                  <a:lnTo>
                    <a:pt x="103402" y="90611"/>
                  </a:lnTo>
                  <a:lnTo>
                    <a:pt x="103402" y="161421"/>
                  </a:lnTo>
                  <a:lnTo>
                    <a:pt x="9006" y="161421"/>
                  </a:lnTo>
                  <a:cubicBezTo>
                    <a:pt x="4669" y="161421"/>
                    <a:pt x="77" y="161421"/>
                    <a:pt x="77" y="166355"/>
                  </a:cubicBezTo>
                  <a:cubicBezTo>
                    <a:pt x="77" y="171290"/>
                    <a:pt x="4669" y="171290"/>
                    <a:pt x="9006" y="171290"/>
                  </a:cubicBezTo>
                  <a:lnTo>
                    <a:pt x="104678" y="171290"/>
                  </a:lnTo>
                  <a:cubicBezTo>
                    <a:pt x="112842" y="171290"/>
                    <a:pt x="113607" y="170550"/>
                    <a:pt x="113607" y="162408"/>
                  </a:cubicBezTo>
                  <a:lnTo>
                    <a:pt x="113607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BDD0EC1-9024-39F1-DDB4-BF038EF10C8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56977" y="2741831"/>
              <a:ext cx="176801" cy="173940"/>
            </a:xfrm>
            <a:custGeom>
              <a:avLst/>
              <a:gdLst>
                <a:gd name="csX0" fmla="*/ 144997 w 176801"/>
                <a:gd name="csY0" fmla="*/ 25969 h 173940"/>
                <a:gd name="csX1" fmla="*/ 172550 w 176801"/>
                <a:gd name="csY1" fmla="*/ 7711 h 173940"/>
                <a:gd name="csX2" fmla="*/ 176887 w 176801"/>
                <a:gd name="csY2" fmla="*/ 2777 h 173940"/>
                <a:gd name="csX3" fmla="*/ 173571 w 176801"/>
                <a:gd name="csY3" fmla="*/ 63 h 173940"/>
                <a:gd name="csX4" fmla="*/ 147548 w 176801"/>
                <a:gd name="csY4" fmla="*/ 803 h 173940"/>
                <a:gd name="csX5" fmla="*/ 121015 w 176801"/>
                <a:gd name="csY5" fmla="*/ 63 h 173940"/>
                <a:gd name="csX6" fmla="*/ 116423 w 176801"/>
                <a:gd name="csY6" fmla="*/ 4997 h 173940"/>
                <a:gd name="csX7" fmla="*/ 121015 w 176801"/>
                <a:gd name="csY7" fmla="*/ 7711 h 173940"/>
                <a:gd name="csX8" fmla="*/ 138363 w 176801"/>
                <a:gd name="csY8" fmla="*/ 18567 h 173940"/>
                <a:gd name="csX9" fmla="*/ 137598 w 176801"/>
                <a:gd name="csY9" fmla="*/ 23748 h 173940"/>
                <a:gd name="csX10" fmla="*/ 114637 w 176801"/>
                <a:gd name="csY10" fmla="*/ 111829 h 173940"/>
                <a:gd name="csX11" fmla="*/ 51111 w 176801"/>
                <a:gd name="csY11" fmla="*/ 166355 h 173940"/>
                <a:gd name="csX12" fmla="*/ 19985 w 176801"/>
                <a:gd name="csY12" fmla="*/ 134281 h 173940"/>
                <a:gd name="csX13" fmla="*/ 22792 w 176801"/>
                <a:gd name="csY13" fmla="*/ 115037 h 173940"/>
                <a:gd name="csX14" fmla="*/ 47539 w 176801"/>
                <a:gd name="csY14" fmla="*/ 19061 h 173940"/>
                <a:gd name="csX15" fmla="*/ 68969 w 176801"/>
                <a:gd name="csY15" fmla="*/ 7711 h 173940"/>
                <a:gd name="csX16" fmla="*/ 77644 w 176801"/>
                <a:gd name="csY16" fmla="*/ 2777 h 173940"/>
                <a:gd name="csX17" fmla="*/ 74072 w 176801"/>
                <a:gd name="csY17" fmla="*/ 63 h 173940"/>
                <a:gd name="csX18" fmla="*/ 41416 w 176801"/>
                <a:gd name="csY18" fmla="*/ 803 h 173940"/>
                <a:gd name="csX19" fmla="*/ 8505 w 176801"/>
                <a:gd name="csY19" fmla="*/ 63 h 173940"/>
                <a:gd name="csX20" fmla="*/ 3657 w 176801"/>
                <a:gd name="csY20" fmla="*/ 4997 h 173940"/>
                <a:gd name="csX21" fmla="*/ 10801 w 176801"/>
                <a:gd name="csY21" fmla="*/ 7711 h 173940"/>
                <a:gd name="csX22" fmla="*/ 20496 w 176801"/>
                <a:gd name="csY22" fmla="*/ 8205 h 173940"/>
                <a:gd name="csX23" fmla="*/ 27384 w 176801"/>
                <a:gd name="csY23" fmla="*/ 12152 h 173940"/>
                <a:gd name="csX24" fmla="*/ 23047 w 176801"/>
                <a:gd name="csY24" fmla="*/ 29670 h 173940"/>
                <a:gd name="csX25" fmla="*/ 17434 w 176801"/>
                <a:gd name="csY25" fmla="*/ 51382 h 173940"/>
                <a:gd name="csX26" fmla="*/ 1871 w 176801"/>
                <a:gd name="csY26" fmla="*/ 112323 h 173940"/>
                <a:gd name="csX27" fmla="*/ 86 w 176801"/>
                <a:gd name="csY27" fmla="*/ 126633 h 173940"/>
                <a:gd name="csX28" fmla="*/ 50090 w 176801"/>
                <a:gd name="csY28" fmla="*/ 174004 h 173940"/>
                <a:gd name="csX29" fmla="*/ 122291 w 176801"/>
                <a:gd name="csY29" fmla="*/ 113556 h 173940"/>
                <a:gd name="csX30" fmla="*/ 144997 w 176801"/>
                <a:gd name="csY30" fmla="*/ 25969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76801" h="173940">
                  <a:moveTo>
                    <a:pt x="144997" y="25969"/>
                  </a:moveTo>
                  <a:cubicBezTo>
                    <a:pt x="147548" y="15853"/>
                    <a:pt x="152140" y="8451"/>
                    <a:pt x="172550" y="7711"/>
                  </a:cubicBezTo>
                  <a:cubicBezTo>
                    <a:pt x="173826" y="7711"/>
                    <a:pt x="176887" y="7465"/>
                    <a:pt x="176887" y="2777"/>
                  </a:cubicBezTo>
                  <a:cubicBezTo>
                    <a:pt x="176887" y="2530"/>
                    <a:pt x="176887" y="63"/>
                    <a:pt x="173571" y="63"/>
                  </a:cubicBezTo>
                  <a:cubicBezTo>
                    <a:pt x="165152" y="63"/>
                    <a:pt x="156222" y="803"/>
                    <a:pt x="147548" y="803"/>
                  </a:cubicBezTo>
                  <a:cubicBezTo>
                    <a:pt x="138874" y="803"/>
                    <a:pt x="129434" y="63"/>
                    <a:pt x="121015" y="63"/>
                  </a:cubicBezTo>
                  <a:cubicBezTo>
                    <a:pt x="119484" y="63"/>
                    <a:pt x="116423" y="63"/>
                    <a:pt x="116423" y="4997"/>
                  </a:cubicBezTo>
                  <a:cubicBezTo>
                    <a:pt x="116423" y="7711"/>
                    <a:pt x="118974" y="7711"/>
                    <a:pt x="121015" y="7711"/>
                  </a:cubicBezTo>
                  <a:cubicBezTo>
                    <a:pt x="135557" y="7958"/>
                    <a:pt x="138363" y="13139"/>
                    <a:pt x="138363" y="18567"/>
                  </a:cubicBezTo>
                  <a:cubicBezTo>
                    <a:pt x="138363" y="19307"/>
                    <a:pt x="137853" y="23008"/>
                    <a:pt x="137598" y="23748"/>
                  </a:cubicBezTo>
                  <a:lnTo>
                    <a:pt x="114637" y="111829"/>
                  </a:lnTo>
                  <a:cubicBezTo>
                    <a:pt x="105963" y="144890"/>
                    <a:pt x="76623" y="166355"/>
                    <a:pt x="51111" y="166355"/>
                  </a:cubicBezTo>
                  <a:cubicBezTo>
                    <a:pt x="33762" y="166355"/>
                    <a:pt x="19985" y="155499"/>
                    <a:pt x="19985" y="134281"/>
                  </a:cubicBezTo>
                  <a:cubicBezTo>
                    <a:pt x="19985" y="133788"/>
                    <a:pt x="19985" y="125892"/>
                    <a:pt x="22792" y="115037"/>
                  </a:cubicBezTo>
                  <a:lnTo>
                    <a:pt x="47539" y="19061"/>
                  </a:lnTo>
                  <a:cubicBezTo>
                    <a:pt x="49835" y="10178"/>
                    <a:pt x="50345" y="7711"/>
                    <a:pt x="68969" y="7711"/>
                  </a:cubicBezTo>
                  <a:cubicBezTo>
                    <a:pt x="75603" y="7711"/>
                    <a:pt x="77644" y="7711"/>
                    <a:pt x="77644" y="2777"/>
                  </a:cubicBezTo>
                  <a:cubicBezTo>
                    <a:pt x="77644" y="63"/>
                    <a:pt x="74837" y="63"/>
                    <a:pt x="74072" y="63"/>
                  </a:cubicBezTo>
                  <a:cubicBezTo>
                    <a:pt x="66928" y="63"/>
                    <a:pt x="48559" y="803"/>
                    <a:pt x="41416" y="803"/>
                  </a:cubicBezTo>
                  <a:cubicBezTo>
                    <a:pt x="34017" y="803"/>
                    <a:pt x="15903" y="63"/>
                    <a:pt x="8505" y="63"/>
                  </a:cubicBezTo>
                  <a:cubicBezTo>
                    <a:pt x="6464" y="63"/>
                    <a:pt x="3657" y="63"/>
                    <a:pt x="3657" y="4997"/>
                  </a:cubicBezTo>
                  <a:cubicBezTo>
                    <a:pt x="3657" y="7711"/>
                    <a:pt x="5953" y="7711"/>
                    <a:pt x="10801" y="7711"/>
                  </a:cubicBezTo>
                  <a:cubicBezTo>
                    <a:pt x="11311" y="7711"/>
                    <a:pt x="16158" y="7711"/>
                    <a:pt x="20496" y="8205"/>
                  </a:cubicBezTo>
                  <a:cubicBezTo>
                    <a:pt x="25088" y="8698"/>
                    <a:pt x="27384" y="8945"/>
                    <a:pt x="27384" y="12152"/>
                  </a:cubicBezTo>
                  <a:cubicBezTo>
                    <a:pt x="27384" y="13633"/>
                    <a:pt x="24578" y="23995"/>
                    <a:pt x="23047" y="29670"/>
                  </a:cubicBezTo>
                  <a:lnTo>
                    <a:pt x="17434" y="51382"/>
                  </a:lnTo>
                  <a:cubicBezTo>
                    <a:pt x="15138" y="61004"/>
                    <a:pt x="2892" y="107635"/>
                    <a:pt x="1871" y="112323"/>
                  </a:cubicBezTo>
                  <a:cubicBezTo>
                    <a:pt x="86" y="119231"/>
                    <a:pt x="86" y="122932"/>
                    <a:pt x="86" y="126633"/>
                  </a:cubicBezTo>
                  <a:cubicBezTo>
                    <a:pt x="86" y="156733"/>
                    <a:pt x="23302" y="174004"/>
                    <a:pt x="50090" y="174004"/>
                  </a:cubicBezTo>
                  <a:cubicBezTo>
                    <a:pt x="82236" y="174004"/>
                    <a:pt x="113871" y="146124"/>
                    <a:pt x="122291" y="113556"/>
                  </a:cubicBezTo>
                  <a:lnTo>
                    <a:pt x="144997" y="259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0B7ADCE-1B9A-AA35-7200-0BF17A9D068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35353" y="2799811"/>
              <a:ext cx="83425" cy="113246"/>
            </a:xfrm>
            <a:custGeom>
              <a:avLst/>
              <a:gdLst>
                <a:gd name="csX0" fmla="*/ 44744 w 83425"/>
                <a:gd name="csY0" fmla="*/ 62731 h 113246"/>
                <a:gd name="csX1" fmla="*/ 71277 w 83425"/>
                <a:gd name="csY1" fmla="*/ 85430 h 113246"/>
                <a:gd name="csX2" fmla="*/ 42448 w 83425"/>
                <a:gd name="csY2" fmla="*/ 107882 h 113246"/>
                <a:gd name="csX3" fmla="*/ 6985 w 83425"/>
                <a:gd name="csY3" fmla="*/ 72847 h 113246"/>
                <a:gd name="csX4" fmla="*/ 3413 w 83425"/>
                <a:gd name="csY4" fmla="*/ 68652 h 113246"/>
                <a:gd name="csX5" fmla="*/ 97 w 83425"/>
                <a:gd name="csY5" fmla="*/ 74820 h 113246"/>
                <a:gd name="csX6" fmla="*/ 97 w 83425"/>
                <a:gd name="csY6" fmla="*/ 107388 h 113246"/>
                <a:gd name="csX7" fmla="*/ 2903 w 83425"/>
                <a:gd name="csY7" fmla="*/ 113309 h 113246"/>
                <a:gd name="csX8" fmla="*/ 9281 w 83425"/>
                <a:gd name="csY8" fmla="*/ 108375 h 113246"/>
                <a:gd name="csX9" fmla="*/ 14384 w 83425"/>
                <a:gd name="csY9" fmla="*/ 102700 h 113246"/>
                <a:gd name="csX10" fmla="*/ 42448 w 83425"/>
                <a:gd name="csY10" fmla="*/ 113309 h 113246"/>
                <a:gd name="csX11" fmla="*/ 83523 w 83425"/>
                <a:gd name="csY11" fmla="*/ 79015 h 113246"/>
                <a:gd name="csX12" fmla="*/ 72807 w 83425"/>
                <a:gd name="csY12" fmla="*/ 55576 h 113246"/>
                <a:gd name="csX13" fmla="*/ 43723 w 83425"/>
                <a:gd name="csY13" fmla="*/ 43733 h 113246"/>
                <a:gd name="csX14" fmla="*/ 12343 w 83425"/>
                <a:gd name="csY14" fmla="*/ 23502 h 113246"/>
                <a:gd name="csX15" fmla="*/ 40917 w 83425"/>
                <a:gd name="csY15" fmla="*/ 4751 h 113246"/>
                <a:gd name="csX16" fmla="*/ 70766 w 83425"/>
                <a:gd name="csY16" fmla="*/ 34604 h 113246"/>
                <a:gd name="csX17" fmla="*/ 73828 w 83425"/>
                <a:gd name="csY17" fmla="*/ 36825 h 113246"/>
                <a:gd name="csX18" fmla="*/ 77145 w 83425"/>
                <a:gd name="csY18" fmla="*/ 30903 h 113246"/>
                <a:gd name="csX19" fmla="*/ 77145 w 83425"/>
                <a:gd name="csY19" fmla="*/ 5984 h 113246"/>
                <a:gd name="csX20" fmla="*/ 74338 w 83425"/>
                <a:gd name="csY20" fmla="*/ 63 h 113246"/>
                <a:gd name="csX21" fmla="*/ 69236 w 83425"/>
                <a:gd name="csY21" fmla="*/ 3023 h 113246"/>
                <a:gd name="csX22" fmla="*/ 64899 w 83425"/>
                <a:gd name="csY22" fmla="*/ 6971 h 113246"/>
                <a:gd name="csX23" fmla="*/ 40917 w 83425"/>
                <a:gd name="csY23" fmla="*/ 63 h 113246"/>
                <a:gd name="csX24" fmla="*/ 97 w 83425"/>
                <a:gd name="csY24" fmla="*/ 30410 h 113246"/>
                <a:gd name="csX25" fmla="*/ 11067 w 83425"/>
                <a:gd name="csY25" fmla="*/ 51382 h 113246"/>
                <a:gd name="csX26" fmla="*/ 44744 w 83425"/>
                <a:gd name="csY26" fmla="*/ 6273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3425" h="113246">
                  <a:moveTo>
                    <a:pt x="44744" y="62731"/>
                  </a:moveTo>
                  <a:cubicBezTo>
                    <a:pt x="50356" y="63718"/>
                    <a:pt x="71277" y="67665"/>
                    <a:pt x="71277" y="85430"/>
                  </a:cubicBezTo>
                  <a:cubicBezTo>
                    <a:pt x="71277" y="98013"/>
                    <a:pt x="62347" y="107882"/>
                    <a:pt x="42448" y="107882"/>
                  </a:cubicBezTo>
                  <a:cubicBezTo>
                    <a:pt x="21017" y="107882"/>
                    <a:pt x="11833" y="93818"/>
                    <a:pt x="6985" y="72847"/>
                  </a:cubicBezTo>
                  <a:cubicBezTo>
                    <a:pt x="6220" y="69639"/>
                    <a:pt x="5965" y="68652"/>
                    <a:pt x="3413" y="68652"/>
                  </a:cubicBezTo>
                  <a:cubicBezTo>
                    <a:pt x="97" y="68652"/>
                    <a:pt x="97" y="70379"/>
                    <a:pt x="97" y="74820"/>
                  </a:cubicBezTo>
                  <a:lnTo>
                    <a:pt x="97" y="107388"/>
                  </a:lnTo>
                  <a:cubicBezTo>
                    <a:pt x="97" y="111582"/>
                    <a:pt x="97" y="113309"/>
                    <a:pt x="2903" y="113309"/>
                  </a:cubicBezTo>
                  <a:cubicBezTo>
                    <a:pt x="4179" y="113309"/>
                    <a:pt x="4434" y="113063"/>
                    <a:pt x="9281" y="108375"/>
                  </a:cubicBezTo>
                  <a:cubicBezTo>
                    <a:pt x="9792" y="107882"/>
                    <a:pt x="9792" y="107388"/>
                    <a:pt x="14384" y="102700"/>
                  </a:cubicBezTo>
                  <a:cubicBezTo>
                    <a:pt x="25609" y="113063"/>
                    <a:pt x="37090" y="113309"/>
                    <a:pt x="42448" y="113309"/>
                  </a:cubicBezTo>
                  <a:cubicBezTo>
                    <a:pt x="71787" y="113309"/>
                    <a:pt x="83523" y="96779"/>
                    <a:pt x="83523" y="79015"/>
                  </a:cubicBezTo>
                  <a:cubicBezTo>
                    <a:pt x="83523" y="65938"/>
                    <a:pt x="75869" y="58537"/>
                    <a:pt x="72807" y="55576"/>
                  </a:cubicBezTo>
                  <a:cubicBezTo>
                    <a:pt x="64388" y="47681"/>
                    <a:pt x="54438" y="45707"/>
                    <a:pt x="43723" y="43733"/>
                  </a:cubicBezTo>
                  <a:cubicBezTo>
                    <a:pt x="29436" y="41019"/>
                    <a:pt x="12343" y="37812"/>
                    <a:pt x="12343" y="23502"/>
                  </a:cubicBezTo>
                  <a:cubicBezTo>
                    <a:pt x="12343" y="14866"/>
                    <a:pt x="18976" y="4751"/>
                    <a:pt x="40917" y="4751"/>
                  </a:cubicBezTo>
                  <a:cubicBezTo>
                    <a:pt x="68981" y="4751"/>
                    <a:pt x="70256" y="26956"/>
                    <a:pt x="70766" y="34604"/>
                  </a:cubicBezTo>
                  <a:cubicBezTo>
                    <a:pt x="71022" y="36825"/>
                    <a:pt x="73318" y="36825"/>
                    <a:pt x="73828" y="36825"/>
                  </a:cubicBezTo>
                  <a:cubicBezTo>
                    <a:pt x="77145" y="36825"/>
                    <a:pt x="77145" y="35591"/>
                    <a:pt x="77145" y="30903"/>
                  </a:cubicBezTo>
                  <a:lnTo>
                    <a:pt x="77145" y="5984"/>
                  </a:lnTo>
                  <a:cubicBezTo>
                    <a:pt x="77145" y="1790"/>
                    <a:pt x="77145" y="63"/>
                    <a:pt x="74338" y="63"/>
                  </a:cubicBezTo>
                  <a:cubicBezTo>
                    <a:pt x="73063" y="63"/>
                    <a:pt x="72552" y="63"/>
                    <a:pt x="69236" y="3023"/>
                  </a:cubicBezTo>
                  <a:cubicBezTo>
                    <a:pt x="68470" y="4010"/>
                    <a:pt x="65919" y="6231"/>
                    <a:pt x="64899" y="6971"/>
                  </a:cubicBezTo>
                  <a:cubicBezTo>
                    <a:pt x="55204" y="63"/>
                    <a:pt x="44744" y="63"/>
                    <a:pt x="40917" y="63"/>
                  </a:cubicBezTo>
                  <a:cubicBezTo>
                    <a:pt x="9792" y="63"/>
                    <a:pt x="97" y="16593"/>
                    <a:pt x="97" y="30410"/>
                  </a:cubicBezTo>
                  <a:cubicBezTo>
                    <a:pt x="97" y="39045"/>
                    <a:pt x="4179" y="45954"/>
                    <a:pt x="11067" y="51382"/>
                  </a:cubicBezTo>
                  <a:cubicBezTo>
                    <a:pt x="19231" y="57796"/>
                    <a:pt x="26375" y="59277"/>
                    <a:pt x="44744" y="627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FDD57BF-559F-5C42-7B72-26588C61A59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49508" y="2884191"/>
              <a:ext cx="27043" cy="26152"/>
            </a:xfrm>
            <a:custGeom>
              <a:avLst/>
              <a:gdLst>
                <a:gd name="csX0" fmla="*/ 27144 w 27043"/>
                <a:gd name="csY0" fmla="*/ 13139 h 26152"/>
                <a:gd name="csX1" fmla="*/ 13622 w 27043"/>
                <a:gd name="csY1" fmla="*/ 63 h 26152"/>
                <a:gd name="csX2" fmla="*/ 101 w 27043"/>
                <a:gd name="csY2" fmla="*/ 13139 h 26152"/>
                <a:gd name="csX3" fmla="*/ 13622 w 27043"/>
                <a:gd name="csY3" fmla="*/ 26216 h 26152"/>
                <a:gd name="csX4" fmla="*/ 27144 w 27043"/>
                <a:gd name="csY4" fmla="*/ 13139 h 26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043" h="26152">
                  <a:moveTo>
                    <a:pt x="27144" y="13139"/>
                  </a:moveTo>
                  <a:cubicBezTo>
                    <a:pt x="27144" y="5984"/>
                    <a:pt x="21021" y="63"/>
                    <a:pt x="13622" y="63"/>
                  </a:cubicBezTo>
                  <a:cubicBezTo>
                    <a:pt x="6224" y="63"/>
                    <a:pt x="101" y="5984"/>
                    <a:pt x="101" y="13139"/>
                  </a:cubicBezTo>
                  <a:cubicBezTo>
                    <a:pt x="101" y="20294"/>
                    <a:pt x="6224" y="26216"/>
                    <a:pt x="13622" y="26216"/>
                  </a:cubicBezTo>
                  <a:cubicBezTo>
                    <a:pt x="21021" y="26216"/>
                    <a:pt x="27144" y="20294"/>
                    <a:pt x="27144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4B75E58-3065-ED4F-0C1B-2AE06650DD0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303282" y="2758608"/>
              <a:ext cx="79854" cy="154449"/>
            </a:xfrm>
            <a:custGeom>
              <a:avLst/>
              <a:gdLst>
                <a:gd name="csX0" fmla="*/ 39393 w 79854"/>
                <a:gd name="csY0" fmla="*/ 53109 h 154449"/>
                <a:gd name="csX1" fmla="*/ 75876 w 79854"/>
                <a:gd name="csY1" fmla="*/ 53109 h 154449"/>
                <a:gd name="csX2" fmla="*/ 75876 w 79854"/>
                <a:gd name="csY2" fmla="*/ 45460 h 154449"/>
                <a:gd name="csX3" fmla="*/ 39393 w 79854"/>
                <a:gd name="csY3" fmla="*/ 45460 h 154449"/>
                <a:gd name="csX4" fmla="*/ 39393 w 79854"/>
                <a:gd name="csY4" fmla="*/ 63 h 154449"/>
                <a:gd name="csX5" fmla="*/ 33015 w 79854"/>
                <a:gd name="csY5" fmla="*/ 63 h 154449"/>
                <a:gd name="csX6" fmla="*/ 103 w 79854"/>
                <a:gd name="csY6" fmla="*/ 47681 h 154449"/>
                <a:gd name="csX7" fmla="*/ 103 w 79854"/>
                <a:gd name="csY7" fmla="*/ 53109 h 154449"/>
                <a:gd name="csX8" fmla="*/ 21789 w 79854"/>
                <a:gd name="csY8" fmla="*/ 53109 h 154449"/>
                <a:gd name="csX9" fmla="*/ 21789 w 79854"/>
                <a:gd name="csY9" fmla="*/ 121205 h 154449"/>
                <a:gd name="csX10" fmla="*/ 54700 w 79854"/>
                <a:gd name="csY10" fmla="*/ 154512 h 154449"/>
                <a:gd name="csX11" fmla="*/ 79958 w 79854"/>
                <a:gd name="csY11" fmla="*/ 121205 h 154449"/>
                <a:gd name="csX12" fmla="*/ 79958 w 79854"/>
                <a:gd name="csY12" fmla="*/ 107141 h 154449"/>
                <a:gd name="csX13" fmla="*/ 73580 w 79854"/>
                <a:gd name="csY13" fmla="*/ 107141 h 154449"/>
                <a:gd name="csX14" fmla="*/ 73580 w 79854"/>
                <a:gd name="csY14" fmla="*/ 120711 h 154449"/>
                <a:gd name="csX15" fmla="*/ 56486 w 79854"/>
                <a:gd name="csY15" fmla="*/ 148344 h 154449"/>
                <a:gd name="csX16" fmla="*/ 39393 w 79854"/>
                <a:gd name="csY16" fmla="*/ 121698 h 154449"/>
                <a:gd name="csX17" fmla="*/ 39393 w 79854"/>
                <a:gd name="csY17" fmla="*/ 53109 h 1544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9854" h="154449">
                  <a:moveTo>
                    <a:pt x="39393" y="53109"/>
                  </a:moveTo>
                  <a:lnTo>
                    <a:pt x="75876" y="53109"/>
                  </a:lnTo>
                  <a:lnTo>
                    <a:pt x="75876" y="45460"/>
                  </a:lnTo>
                  <a:lnTo>
                    <a:pt x="39393" y="45460"/>
                  </a:lnTo>
                  <a:lnTo>
                    <a:pt x="39393" y="63"/>
                  </a:lnTo>
                  <a:lnTo>
                    <a:pt x="33015" y="63"/>
                  </a:lnTo>
                  <a:cubicBezTo>
                    <a:pt x="32760" y="20294"/>
                    <a:pt x="25106" y="46694"/>
                    <a:pt x="103" y="47681"/>
                  </a:cubicBezTo>
                  <a:lnTo>
                    <a:pt x="103" y="53109"/>
                  </a:lnTo>
                  <a:lnTo>
                    <a:pt x="21789" y="53109"/>
                  </a:lnTo>
                  <a:lnTo>
                    <a:pt x="21789" y="121205"/>
                  </a:lnTo>
                  <a:cubicBezTo>
                    <a:pt x="21789" y="151552"/>
                    <a:pt x="45516" y="154512"/>
                    <a:pt x="54700" y="154512"/>
                  </a:cubicBezTo>
                  <a:cubicBezTo>
                    <a:pt x="72814" y="154512"/>
                    <a:pt x="79958" y="136995"/>
                    <a:pt x="79958" y="121205"/>
                  </a:cubicBezTo>
                  <a:lnTo>
                    <a:pt x="79958" y="107141"/>
                  </a:lnTo>
                  <a:lnTo>
                    <a:pt x="73580" y="107141"/>
                  </a:lnTo>
                  <a:lnTo>
                    <a:pt x="73580" y="120711"/>
                  </a:lnTo>
                  <a:cubicBezTo>
                    <a:pt x="73580" y="138969"/>
                    <a:pt x="65926" y="148344"/>
                    <a:pt x="56486" y="148344"/>
                  </a:cubicBezTo>
                  <a:cubicBezTo>
                    <a:pt x="39393" y="148344"/>
                    <a:pt x="39393" y="125892"/>
                    <a:pt x="39393" y="121698"/>
                  </a:cubicBezTo>
                  <a:lnTo>
                    <a:pt x="39393" y="53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6A444A2-9959-96F4-7DF3-CE75440ACC5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419592" y="2884191"/>
              <a:ext cx="27043" cy="26152"/>
            </a:xfrm>
            <a:custGeom>
              <a:avLst/>
              <a:gdLst>
                <a:gd name="csX0" fmla="*/ 27151 w 27043"/>
                <a:gd name="csY0" fmla="*/ 13139 h 26152"/>
                <a:gd name="csX1" fmla="*/ 13629 w 27043"/>
                <a:gd name="csY1" fmla="*/ 63 h 26152"/>
                <a:gd name="csX2" fmla="*/ 107 w 27043"/>
                <a:gd name="csY2" fmla="*/ 13139 h 26152"/>
                <a:gd name="csX3" fmla="*/ 13629 w 27043"/>
                <a:gd name="csY3" fmla="*/ 26216 h 26152"/>
                <a:gd name="csX4" fmla="*/ 27151 w 27043"/>
                <a:gd name="csY4" fmla="*/ 13139 h 26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043" h="26152">
                  <a:moveTo>
                    <a:pt x="27151" y="13139"/>
                  </a:moveTo>
                  <a:cubicBezTo>
                    <a:pt x="27151" y="5984"/>
                    <a:pt x="21028" y="63"/>
                    <a:pt x="13629" y="63"/>
                  </a:cubicBezTo>
                  <a:cubicBezTo>
                    <a:pt x="6230" y="63"/>
                    <a:pt x="107" y="5984"/>
                    <a:pt x="107" y="13139"/>
                  </a:cubicBezTo>
                  <a:cubicBezTo>
                    <a:pt x="107" y="20294"/>
                    <a:pt x="6230" y="26216"/>
                    <a:pt x="13629" y="26216"/>
                  </a:cubicBezTo>
                  <a:cubicBezTo>
                    <a:pt x="21028" y="26216"/>
                    <a:pt x="27151" y="20294"/>
                    <a:pt x="27151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A0C8C3F1-1DE6-7F2F-F4D6-ABB31043E38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581908" y="2739117"/>
              <a:ext cx="141849" cy="176654"/>
            </a:xfrm>
            <a:custGeom>
              <a:avLst/>
              <a:gdLst>
                <a:gd name="csX0" fmla="*/ 140689 w 141849"/>
                <a:gd name="csY0" fmla="*/ 9438 h 176654"/>
                <a:gd name="csX1" fmla="*/ 141964 w 141849"/>
                <a:gd name="csY1" fmla="*/ 4997 h 176654"/>
                <a:gd name="csX2" fmla="*/ 136862 w 141849"/>
                <a:gd name="csY2" fmla="*/ 63 h 176654"/>
                <a:gd name="csX3" fmla="*/ 130994 w 141849"/>
                <a:gd name="csY3" fmla="*/ 5737 h 176654"/>
                <a:gd name="csX4" fmla="*/ 109818 w 141849"/>
                <a:gd name="csY4" fmla="*/ 60017 h 176654"/>
                <a:gd name="csX5" fmla="*/ 32260 w 141849"/>
                <a:gd name="csY5" fmla="*/ 60017 h 176654"/>
                <a:gd name="csX6" fmla="*/ 11085 w 141849"/>
                <a:gd name="csY6" fmla="*/ 5737 h 176654"/>
                <a:gd name="csX7" fmla="*/ 5217 w 141849"/>
                <a:gd name="csY7" fmla="*/ 63 h 176654"/>
                <a:gd name="csX8" fmla="*/ 115 w 141849"/>
                <a:gd name="csY8" fmla="*/ 4997 h 176654"/>
                <a:gd name="csX9" fmla="*/ 1645 w 141849"/>
                <a:gd name="csY9" fmla="*/ 9438 h 176654"/>
                <a:gd name="csX10" fmla="*/ 65171 w 141849"/>
                <a:gd name="csY10" fmla="*/ 171043 h 176654"/>
                <a:gd name="csX11" fmla="*/ 71039 w 141849"/>
                <a:gd name="csY11" fmla="*/ 176718 h 176654"/>
                <a:gd name="csX12" fmla="*/ 76652 w 141849"/>
                <a:gd name="csY12" fmla="*/ 171537 h 176654"/>
                <a:gd name="csX13" fmla="*/ 140689 w 141849"/>
                <a:gd name="csY13" fmla="*/ 9438 h 176654"/>
                <a:gd name="csX14" fmla="*/ 36342 w 141849"/>
                <a:gd name="csY14" fmla="*/ 69886 h 176654"/>
                <a:gd name="csX15" fmla="*/ 105736 w 141849"/>
                <a:gd name="csY15" fmla="*/ 69886 h 176654"/>
                <a:gd name="csX16" fmla="*/ 71039 w 141849"/>
                <a:gd name="csY16" fmla="*/ 157720 h 176654"/>
                <a:gd name="csX17" fmla="*/ 36342 w 141849"/>
                <a:gd name="csY17" fmla="*/ 69886 h 176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41849" h="176654">
                  <a:moveTo>
                    <a:pt x="140689" y="9438"/>
                  </a:moveTo>
                  <a:cubicBezTo>
                    <a:pt x="141964" y="6724"/>
                    <a:pt x="141964" y="6231"/>
                    <a:pt x="141964" y="4997"/>
                  </a:cubicBezTo>
                  <a:cubicBezTo>
                    <a:pt x="141964" y="2530"/>
                    <a:pt x="139923" y="63"/>
                    <a:pt x="136862" y="63"/>
                  </a:cubicBezTo>
                  <a:cubicBezTo>
                    <a:pt x="133545" y="63"/>
                    <a:pt x="132014" y="3023"/>
                    <a:pt x="130994" y="5737"/>
                  </a:cubicBezTo>
                  <a:lnTo>
                    <a:pt x="109818" y="60017"/>
                  </a:lnTo>
                  <a:lnTo>
                    <a:pt x="32260" y="60017"/>
                  </a:lnTo>
                  <a:lnTo>
                    <a:pt x="11085" y="5737"/>
                  </a:lnTo>
                  <a:cubicBezTo>
                    <a:pt x="9809" y="2283"/>
                    <a:pt x="8534" y="63"/>
                    <a:pt x="5217" y="63"/>
                  </a:cubicBezTo>
                  <a:cubicBezTo>
                    <a:pt x="2666" y="63"/>
                    <a:pt x="115" y="2530"/>
                    <a:pt x="115" y="4997"/>
                  </a:cubicBezTo>
                  <a:cubicBezTo>
                    <a:pt x="115" y="5491"/>
                    <a:pt x="115" y="5984"/>
                    <a:pt x="1645" y="9438"/>
                  </a:cubicBezTo>
                  <a:lnTo>
                    <a:pt x="65171" y="171043"/>
                  </a:lnTo>
                  <a:cubicBezTo>
                    <a:pt x="66447" y="174497"/>
                    <a:pt x="67723" y="176718"/>
                    <a:pt x="71039" y="176718"/>
                  </a:cubicBezTo>
                  <a:cubicBezTo>
                    <a:pt x="74611" y="176718"/>
                    <a:pt x="75632" y="174004"/>
                    <a:pt x="76652" y="171537"/>
                  </a:cubicBezTo>
                  <a:lnTo>
                    <a:pt x="140689" y="9438"/>
                  </a:lnTo>
                  <a:close/>
                  <a:moveTo>
                    <a:pt x="36342" y="69886"/>
                  </a:moveTo>
                  <a:lnTo>
                    <a:pt x="105736" y="69886"/>
                  </a:lnTo>
                  <a:lnTo>
                    <a:pt x="71039" y="157720"/>
                  </a:lnTo>
                  <a:lnTo>
                    <a:pt x="36342" y="698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A9152A7-9AD3-53A1-DFB7-7E1A062928B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796525" y="2725300"/>
              <a:ext cx="10205" cy="246724"/>
            </a:xfrm>
            <a:custGeom>
              <a:avLst/>
              <a:gdLst>
                <a:gd name="csX0" fmla="*/ 10327 w 10205"/>
                <a:gd name="csY0" fmla="*/ 8945 h 246724"/>
                <a:gd name="csX1" fmla="*/ 5224 w 10205"/>
                <a:gd name="csY1" fmla="*/ 63 h 246724"/>
                <a:gd name="csX2" fmla="*/ 122 w 10205"/>
                <a:gd name="csY2" fmla="*/ 8945 h 246724"/>
                <a:gd name="csX3" fmla="*/ 122 w 10205"/>
                <a:gd name="csY3" fmla="*/ 237905 h 246724"/>
                <a:gd name="csX4" fmla="*/ 5224 w 10205"/>
                <a:gd name="csY4" fmla="*/ 246788 h 246724"/>
                <a:gd name="csX5" fmla="*/ 10327 w 10205"/>
                <a:gd name="csY5" fmla="*/ 237905 h 246724"/>
                <a:gd name="csX6" fmla="*/ 10327 w 10205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205" h="246724">
                  <a:moveTo>
                    <a:pt x="10327" y="8945"/>
                  </a:moveTo>
                  <a:cubicBezTo>
                    <a:pt x="10327" y="4504"/>
                    <a:pt x="10327" y="63"/>
                    <a:pt x="5224" y="63"/>
                  </a:cubicBezTo>
                  <a:cubicBezTo>
                    <a:pt x="122" y="63"/>
                    <a:pt x="122" y="4504"/>
                    <a:pt x="122" y="8945"/>
                  </a:cubicBezTo>
                  <a:lnTo>
                    <a:pt x="122" y="237905"/>
                  </a:lnTo>
                  <a:cubicBezTo>
                    <a:pt x="122" y="242347"/>
                    <a:pt x="122" y="246788"/>
                    <a:pt x="5224" y="246788"/>
                  </a:cubicBezTo>
                  <a:cubicBezTo>
                    <a:pt x="10327" y="246788"/>
                    <a:pt x="10327" y="242347"/>
                    <a:pt x="10327" y="237905"/>
                  </a:cubicBezTo>
                  <a:lnTo>
                    <a:pt x="10327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AE2CF900-ECDF-CA46-A7F2-2347C614EDC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844432" y="2739117"/>
              <a:ext cx="154605" cy="221805"/>
            </a:xfrm>
            <a:custGeom>
              <a:avLst/>
              <a:gdLst>
                <a:gd name="csX0" fmla="*/ 115696 w 154605"/>
                <a:gd name="csY0" fmla="*/ 6478 h 221805"/>
                <a:gd name="csX1" fmla="*/ 116462 w 154605"/>
                <a:gd name="csY1" fmla="*/ 2777 h 221805"/>
                <a:gd name="csX2" fmla="*/ 113400 w 154605"/>
                <a:gd name="csY2" fmla="*/ 63 h 221805"/>
                <a:gd name="csX3" fmla="*/ 109573 w 154605"/>
                <a:gd name="csY3" fmla="*/ 4997 h 221805"/>
                <a:gd name="csX4" fmla="*/ 67222 w 154605"/>
                <a:gd name="csY4" fmla="*/ 168082 h 221805"/>
                <a:gd name="csX5" fmla="*/ 38138 w 154605"/>
                <a:gd name="csY5" fmla="*/ 140449 h 221805"/>
                <a:gd name="csX6" fmla="*/ 51915 w 154605"/>
                <a:gd name="csY6" fmla="*/ 94558 h 221805"/>
                <a:gd name="csX7" fmla="*/ 54721 w 154605"/>
                <a:gd name="csY7" fmla="*/ 82469 h 221805"/>
                <a:gd name="csX8" fmla="*/ 33801 w 154605"/>
                <a:gd name="csY8" fmla="*/ 62237 h 221805"/>
                <a:gd name="csX9" fmla="*/ 125 w 154605"/>
                <a:gd name="csY9" fmla="*/ 100233 h 221805"/>
                <a:gd name="csX10" fmla="*/ 3186 w 154605"/>
                <a:gd name="csY10" fmla="*/ 102700 h 221805"/>
                <a:gd name="csX11" fmla="*/ 7268 w 154605"/>
                <a:gd name="csY11" fmla="*/ 98259 h 221805"/>
                <a:gd name="csX12" fmla="*/ 33036 w 154605"/>
                <a:gd name="csY12" fmla="*/ 67665 h 221805"/>
                <a:gd name="csX13" fmla="*/ 39414 w 154605"/>
                <a:gd name="csY13" fmla="*/ 75561 h 221805"/>
                <a:gd name="csX14" fmla="*/ 33546 w 154605"/>
                <a:gd name="csY14" fmla="*/ 96779 h 221805"/>
                <a:gd name="csX15" fmla="*/ 21300 w 154605"/>
                <a:gd name="csY15" fmla="*/ 138475 h 221805"/>
                <a:gd name="csX16" fmla="*/ 65692 w 154605"/>
                <a:gd name="csY16" fmla="*/ 173510 h 221805"/>
                <a:gd name="csX17" fmla="*/ 60079 w 154605"/>
                <a:gd name="csY17" fmla="*/ 195962 h 221805"/>
                <a:gd name="csX18" fmla="*/ 54211 w 154605"/>
                <a:gd name="csY18" fmla="*/ 219401 h 221805"/>
                <a:gd name="csX19" fmla="*/ 57273 w 154605"/>
                <a:gd name="csY19" fmla="*/ 221868 h 221805"/>
                <a:gd name="csX20" fmla="*/ 59569 w 154605"/>
                <a:gd name="csY20" fmla="*/ 220881 h 221805"/>
                <a:gd name="csX21" fmla="*/ 62630 w 154605"/>
                <a:gd name="csY21" fmla="*/ 210766 h 221805"/>
                <a:gd name="csX22" fmla="*/ 72325 w 154605"/>
                <a:gd name="csY22" fmla="*/ 174004 h 221805"/>
                <a:gd name="csX23" fmla="*/ 128197 w 154605"/>
                <a:gd name="csY23" fmla="*/ 147604 h 221805"/>
                <a:gd name="csX24" fmla="*/ 146822 w 154605"/>
                <a:gd name="csY24" fmla="*/ 117997 h 221805"/>
                <a:gd name="csX25" fmla="*/ 154730 w 154605"/>
                <a:gd name="csY25" fmla="*/ 79508 h 221805"/>
                <a:gd name="csX26" fmla="*/ 143505 w 154605"/>
                <a:gd name="csY26" fmla="*/ 62237 h 221805"/>
                <a:gd name="csX27" fmla="*/ 130749 w 154605"/>
                <a:gd name="csY27" fmla="*/ 74080 h 221805"/>
                <a:gd name="csX28" fmla="*/ 134576 w 154605"/>
                <a:gd name="csY28" fmla="*/ 80742 h 221805"/>
                <a:gd name="csX29" fmla="*/ 143760 w 154605"/>
                <a:gd name="csY29" fmla="*/ 101713 h 221805"/>
                <a:gd name="csX30" fmla="*/ 121564 w 154605"/>
                <a:gd name="csY30" fmla="*/ 146617 h 221805"/>
                <a:gd name="csX31" fmla="*/ 73601 w 154605"/>
                <a:gd name="csY31" fmla="*/ 168576 h 221805"/>
                <a:gd name="csX32" fmla="*/ 115696 w 154605"/>
                <a:gd name="csY32" fmla="*/ 6478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54605" h="221805">
                  <a:moveTo>
                    <a:pt x="115696" y="6478"/>
                  </a:moveTo>
                  <a:cubicBezTo>
                    <a:pt x="115951" y="5491"/>
                    <a:pt x="116462" y="4010"/>
                    <a:pt x="116462" y="2777"/>
                  </a:cubicBezTo>
                  <a:cubicBezTo>
                    <a:pt x="116462" y="309"/>
                    <a:pt x="114676" y="63"/>
                    <a:pt x="113400" y="63"/>
                  </a:cubicBezTo>
                  <a:cubicBezTo>
                    <a:pt x="110849" y="63"/>
                    <a:pt x="110594" y="556"/>
                    <a:pt x="109573" y="4997"/>
                  </a:cubicBezTo>
                  <a:lnTo>
                    <a:pt x="67222" y="168082"/>
                  </a:lnTo>
                  <a:cubicBezTo>
                    <a:pt x="47833" y="165862"/>
                    <a:pt x="38138" y="156733"/>
                    <a:pt x="38138" y="140449"/>
                  </a:cubicBezTo>
                  <a:cubicBezTo>
                    <a:pt x="38138" y="135515"/>
                    <a:pt x="38138" y="129100"/>
                    <a:pt x="51915" y="94558"/>
                  </a:cubicBezTo>
                  <a:cubicBezTo>
                    <a:pt x="52935" y="91598"/>
                    <a:pt x="54721" y="87403"/>
                    <a:pt x="54721" y="82469"/>
                  </a:cubicBezTo>
                  <a:cubicBezTo>
                    <a:pt x="54721" y="71366"/>
                    <a:pt x="46557" y="62237"/>
                    <a:pt x="33801" y="62237"/>
                  </a:cubicBezTo>
                  <a:cubicBezTo>
                    <a:pt x="9564" y="62237"/>
                    <a:pt x="125" y="98013"/>
                    <a:pt x="125" y="100233"/>
                  </a:cubicBezTo>
                  <a:cubicBezTo>
                    <a:pt x="125" y="102700"/>
                    <a:pt x="2676" y="102700"/>
                    <a:pt x="3186" y="102700"/>
                  </a:cubicBezTo>
                  <a:cubicBezTo>
                    <a:pt x="5737" y="102700"/>
                    <a:pt x="5992" y="102207"/>
                    <a:pt x="7268" y="98259"/>
                  </a:cubicBezTo>
                  <a:cubicBezTo>
                    <a:pt x="14156" y="74820"/>
                    <a:pt x="24361" y="67665"/>
                    <a:pt x="33036" y="67665"/>
                  </a:cubicBezTo>
                  <a:cubicBezTo>
                    <a:pt x="35077" y="67665"/>
                    <a:pt x="39414" y="67665"/>
                    <a:pt x="39414" y="75561"/>
                  </a:cubicBezTo>
                  <a:cubicBezTo>
                    <a:pt x="39414" y="81975"/>
                    <a:pt x="36863" y="88144"/>
                    <a:pt x="33546" y="96779"/>
                  </a:cubicBezTo>
                  <a:cubicBezTo>
                    <a:pt x="21300" y="127866"/>
                    <a:pt x="21300" y="134281"/>
                    <a:pt x="21300" y="138475"/>
                  </a:cubicBezTo>
                  <a:cubicBezTo>
                    <a:pt x="21300" y="161914"/>
                    <a:pt x="41200" y="172030"/>
                    <a:pt x="65692" y="173510"/>
                  </a:cubicBezTo>
                  <a:cubicBezTo>
                    <a:pt x="63651" y="182392"/>
                    <a:pt x="63651" y="182886"/>
                    <a:pt x="60079" y="195962"/>
                  </a:cubicBezTo>
                  <a:cubicBezTo>
                    <a:pt x="59314" y="198676"/>
                    <a:pt x="54211" y="218661"/>
                    <a:pt x="54211" y="219401"/>
                  </a:cubicBezTo>
                  <a:cubicBezTo>
                    <a:pt x="54211" y="219648"/>
                    <a:pt x="54211" y="221868"/>
                    <a:pt x="57273" y="221868"/>
                  </a:cubicBezTo>
                  <a:cubicBezTo>
                    <a:pt x="57783" y="221868"/>
                    <a:pt x="59058" y="221868"/>
                    <a:pt x="59569" y="220881"/>
                  </a:cubicBezTo>
                  <a:cubicBezTo>
                    <a:pt x="60334" y="220388"/>
                    <a:pt x="61865" y="214220"/>
                    <a:pt x="62630" y="210766"/>
                  </a:cubicBezTo>
                  <a:lnTo>
                    <a:pt x="72325" y="174004"/>
                  </a:lnTo>
                  <a:cubicBezTo>
                    <a:pt x="81765" y="174004"/>
                    <a:pt x="104216" y="174004"/>
                    <a:pt x="128197" y="147604"/>
                  </a:cubicBezTo>
                  <a:cubicBezTo>
                    <a:pt x="138658" y="136255"/>
                    <a:pt x="144015" y="125399"/>
                    <a:pt x="146822" y="117997"/>
                  </a:cubicBezTo>
                  <a:cubicBezTo>
                    <a:pt x="149118" y="111829"/>
                    <a:pt x="154730" y="90364"/>
                    <a:pt x="154730" y="79508"/>
                  </a:cubicBezTo>
                  <a:cubicBezTo>
                    <a:pt x="154730" y="65692"/>
                    <a:pt x="147842" y="62237"/>
                    <a:pt x="143505" y="62237"/>
                  </a:cubicBezTo>
                  <a:cubicBezTo>
                    <a:pt x="137127" y="62237"/>
                    <a:pt x="130749" y="68652"/>
                    <a:pt x="130749" y="74080"/>
                  </a:cubicBezTo>
                  <a:cubicBezTo>
                    <a:pt x="130749" y="77288"/>
                    <a:pt x="132279" y="78768"/>
                    <a:pt x="134576" y="80742"/>
                  </a:cubicBezTo>
                  <a:cubicBezTo>
                    <a:pt x="137382" y="83456"/>
                    <a:pt x="143760" y="89871"/>
                    <a:pt x="143760" y="101713"/>
                  </a:cubicBezTo>
                  <a:cubicBezTo>
                    <a:pt x="143760" y="117504"/>
                    <a:pt x="130494" y="137735"/>
                    <a:pt x="121564" y="146617"/>
                  </a:cubicBezTo>
                  <a:cubicBezTo>
                    <a:pt x="99113" y="168576"/>
                    <a:pt x="82785" y="168576"/>
                    <a:pt x="73601" y="168576"/>
                  </a:cubicBezTo>
                  <a:lnTo>
                    <a:pt x="115696" y="64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28415D9-B1E0-4702-FB01-6449D1614B7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026405" y="2725300"/>
              <a:ext cx="56892" cy="246724"/>
            </a:xfrm>
            <a:custGeom>
              <a:avLst/>
              <a:gdLst>
                <a:gd name="csX0" fmla="*/ 55749 w 56892"/>
                <a:gd name="csY0" fmla="*/ 127619 h 246724"/>
                <a:gd name="csX1" fmla="*/ 57024 w 56892"/>
                <a:gd name="csY1" fmla="*/ 123425 h 246724"/>
                <a:gd name="csX2" fmla="*/ 55749 w 56892"/>
                <a:gd name="csY2" fmla="*/ 119231 h 246724"/>
                <a:gd name="csX3" fmla="*/ 11102 w 56892"/>
                <a:gd name="csY3" fmla="*/ 5737 h 246724"/>
                <a:gd name="csX4" fmla="*/ 5234 w 56892"/>
                <a:gd name="csY4" fmla="*/ 63 h 246724"/>
                <a:gd name="csX5" fmla="*/ 131 w 56892"/>
                <a:gd name="csY5" fmla="*/ 4997 h 246724"/>
                <a:gd name="csX6" fmla="*/ 1407 w 56892"/>
                <a:gd name="csY6" fmla="*/ 8945 h 246724"/>
                <a:gd name="csX7" fmla="*/ 46564 w 56892"/>
                <a:gd name="csY7" fmla="*/ 123425 h 246724"/>
                <a:gd name="csX8" fmla="*/ 1407 w 56892"/>
                <a:gd name="csY8" fmla="*/ 237412 h 246724"/>
                <a:gd name="csX9" fmla="*/ 131 w 56892"/>
                <a:gd name="csY9" fmla="*/ 241853 h 246724"/>
                <a:gd name="csX10" fmla="*/ 5234 w 56892"/>
                <a:gd name="csY10" fmla="*/ 246788 h 246724"/>
                <a:gd name="csX11" fmla="*/ 10591 w 56892"/>
                <a:gd name="csY11" fmla="*/ 241853 h 246724"/>
                <a:gd name="csX12" fmla="*/ 55749 w 56892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892" h="246724">
                  <a:moveTo>
                    <a:pt x="55749" y="127619"/>
                  </a:moveTo>
                  <a:cubicBezTo>
                    <a:pt x="57024" y="124659"/>
                    <a:pt x="57024" y="124165"/>
                    <a:pt x="57024" y="123425"/>
                  </a:cubicBezTo>
                  <a:cubicBezTo>
                    <a:pt x="57024" y="122685"/>
                    <a:pt x="57024" y="122192"/>
                    <a:pt x="55749" y="119231"/>
                  </a:cubicBezTo>
                  <a:lnTo>
                    <a:pt x="11102" y="5737"/>
                  </a:lnTo>
                  <a:cubicBezTo>
                    <a:pt x="9571" y="1543"/>
                    <a:pt x="8040" y="63"/>
                    <a:pt x="5234" y="63"/>
                  </a:cubicBezTo>
                  <a:cubicBezTo>
                    <a:pt x="2427" y="63"/>
                    <a:pt x="131" y="2283"/>
                    <a:pt x="131" y="4997"/>
                  </a:cubicBezTo>
                  <a:cubicBezTo>
                    <a:pt x="131" y="5737"/>
                    <a:pt x="131" y="6231"/>
                    <a:pt x="1407" y="8945"/>
                  </a:cubicBezTo>
                  <a:lnTo>
                    <a:pt x="46564" y="123425"/>
                  </a:lnTo>
                  <a:lnTo>
                    <a:pt x="1407" y="237412"/>
                  </a:lnTo>
                  <a:cubicBezTo>
                    <a:pt x="131" y="240126"/>
                    <a:pt x="131" y="240619"/>
                    <a:pt x="131" y="241853"/>
                  </a:cubicBezTo>
                  <a:cubicBezTo>
                    <a:pt x="131" y="244567"/>
                    <a:pt x="2427" y="246788"/>
                    <a:pt x="5234" y="246788"/>
                  </a:cubicBezTo>
                  <a:cubicBezTo>
                    <a:pt x="8550" y="246788"/>
                    <a:pt x="9571" y="244320"/>
                    <a:pt x="10591" y="241853"/>
                  </a:cubicBezTo>
                  <a:lnTo>
                    <a:pt x="55749" y="1276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C72963E-EB3A-92C9-5175-47C5F462FCC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133529" y="2804005"/>
              <a:ext cx="27043" cy="106338"/>
            </a:xfrm>
            <a:custGeom>
              <a:avLst/>
              <a:gdLst>
                <a:gd name="csX0" fmla="*/ 27179 w 27043"/>
                <a:gd name="csY0" fmla="*/ 13139 h 106338"/>
                <a:gd name="csX1" fmla="*/ 13657 w 27043"/>
                <a:gd name="csY1" fmla="*/ 63 h 106338"/>
                <a:gd name="csX2" fmla="*/ 135 w 27043"/>
                <a:gd name="csY2" fmla="*/ 13139 h 106338"/>
                <a:gd name="csX3" fmla="*/ 13657 w 27043"/>
                <a:gd name="csY3" fmla="*/ 26216 h 106338"/>
                <a:gd name="csX4" fmla="*/ 27179 w 27043"/>
                <a:gd name="csY4" fmla="*/ 13139 h 106338"/>
                <a:gd name="csX5" fmla="*/ 27179 w 27043"/>
                <a:gd name="csY5" fmla="*/ 93325 h 106338"/>
                <a:gd name="csX6" fmla="*/ 13657 w 27043"/>
                <a:gd name="csY6" fmla="*/ 80248 h 106338"/>
                <a:gd name="csX7" fmla="*/ 135 w 27043"/>
                <a:gd name="csY7" fmla="*/ 93325 h 106338"/>
                <a:gd name="csX8" fmla="*/ 13657 w 27043"/>
                <a:gd name="csY8" fmla="*/ 106401 h 106338"/>
                <a:gd name="csX9" fmla="*/ 27179 w 27043"/>
                <a:gd name="csY9" fmla="*/ 93325 h 1063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7043" h="106338">
                  <a:moveTo>
                    <a:pt x="27179" y="13139"/>
                  </a:moveTo>
                  <a:cubicBezTo>
                    <a:pt x="27179" y="5984"/>
                    <a:pt x="21056" y="63"/>
                    <a:pt x="13657" y="63"/>
                  </a:cubicBezTo>
                  <a:cubicBezTo>
                    <a:pt x="6258" y="63"/>
                    <a:pt x="135" y="5984"/>
                    <a:pt x="135" y="13139"/>
                  </a:cubicBezTo>
                  <a:cubicBezTo>
                    <a:pt x="135" y="20294"/>
                    <a:pt x="6258" y="26216"/>
                    <a:pt x="13657" y="26216"/>
                  </a:cubicBezTo>
                  <a:cubicBezTo>
                    <a:pt x="21056" y="26216"/>
                    <a:pt x="27179" y="20294"/>
                    <a:pt x="27179" y="13139"/>
                  </a:cubicBezTo>
                  <a:close/>
                  <a:moveTo>
                    <a:pt x="27179" y="93325"/>
                  </a:moveTo>
                  <a:cubicBezTo>
                    <a:pt x="27179" y="86170"/>
                    <a:pt x="21056" y="80248"/>
                    <a:pt x="13657" y="80248"/>
                  </a:cubicBezTo>
                  <a:cubicBezTo>
                    <a:pt x="6258" y="80248"/>
                    <a:pt x="135" y="86170"/>
                    <a:pt x="135" y="93325"/>
                  </a:cubicBezTo>
                  <a:cubicBezTo>
                    <a:pt x="135" y="100480"/>
                    <a:pt x="6258" y="106401"/>
                    <a:pt x="13657" y="106401"/>
                  </a:cubicBezTo>
                  <a:cubicBezTo>
                    <a:pt x="21056" y="106401"/>
                    <a:pt x="27179" y="100480"/>
                    <a:pt x="27179" y="933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70" name="Group 269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 title="IguanaTex Shape Display">
            <a:extLst>
              <a:ext uri="{FF2B5EF4-FFF2-40B4-BE49-F238E27FC236}">
                <a16:creationId xmlns:a16="http://schemas.microsoft.com/office/drawing/2014/main" id="{0F1AD06B-BC95-C024-0B77-0DE2825D935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675114" y="1943770"/>
            <a:ext cx="5629418" cy="322753"/>
            <a:chOff x="9298121" y="3553419"/>
            <a:chExt cx="5629418" cy="322753"/>
          </a:xfrm>
        </p:grpSpPr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819AD68F-9562-9115-F6BF-60884E837CC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98121" y="3578786"/>
              <a:ext cx="197320" cy="205557"/>
            </a:xfrm>
            <a:custGeom>
              <a:avLst/>
              <a:gdLst>
                <a:gd name="csX0" fmla="*/ 161805 w 197320"/>
                <a:gd name="csY0" fmla="*/ 30678 h 205557"/>
                <a:gd name="csX1" fmla="*/ 192556 w 197320"/>
                <a:gd name="csY1" fmla="*/ 9101 h 205557"/>
                <a:gd name="csX2" fmla="*/ 197397 w 197320"/>
                <a:gd name="csY2" fmla="*/ 3270 h 205557"/>
                <a:gd name="csX3" fmla="*/ 193695 w 197320"/>
                <a:gd name="csY3" fmla="*/ 63 h 205557"/>
                <a:gd name="csX4" fmla="*/ 164653 w 197320"/>
                <a:gd name="csY4" fmla="*/ 937 h 205557"/>
                <a:gd name="csX5" fmla="*/ 135040 w 197320"/>
                <a:gd name="csY5" fmla="*/ 63 h 205557"/>
                <a:gd name="csX6" fmla="*/ 129915 w 197320"/>
                <a:gd name="csY6" fmla="*/ 5894 h 205557"/>
                <a:gd name="csX7" fmla="*/ 135040 w 197320"/>
                <a:gd name="csY7" fmla="*/ 9101 h 205557"/>
                <a:gd name="csX8" fmla="*/ 154402 w 197320"/>
                <a:gd name="csY8" fmla="*/ 21931 h 205557"/>
                <a:gd name="csX9" fmla="*/ 153548 w 197320"/>
                <a:gd name="csY9" fmla="*/ 28054 h 205557"/>
                <a:gd name="csX10" fmla="*/ 127922 w 197320"/>
                <a:gd name="csY10" fmla="*/ 132145 h 205557"/>
                <a:gd name="csX11" fmla="*/ 57023 w 197320"/>
                <a:gd name="csY11" fmla="*/ 196582 h 205557"/>
                <a:gd name="csX12" fmla="*/ 22286 w 197320"/>
                <a:gd name="csY12" fmla="*/ 158677 h 205557"/>
                <a:gd name="csX13" fmla="*/ 25418 w 197320"/>
                <a:gd name="csY13" fmla="*/ 135935 h 205557"/>
                <a:gd name="csX14" fmla="*/ 53037 w 197320"/>
                <a:gd name="csY14" fmla="*/ 22514 h 205557"/>
                <a:gd name="csX15" fmla="*/ 76955 w 197320"/>
                <a:gd name="csY15" fmla="*/ 9101 h 205557"/>
                <a:gd name="csX16" fmla="*/ 86636 w 197320"/>
                <a:gd name="csY16" fmla="*/ 3270 h 205557"/>
                <a:gd name="csX17" fmla="*/ 82649 w 197320"/>
                <a:gd name="csY17" fmla="*/ 63 h 205557"/>
                <a:gd name="csX18" fmla="*/ 46204 w 197320"/>
                <a:gd name="csY18" fmla="*/ 937 h 205557"/>
                <a:gd name="csX19" fmla="*/ 9473 w 197320"/>
                <a:gd name="csY19" fmla="*/ 63 h 205557"/>
                <a:gd name="csX20" fmla="*/ 4063 w 197320"/>
                <a:gd name="csY20" fmla="*/ 5894 h 205557"/>
                <a:gd name="csX21" fmla="*/ 12036 w 197320"/>
                <a:gd name="csY21" fmla="*/ 9101 h 205557"/>
                <a:gd name="csX22" fmla="*/ 22855 w 197320"/>
                <a:gd name="csY22" fmla="*/ 9685 h 205557"/>
                <a:gd name="csX23" fmla="*/ 30543 w 197320"/>
                <a:gd name="csY23" fmla="*/ 14350 h 205557"/>
                <a:gd name="csX24" fmla="*/ 25703 w 197320"/>
                <a:gd name="csY24" fmla="*/ 35051 h 205557"/>
                <a:gd name="csX25" fmla="*/ 19439 w 197320"/>
                <a:gd name="csY25" fmla="*/ 60710 h 205557"/>
                <a:gd name="csX26" fmla="*/ 2070 w 197320"/>
                <a:gd name="csY26" fmla="*/ 132728 h 205557"/>
                <a:gd name="csX27" fmla="*/ 77 w 197320"/>
                <a:gd name="csY27" fmla="*/ 149639 h 205557"/>
                <a:gd name="csX28" fmla="*/ 55884 w 197320"/>
                <a:gd name="csY28" fmla="*/ 205620 h 205557"/>
                <a:gd name="csX29" fmla="*/ 136464 w 197320"/>
                <a:gd name="csY29" fmla="*/ 134185 h 205557"/>
                <a:gd name="csX30" fmla="*/ 161805 w 197320"/>
                <a:gd name="csY30" fmla="*/ 30678 h 2055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97320" h="205557">
                  <a:moveTo>
                    <a:pt x="161805" y="30678"/>
                  </a:moveTo>
                  <a:cubicBezTo>
                    <a:pt x="164653" y="18723"/>
                    <a:pt x="169778" y="9976"/>
                    <a:pt x="192556" y="9101"/>
                  </a:cubicBezTo>
                  <a:cubicBezTo>
                    <a:pt x="193980" y="9101"/>
                    <a:pt x="197397" y="8810"/>
                    <a:pt x="197397" y="3270"/>
                  </a:cubicBezTo>
                  <a:cubicBezTo>
                    <a:pt x="197397" y="2978"/>
                    <a:pt x="197397" y="63"/>
                    <a:pt x="193695" y="63"/>
                  </a:cubicBezTo>
                  <a:cubicBezTo>
                    <a:pt x="184299" y="63"/>
                    <a:pt x="174334" y="937"/>
                    <a:pt x="164653" y="937"/>
                  </a:cubicBezTo>
                  <a:cubicBezTo>
                    <a:pt x="154972" y="937"/>
                    <a:pt x="144437" y="63"/>
                    <a:pt x="135040" y="63"/>
                  </a:cubicBezTo>
                  <a:cubicBezTo>
                    <a:pt x="133332" y="63"/>
                    <a:pt x="129915" y="63"/>
                    <a:pt x="129915" y="5894"/>
                  </a:cubicBezTo>
                  <a:cubicBezTo>
                    <a:pt x="129915" y="9101"/>
                    <a:pt x="132762" y="9101"/>
                    <a:pt x="135040" y="9101"/>
                  </a:cubicBezTo>
                  <a:cubicBezTo>
                    <a:pt x="151270" y="9393"/>
                    <a:pt x="154402" y="15516"/>
                    <a:pt x="154402" y="21931"/>
                  </a:cubicBezTo>
                  <a:cubicBezTo>
                    <a:pt x="154402" y="22805"/>
                    <a:pt x="153833" y="27179"/>
                    <a:pt x="153548" y="28054"/>
                  </a:cubicBezTo>
                  <a:lnTo>
                    <a:pt x="127922" y="132145"/>
                  </a:lnTo>
                  <a:cubicBezTo>
                    <a:pt x="118241" y="171215"/>
                    <a:pt x="85497" y="196582"/>
                    <a:pt x="57023" y="196582"/>
                  </a:cubicBezTo>
                  <a:cubicBezTo>
                    <a:pt x="37662" y="196582"/>
                    <a:pt x="22286" y="183753"/>
                    <a:pt x="22286" y="158677"/>
                  </a:cubicBezTo>
                  <a:cubicBezTo>
                    <a:pt x="22286" y="158094"/>
                    <a:pt x="22286" y="148764"/>
                    <a:pt x="25418" y="135935"/>
                  </a:cubicBezTo>
                  <a:lnTo>
                    <a:pt x="53037" y="22514"/>
                  </a:lnTo>
                  <a:cubicBezTo>
                    <a:pt x="55600" y="12017"/>
                    <a:pt x="56169" y="9101"/>
                    <a:pt x="76955" y="9101"/>
                  </a:cubicBezTo>
                  <a:cubicBezTo>
                    <a:pt x="84358" y="9101"/>
                    <a:pt x="86636" y="9101"/>
                    <a:pt x="86636" y="3270"/>
                  </a:cubicBezTo>
                  <a:cubicBezTo>
                    <a:pt x="86636" y="63"/>
                    <a:pt x="83504" y="63"/>
                    <a:pt x="82649" y="63"/>
                  </a:cubicBezTo>
                  <a:cubicBezTo>
                    <a:pt x="74677" y="63"/>
                    <a:pt x="54176" y="937"/>
                    <a:pt x="46204" y="937"/>
                  </a:cubicBezTo>
                  <a:cubicBezTo>
                    <a:pt x="37946" y="937"/>
                    <a:pt x="17730" y="63"/>
                    <a:pt x="9473" y="63"/>
                  </a:cubicBezTo>
                  <a:cubicBezTo>
                    <a:pt x="7195" y="63"/>
                    <a:pt x="4063" y="63"/>
                    <a:pt x="4063" y="5894"/>
                  </a:cubicBezTo>
                  <a:cubicBezTo>
                    <a:pt x="4063" y="9101"/>
                    <a:pt x="6626" y="9101"/>
                    <a:pt x="12036" y="9101"/>
                  </a:cubicBezTo>
                  <a:cubicBezTo>
                    <a:pt x="12605" y="9101"/>
                    <a:pt x="18015" y="9101"/>
                    <a:pt x="22855" y="9685"/>
                  </a:cubicBezTo>
                  <a:cubicBezTo>
                    <a:pt x="27981" y="10268"/>
                    <a:pt x="30543" y="10559"/>
                    <a:pt x="30543" y="14350"/>
                  </a:cubicBezTo>
                  <a:cubicBezTo>
                    <a:pt x="30543" y="16099"/>
                    <a:pt x="27411" y="28345"/>
                    <a:pt x="25703" y="35051"/>
                  </a:cubicBezTo>
                  <a:lnTo>
                    <a:pt x="19439" y="60710"/>
                  </a:lnTo>
                  <a:cubicBezTo>
                    <a:pt x="16876" y="72081"/>
                    <a:pt x="3209" y="127188"/>
                    <a:pt x="2070" y="132728"/>
                  </a:cubicBezTo>
                  <a:cubicBezTo>
                    <a:pt x="77" y="140892"/>
                    <a:pt x="77" y="145265"/>
                    <a:pt x="77" y="149639"/>
                  </a:cubicBezTo>
                  <a:cubicBezTo>
                    <a:pt x="77" y="185210"/>
                    <a:pt x="25987" y="205620"/>
                    <a:pt x="55884" y="205620"/>
                  </a:cubicBezTo>
                  <a:cubicBezTo>
                    <a:pt x="91761" y="205620"/>
                    <a:pt x="127068" y="172673"/>
                    <a:pt x="136464" y="134185"/>
                  </a:cubicBezTo>
                  <a:lnTo>
                    <a:pt x="161805" y="306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36E4334-5EEC-F9A5-3C59-34AAB714355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85835" y="3559250"/>
              <a:ext cx="11389" cy="291571"/>
            </a:xfrm>
            <a:custGeom>
              <a:avLst/>
              <a:gdLst>
                <a:gd name="csX0" fmla="*/ 11476 w 11389"/>
                <a:gd name="csY0" fmla="*/ 10559 h 291571"/>
                <a:gd name="csX1" fmla="*/ 5781 w 11389"/>
                <a:gd name="csY1" fmla="*/ 63 h 291571"/>
                <a:gd name="csX2" fmla="*/ 86 w 11389"/>
                <a:gd name="csY2" fmla="*/ 10559 h 291571"/>
                <a:gd name="csX3" fmla="*/ 86 w 11389"/>
                <a:gd name="csY3" fmla="*/ 281137 h 291571"/>
                <a:gd name="csX4" fmla="*/ 5781 w 11389"/>
                <a:gd name="csY4" fmla="*/ 291634 h 291571"/>
                <a:gd name="csX5" fmla="*/ 11476 w 11389"/>
                <a:gd name="csY5" fmla="*/ 281137 h 291571"/>
                <a:gd name="csX6" fmla="*/ 11476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476" y="10559"/>
                  </a:moveTo>
                  <a:cubicBezTo>
                    <a:pt x="11476" y="5311"/>
                    <a:pt x="11476" y="63"/>
                    <a:pt x="5781" y="63"/>
                  </a:cubicBezTo>
                  <a:cubicBezTo>
                    <a:pt x="86" y="63"/>
                    <a:pt x="86" y="5311"/>
                    <a:pt x="86" y="10559"/>
                  </a:cubicBezTo>
                  <a:lnTo>
                    <a:pt x="86" y="281137"/>
                  </a:lnTo>
                  <a:cubicBezTo>
                    <a:pt x="86" y="286386"/>
                    <a:pt x="86" y="291634"/>
                    <a:pt x="5781" y="291634"/>
                  </a:cubicBezTo>
                  <a:cubicBezTo>
                    <a:pt x="11476" y="291634"/>
                    <a:pt x="11476" y="286386"/>
                    <a:pt x="11476" y="281137"/>
                  </a:cubicBezTo>
                  <a:lnTo>
                    <a:pt x="11476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9B674C3-5093-A537-A822-2C118AA3388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42149" y="3583742"/>
              <a:ext cx="119872" cy="200600"/>
            </a:xfrm>
            <a:custGeom>
              <a:avLst/>
              <a:gdLst>
                <a:gd name="csX0" fmla="*/ 119962 w 119872"/>
                <a:gd name="csY0" fmla="*/ 100946 h 200600"/>
                <a:gd name="csX1" fmla="*/ 108572 w 119872"/>
                <a:gd name="csY1" fmla="*/ 32719 h 200600"/>
                <a:gd name="csX2" fmla="*/ 60168 w 119872"/>
                <a:gd name="csY2" fmla="*/ 63 h 200600"/>
                <a:gd name="csX3" fmla="*/ 10624 w 119872"/>
                <a:gd name="csY3" fmla="*/ 34760 h 200600"/>
                <a:gd name="csX4" fmla="*/ 89 w 119872"/>
                <a:gd name="csY4" fmla="*/ 100946 h 200600"/>
                <a:gd name="csX5" fmla="*/ 12902 w 119872"/>
                <a:gd name="csY5" fmla="*/ 171215 h 200600"/>
                <a:gd name="csX6" fmla="*/ 59883 w 119872"/>
                <a:gd name="csY6" fmla="*/ 200664 h 200600"/>
                <a:gd name="csX7" fmla="*/ 109427 w 119872"/>
                <a:gd name="csY7" fmla="*/ 166841 h 200600"/>
                <a:gd name="csX8" fmla="*/ 119962 w 119872"/>
                <a:gd name="csY8" fmla="*/ 100946 h 200600"/>
                <a:gd name="csX9" fmla="*/ 59883 w 119872"/>
                <a:gd name="csY9" fmla="*/ 194249 h 200600"/>
                <a:gd name="csX10" fmla="*/ 26854 w 119872"/>
                <a:gd name="csY10" fmla="*/ 158969 h 200600"/>
                <a:gd name="csX11" fmla="*/ 23722 w 119872"/>
                <a:gd name="csY11" fmla="*/ 97448 h 200600"/>
                <a:gd name="csX12" fmla="*/ 26000 w 119872"/>
                <a:gd name="csY12" fmla="*/ 43798 h 200600"/>
                <a:gd name="csX13" fmla="*/ 59883 w 119872"/>
                <a:gd name="csY13" fmla="*/ 6477 h 200600"/>
                <a:gd name="csX14" fmla="*/ 93482 w 119872"/>
                <a:gd name="csY14" fmla="*/ 40591 h 200600"/>
                <a:gd name="csX15" fmla="*/ 96329 w 119872"/>
                <a:gd name="csY15" fmla="*/ 97448 h 200600"/>
                <a:gd name="csX16" fmla="*/ 93197 w 119872"/>
                <a:gd name="csY16" fmla="*/ 157803 h 200600"/>
                <a:gd name="csX17" fmla="*/ 59883 w 119872"/>
                <a:gd name="csY17" fmla="*/ 194249 h 200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9872" h="200600">
                  <a:moveTo>
                    <a:pt x="119962" y="100946"/>
                  </a:moveTo>
                  <a:cubicBezTo>
                    <a:pt x="119962" y="77621"/>
                    <a:pt x="118538" y="54295"/>
                    <a:pt x="108572" y="32719"/>
                  </a:cubicBezTo>
                  <a:cubicBezTo>
                    <a:pt x="95475" y="4728"/>
                    <a:pt x="72127" y="63"/>
                    <a:pt x="60168" y="63"/>
                  </a:cubicBezTo>
                  <a:cubicBezTo>
                    <a:pt x="43084" y="63"/>
                    <a:pt x="22298" y="7644"/>
                    <a:pt x="10624" y="34760"/>
                  </a:cubicBezTo>
                  <a:cubicBezTo>
                    <a:pt x="1513" y="54878"/>
                    <a:pt x="89" y="77621"/>
                    <a:pt x="89" y="100946"/>
                  </a:cubicBezTo>
                  <a:cubicBezTo>
                    <a:pt x="89" y="122814"/>
                    <a:pt x="1228" y="149056"/>
                    <a:pt x="12902" y="171215"/>
                  </a:cubicBezTo>
                  <a:cubicBezTo>
                    <a:pt x="25146" y="194832"/>
                    <a:pt x="45931" y="200664"/>
                    <a:pt x="59883" y="200664"/>
                  </a:cubicBezTo>
                  <a:cubicBezTo>
                    <a:pt x="75259" y="200664"/>
                    <a:pt x="96898" y="194541"/>
                    <a:pt x="109427" y="166841"/>
                  </a:cubicBezTo>
                  <a:cubicBezTo>
                    <a:pt x="118538" y="146723"/>
                    <a:pt x="119962" y="123981"/>
                    <a:pt x="119962" y="100946"/>
                  </a:cubicBezTo>
                  <a:close/>
                  <a:moveTo>
                    <a:pt x="59883" y="194249"/>
                  </a:moveTo>
                  <a:cubicBezTo>
                    <a:pt x="48778" y="194249"/>
                    <a:pt x="31979" y="186960"/>
                    <a:pt x="26854" y="158969"/>
                  </a:cubicBezTo>
                  <a:cubicBezTo>
                    <a:pt x="23722" y="141475"/>
                    <a:pt x="23722" y="114650"/>
                    <a:pt x="23722" y="97448"/>
                  </a:cubicBezTo>
                  <a:cubicBezTo>
                    <a:pt x="23722" y="78787"/>
                    <a:pt x="23722" y="59543"/>
                    <a:pt x="26000" y="43798"/>
                  </a:cubicBezTo>
                  <a:cubicBezTo>
                    <a:pt x="31410" y="9101"/>
                    <a:pt x="52765" y="6477"/>
                    <a:pt x="59883" y="6477"/>
                  </a:cubicBezTo>
                  <a:cubicBezTo>
                    <a:pt x="69279" y="6477"/>
                    <a:pt x="88072" y="11726"/>
                    <a:pt x="93482" y="40591"/>
                  </a:cubicBezTo>
                  <a:cubicBezTo>
                    <a:pt x="96329" y="56919"/>
                    <a:pt x="96329" y="79079"/>
                    <a:pt x="96329" y="97448"/>
                  </a:cubicBezTo>
                  <a:cubicBezTo>
                    <a:pt x="96329" y="119315"/>
                    <a:pt x="96329" y="139142"/>
                    <a:pt x="93197" y="157803"/>
                  </a:cubicBezTo>
                  <a:cubicBezTo>
                    <a:pt x="88926" y="185502"/>
                    <a:pt x="72696" y="194249"/>
                    <a:pt x="59883" y="1942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94FD5DF-D70D-00CE-EAE7-FCF9C0613EF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89072" y="3559250"/>
              <a:ext cx="63495" cy="291571"/>
            </a:xfrm>
            <a:custGeom>
              <a:avLst/>
              <a:gdLst>
                <a:gd name="csX0" fmla="*/ 62166 w 63495"/>
                <a:gd name="csY0" fmla="*/ 150805 h 291571"/>
                <a:gd name="csX1" fmla="*/ 63590 w 63495"/>
                <a:gd name="csY1" fmla="*/ 145848 h 291571"/>
                <a:gd name="csX2" fmla="*/ 62166 w 63495"/>
                <a:gd name="csY2" fmla="*/ 140892 h 291571"/>
                <a:gd name="csX3" fmla="*/ 12338 w 63495"/>
                <a:gd name="csY3" fmla="*/ 6769 h 291571"/>
                <a:gd name="csX4" fmla="*/ 5789 w 63495"/>
                <a:gd name="csY4" fmla="*/ 63 h 291571"/>
                <a:gd name="csX5" fmla="*/ 94 w 63495"/>
                <a:gd name="csY5" fmla="*/ 5894 h 291571"/>
                <a:gd name="csX6" fmla="*/ 1518 w 63495"/>
                <a:gd name="csY6" fmla="*/ 10559 h 291571"/>
                <a:gd name="csX7" fmla="*/ 51915 w 63495"/>
                <a:gd name="csY7" fmla="*/ 145848 h 291571"/>
                <a:gd name="csX8" fmla="*/ 1518 w 63495"/>
                <a:gd name="csY8" fmla="*/ 280554 h 291571"/>
                <a:gd name="csX9" fmla="*/ 94 w 63495"/>
                <a:gd name="csY9" fmla="*/ 285803 h 291571"/>
                <a:gd name="csX10" fmla="*/ 5789 w 63495"/>
                <a:gd name="csY10" fmla="*/ 291634 h 291571"/>
                <a:gd name="csX11" fmla="*/ 11768 w 63495"/>
                <a:gd name="csY11" fmla="*/ 285803 h 291571"/>
                <a:gd name="csX12" fmla="*/ 62166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166" y="150805"/>
                  </a:moveTo>
                  <a:cubicBezTo>
                    <a:pt x="63590" y="147306"/>
                    <a:pt x="63590" y="146723"/>
                    <a:pt x="63590" y="145848"/>
                  </a:cubicBezTo>
                  <a:cubicBezTo>
                    <a:pt x="63590" y="144974"/>
                    <a:pt x="63590" y="144391"/>
                    <a:pt x="62166" y="140892"/>
                  </a:cubicBezTo>
                  <a:lnTo>
                    <a:pt x="12338" y="6769"/>
                  </a:lnTo>
                  <a:cubicBezTo>
                    <a:pt x="10629" y="1812"/>
                    <a:pt x="8921" y="63"/>
                    <a:pt x="5789" y="63"/>
                  </a:cubicBezTo>
                  <a:cubicBezTo>
                    <a:pt x="2657" y="63"/>
                    <a:pt x="94" y="2687"/>
                    <a:pt x="94" y="5894"/>
                  </a:cubicBezTo>
                  <a:cubicBezTo>
                    <a:pt x="94" y="6769"/>
                    <a:pt x="94" y="7352"/>
                    <a:pt x="1518" y="10559"/>
                  </a:cubicBezTo>
                  <a:lnTo>
                    <a:pt x="51915" y="145848"/>
                  </a:lnTo>
                  <a:lnTo>
                    <a:pt x="1518" y="280554"/>
                  </a:lnTo>
                  <a:cubicBezTo>
                    <a:pt x="94" y="283762"/>
                    <a:pt x="94" y="284345"/>
                    <a:pt x="94" y="285803"/>
                  </a:cubicBezTo>
                  <a:cubicBezTo>
                    <a:pt x="94" y="289010"/>
                    <a:pt x="2657" y="291634"/>
                    <a:pt x="5789" y="291634"/>
                  </a:cubicBezTo>
                  <a:cubicBezTo>
                    <a:pt x="9490" y="291634"/>
                    <a:pt x="10629" y="288718"/>
                    <a:pt x="11768" y="285803"/>
                  </a:cubicBezTo>
                  <a:lnTo>
                    <a:pt x="62166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90E351E-C4C2-3D98-D631-6B3C93F08B0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965479" y="3559250"/>
              <a:ext cx="11389" cy="291571"/>
            </a:xfrm>
            <a:custGeom>
              <a:avLst/>
              <a:gdLst>
                <a:gd name="csX0" fmla="*/ 11489 w 11389"/>
                <a:gd name="csY0" fmla="*/ 10559 h 291571"/>
                <a:gd name="csX1" fmla="*/ 5794 w 11389"/>
                <a:gd name="csY1" fmla="*/ 63 h 291571"/>
                <a:gd name="csX2" fmla="*/ 100 w 11389"/>
                <a:gd name="csY2" fmla="*/ 10559 h 291571"/>
                <a:gd name="csX3" fmla="*/ 100 w 11389"/>
                <a:gd name="csY3" fmla="*/ 281137 h 291571"/>
                <a:gd name="csX4" fmla="*/ 5794 w 11389"/>
                <a:gd name="csY4" fmla="*/ 291634 h 291571"/>
                <a:gd name="csX5" fmla="*/ 11489 w 11389"/>
                <a:gd name="csY5" fmla="*/ 281137 h 291571"/>
                <a:gd name="csX6" fmla="*/ 11489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489" y="10559"/>
                  </a:moveTo>
                  <a:cubicBezTo>
                    <a:pt x="11489" y="5311"/>
                    <a:pt x="11489" y="63"/>
                    <a:pt x="5794" y="63"/>
                  </a:cubicBezTo>
                  <a:cubicBezTo>
                    <a:pt x="100" y="63"/>
                    <a:pt x="100" y="5311"/>
                    <a:pt x="100" y="10559"/>
                  </a:cubicBezTo>
                  <a:lnTo>
                    <a:pt x="100" y="281137"/>
                  </a:lnTo>
                  <a:cubicBezTo>
                    <a:pt x="100" y="286386"/>
                    <a:pt x="100" y="291634"/>
                    <a:pt x="5794" y="291634"/>
                  </a:cubicBezTo>
                  <a:cubicBezTo>
                    <a:pt x="11489" y="291634"/>
                    <a:pt x="11489" y="286386"/>
                    <a:pt x="11489" y="281137"/>
                  </a:cubicBezTo>
                  <a:lnTo>
                    <a:pt x="11489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9F849804-A7F2-33CB-00BD-0149E1F7E56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18946" y="3575578"/>
              <a:ext cx="172548" cy="262122"/>
            </a:xfrm>
            <a:custGeom>
              <a:avLst/>
              <a:gdLst>
                <a:gd name="csX0" fmla="*/ 129087 w 172548"/>
                <a:gd name="csY0" fmla="*/ 7644 h 262122"/>
                <a:gd name="csX1" fmla="*/ 129941 w 172548"/>
                <a:gd name="csY1" fmla="*/ 3270 h 262122"/>
                <a:gd name="csX2" fmla="*/ 126524 w 172548"/>
                <a:gd name="csY2" fmla="*/ 63 h 262122"/>
                <a:gd name="csX3" fmla="*/ 122253 w 172548"/>
                <a:gd name="csY3" fmla="*/ 5894 h 262122"/>
                <a:gd name="csX4" fmla="*/ 74987 w 172548"/>
                <a:gd name="csY4" fmla="*/ 198623 h 262122"/>
                <a:gd name="csX5" fmla="*/ 42528 w 172548"/>
                <a:gd name="csY5" fmla="*/ 165967 h 262122"/>
                <a:gd name="csX6" fmla="*/ 57903 w 172548"/>
                <a:gd name="csY6" fmla="*/ 111735 h 262122"/>
                <a:gd name="csX7" fmla="*/ 61035 w 172548"/>
                <a:gd name="csY7" fmla="*/ 97448 h 262122"/>
                <a:gd name="csX8" fmla="*/ 37687 w 172548"/>
                <a:gd name="csY8" fmla="*/ 73539 h 262122"/>
                <a:gd name="csX9" fmla="*/ 102 w 172548"/>
                <a:gd name="csY9" fmla="*/ 118441 h 262122"/>
                <a:gd name="csX10" fmla="*/ 3519 w 172548"/>
                <a:gd name="csY10" fmla="*/ 121356 h 262122"/>
                <a:gd name="csX11" fmla="*/ 8075 w 172548"/>
                <a:gd name="csY11" fmla="*/ 116108 h 262122"/>
                <a:gd name="csX12" fmla="*/ 36833 w 172548"/>
                <a:gd name="csY12" fmla="*/ 79953 h 262122"/>
                <a:gd name="csX13" fmla="*/ 43951 w 172548"/>
                <a:gd name="csY13" fmla="*/ 89284 h 262122"/>
                <a:gd name="csX14" fmla="*/ 37402 w 172548"/>
                <a:gd name="csY14" fmla="*/ 114359 h 262122"/>
                <a:gd name="csX15" fmla="*/ 23735 w 172548"/>
                <a:gd name="csY15" fmla="*/ 163634 h 262122"/>
                <a:gd name="csX16" fmla="*/ 73279 w 172548"/>
                <a:gd name="csY16" fmla="*/ 205037 h 262122"/>
                <a:gd name="csX17" fmla="*/ 67015 w 172548"/>
                <a:gd name="csY17" fmla="*/ 231570 h 262122"/>
                <a:gd name="csX18" fmla="*/ 60466 w 172548"/>
                <a:gd name="csY18" fmla="*/ 259270 h 262122"/>
                <a:gd name="csX19" fmla="*/ 63883 w 172548"/>
                <a:gd name="csY19" fmla="*/ 262185 h 262122"/>
                <a:gd name="csX20" fmla="*/ 66445 w 172548"/>
                <a:gd name="csY20" fmla="*/ 261019 h 262122"/>
                <a:gd name="csX21" fmla="*/ 69862 w 172548"/>
                <a:gd name="csY21" fmla="*/ 249065 h 262122"/>
                <a:gd name="csX22" fmla="*/ 80682 w 172548"/>
                <a:gd name="csY22" fmla="*/ 205620 h 262122"/>
                <a:gd name="csX23" fmla="*/ 143038 w 172548"/>
                <a:gd name="csY23" fmla="*/ 174422 h 262122"/>
                <a:gd name="csX24" fmla="*/ 163824 w 172548"/>
                <a:gd name="csY24" fmla="*/ 139434 h 262122"/>
                <a:gd name="csX25" fmla="*/ 172651 w 172548"/>
                <a:gd name="csY25" fmla="*/ 93949 h 262122"/>
                <a:gd name="csX26" fmla="*/ 160122 w 172548"/>
                <a:gd name="csY26" fmla="*/ 73539 h 262122"/>
                <a:gd name="csX27" fmla="*/ 145886 w 172548"/>
                <a:gd name="csY27" fmla="*/ 87534 h 262122"/>
                <a:gd name="csX28" fmla="*/ 150157 w 172548"/>
                <a:gd name="csY28" fmla="*/ 95407 h 262122"/>
                <a:gd name="csX29" fmla="*/ 160407 w 172548"/>
                <a:gd name="csY29" fmla="*/ 120190 h 262122"/>
                <a:gd name="csX30" fmla="*/ 135635 w 172548"/>
                <a:gd name="csY30" fmla="*/ 173256 h 262122"/>
                <a:gd name="csX31" fmla="*/ 82106 w 172548"/>
                <a:gd name="csY31" fmla="*/ 199206 h 262122"/>
                <a:gd name="csX32" fmla="*/ 129087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087" y="7644"/>
                  </a:moveTo>
                  <a:cubicBezTo>
                    <a:pt x="129371" y="6477"/>
                    <a:pt x="129941" y="4728"/>
                    <a:pt x="129941" y="3270"/>
                  </a:cubicBezTo>
                  <a:cubicBezTo>
                    <a:pt x="129941" y="354"/>
                    <a:pt x="127948" y="63"/>
                    <a:pt x="126524" y="63"/>
                  </a:cubicBezTo>
                  <a:cubicBezTo>
                    <a:pt x="123677" y="63"/>
                    <a:pt x="123392" y="646"/>
                    <a:pt x="122253" y="5894"/>
                  </a:cubicBezTo>
                  <a:lnTo>
                    <a:pt x="74987" y="198623"/>
                  </a:lnTo>
                  <a:cubicBezTo>
                    <a:pt x="53347" y="195999"/>
                    <a:pt x="42528" y="185210"/>
                    <a:pt x="42528" y="165967"/>
                  </a:cubicBezTo>
                  <a:cubicBezTo>
                    <a:pt x="42528" y="160135"/>
                    <a:pt x="42528" y="152554"/>
                    <a:pt x="57903" y="111735"/>
                  </a:cubicBezTo>
                  <a:cubicBezTo>
                    <a:pt x="59042" y="108236"/>
                    <a:pt x="61035" y="103279"/>
                    <a:pt x="61035" y="97448"/>
                  </a:cubicBezTo>
                  <a:cubicBezTo>
                    <a:pt x="61035" y="84327"/>
                    <a:pt x="51924" y="73539"/>
                    <a:pt x="37687" y="73539"/>
                  </a:cubicBezTo>
                  <a:cubicBezTo>
                    <a:pt x="10637" y="73539"/>
                    <a:pt x="102" y="115817"/>
                    <a:pt x="102" y="118441"/>
                  </a:cubicBezTo>
                  <a:cubicBezTo>
                    <a:pt x="102" y="121356"/>
                    <a:pt x="2950" y="121356"/>
                    <a:pt x="3519" y="121356"/>
                  </a:cubicBezTo>
                  <a:cubicBezTo>
                    <a:pt x="6366" y="121356"/>
                    <a:pt x="6651" y="120773"/>
                    <a:pt x="8075" y="116108"/>
                  </a:cubicBezTo>
                  <a:cubicBezTo>
                    <a:pt x="15763" y="88409"/>
                    <a:pt x="27152" y="79953"/>
                    <a:pt x="36833" y="79953"/>
                  </a:cubicBezTo>
                  <a:cubicBezTo>
                    <a:pt x="39111" y="79953"/>
                    <a:pt x="43951" y="79953"/>
                    <a:pt x="43951" y="89284"/>
                  </a:cubicBezTo>
                  <a:cubicBezTo>
                    <a:pt x="43951" y="96864"/>
                    <a:pt x="41104" y="104154"/>
                    <a:pt x="37402" y="114359"/>
                  </a:cubicBezTo>
                  <a:cubicBezTo>
                    <a:pt x="23735" y="151097"/>
                    <a:pt x="23735" y="158677"/>
                    <a:pt x="23735" y="163634"/>
                  </a:cubicBezTo>
                  <a:cubicBezTo>
                    <a:pt x="23735" y="191333"/>
                    <a:pt x="45944" y="203288"/>
                    <a:pt x="73279" y="205037"/>
                  </a:cubicBezTo>
                  <a:cubicBezTo>
                    <a:pt x="71001" y="215534"/>
                    <a:pt x="71001" y="216117"/>
                    <a:pt x="67015" y="231570"/>
                  </a:cubicBezTo>
                  <a:cubicBezTo>
                    <a:pt x="66160" y="234778"/>
                    <a:pt x="60466" y="258395"/>
                    <a:pt x="60466" y="259270"/>
                  </a:cubicBezTo>
                  <a:cubicBezTo>
                    <a:pt x="60466" y="259561"/>
                    <a:pt x="60466" y="262185"/>
                    <a:pt x="63883" y="262185"/>
                  </a:cubicBezTo>
                  <a:cubicBezTo>
                    <a:pt x="64452" y="262185"/>
                    <a:pt x="65876" y="262185"/>
                    <a:pt x="66445" y="261019"/>
                  </a:cubicBezTo>
                  <a:cubicBezTo>
                    <a:pt x="67299" y="260436"/>
                    <a:pt x="69008" y="253147"/>
                    <a:pt x="69862" y="249065"/>
                  </a:cubicBezTo>
                  <a:lnTo>
                    <a:pt x="80682" y="205620"/>
                  </a:lnTo>
                  <a:cubicBezTo>
                    <a:pt x="91217" y="205620"/>
                    <a:pt x="116274" y="205620"/>
                    <a:pt x="143038" y="174422"/>
                  </a:cubicBezTo>
                  <a:cubicBezTo>
                    <a:pt x="154713" y="161010"/>
                    <a:pt x="160692" y="148181"/>
                    <a:pt x="163824" y="139434"/>
                  </a:cubicBezTo>
                  <a:cubicBezTo>
                    <a:pt x="166387" y="132145"/>
                    <a:pt x="172651" y="106778"/>
                    <a:pt x="172651" y="93949"/>
                  </a:cubicBezTo>
                  <a:cubicBezTo>
                    <a:pt x="172651" y="77621"/>
                    <a:pt x="164963" y="73539"/>
                    <a:pt x="160122" y="73539"/>
                  </a:cubicBezTo>
                  <a:cubicBezTo>
                    <a:pt x="153004" y="73539"/>
                    <a:pt x="145886" y="81120"/>
                    <a:pt x="145886" y="87534"/>
                  </a:cubicBezTo>
                  <a:cubicBezTo>
                    <a:pt x="145886" y="91325"/>
                    <a:pt x="147594" y="93074"/>
                    <a:pt x="150157" y="95407"/>
                  </a:cubicBezTo>
                  <a:cubicBezTo>
                    <a:pt x="153289" y="98614"/>
                    <a:pt x="160407" y="106195"/>
                    <a:pt x="160407" y="120190"/>
                  </a:cubicBezTo>
                  <a:cubicBezTo>
                    <a:pt x="160407" y="138851"/>
                    <a:pt x="145601" y="162759"/>
                    <a:pt x="135635" y="173256"/>
                  </a:cubicBezTo>
                  <a:cubicBezTo>
                    <a:pt x="110579" y="199206"/>
                    <a:pt x="92356" y="199206"/>
                    <a:pt x="82106" y="199206"/>
                  </a:cubicBezTo>
                  <a:lnTo>
                    <a:pt x="129087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46CF94A-2B77-9287-1E9E-90DE976C19F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222038" y="3559250"/>
              <a:ext cx="63495" cy="291571"/>
            </a:xfrm>
            <a:custGeom>
              <a:avLst/>
              <a:gdLst>
                <a:gd name="csX0" fmla="*/ 62181 w 63495"/>
                <a:gd name="csY0" fmla="*/ 150805 h 291571"/>
                <a:gd name="csX1" fmla="*/ 63605 w 63495"/>
                <a:gd name="csY1" fmla="*/ 145848 h 291571"/>
                <a:gd name="csX2" fmla="*/ 62181 w 63495"/>
                <a:gd name="csY2" fmla="*/ 140892 h 291571"/>
                <a:gd name="csX3" fmla="*/ 12353 w 63495"/>
                <a:gd name="csY3" fmla="*/ 6769 h 291571"/>
                <a:gd name="csX4" fmla="*/ 5804 w 63495"/>
                <a:gd name="csY4" fmla="*/ 63 h 291571"/>
                <a:gd name="csX5" fmla="*/ 109 w 63495"/>
                <a:gd name="csY5" fmla="*/ 5894 h 291571"/>
                <a:gd name="csX6" fmla="*/ 1533 w 63495"/>
                <a:gd name="csY6" fmla="*/ 10559 h 291571"/>
                <a:gd name="csX7" fmla="*/ 51931 w 63495"/>
                <a:gd name="csY7" fmla="*/ 145848 h 291571"/>
                <a:gd name="csX8" fmla="*/ 1533 w 63495"/>
                <a:gd name="csY8" fmla="*/ 280554 h 291571"/>
                <a:gd name="csX9" fmla="*/ 109 w 63495"/>
                <a:gd name="csY9" fmla="*/ 285803 h 291571"/>
                <a:gd name="csX10" fmla="*/ 5804 w 63495"/>
                <a:gd name="csY10" fmla="*/ 291634 h 291571"/>
                <a:gd name="csX11" fmla="*/ 11783 w 63495"/>
                <a:gd name="csY11" fmla="*/ 285803 h 291571"/>
                <a:gd name="csX12" fmla="*/ 62181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181" y="150805"/>
                  </a:moveTo>
                  <a:cubicBezTo>
                    <a:pt x="63605" y="147306"/>
                    <a:pt x="63605" y="146723"/>
                    <a:pt x="63605" y="145848"/>
                  </a:cubicBezTo>
                  <a:cubicBezTo>
                    <a:pt x="63605" y="144974"/>
                    <a:pt x="63605" y="144391"/>
                    <a:pt x="62181" y="140892"/>
                  </a:cubicBezTo>
                  <a:lnTo>
                    <a:pt x="12353" y="6769"/>
                  </a:lnTo>
                  <a:cubicBezTo>
                    <a:pt x="10644" y="1812"/>
                    <a:pt x="8936" y="63"/>
                    <a:pt x="5804" y="63"/>
                  </a:cubicBezTo>
                  <a:cubicBezTo>
                    <a:pt x="2672" y="63"/>
                    <a:pt x="109" y="2687"/>
                    <a:pt x="109" y="5894"/>
                  </a:cubicBezTo>
                  <a:cubicBezTo>
                    <a:pt x="109" y="6769"/>
                    <a:pt x="109" y="7352"/>
                    <a:pt x="1533" y="10559"/>
                  </a:cubicBezTo>
                  <a:lnTo>
                    <a:pt x="51931" y="145848"/>
                  </a:lnTo>
                  <a:lnTo>
                    <a:pt x="1533" y="280554"/>
                  </a:lnTo>
                  <a:cubicBezTo>
                    <a:pt x="109" y="283762"/>
                    <a:pt x="109" y="284345"/>
                    <a:pt x="109" y="285803"/>
                  </a:cubicBezTo>
                  <a:cubicBezTo>
                    <a:pt x="109" y="289010"/>
                    <a:pt x="2672" y="291634"/>
                    <a:pt x="5804" y="291634"/>
                  </a:cubicBezTo>
                  <a:cubicBezTo>
                    <a:pt x="9505" y="291634"/>
                    <a:pt x="10644" y="288718"/>
                    <a:pt x="11783" y="285803"/>
                  </a:cubicBezTo>
                  <a:lnTo>
                    <a:pt x="62181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B177BCAB-AF4C-9C3F-A93A-D54BC1A72D2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412143" y="3670922"/>
              <a:ext cx="189347" cy="68227"/>
            </a:xfrm>
            <a:custGeom>
              <a:avLst/>
              <a:gdLst>
                <a:gd name="csX0" fmla="*/ 179783 w 189347"/>
                <a:gd name="csY0" fmla="*/ 11726 h 68227"/>
                <a:gd name="csX1" fmla="*/ 189463 w 189347"/>
                <a:gd name="csY1" fmla="*/ 5894 h 68227"/>
                <a:gd name="csX2" fmla="*/ 180067 w 189347"/>
                <a:gd name="csY2" fmla="*/ 63 h 68227"/>
                <a:gd name="csX3" fmla="*/ 9512 w 189347"/>
                <a:gd name="csY3" fmla="*/ 63 h 68227"/>
                <a:gd name="csX4" fmla="*/ 116 w 189347"/>
                <a:gd name="csY4" fmla="*/ 5894 h 68227"/>
                <a:gd name="csX5" fmla="*/ 9797 w 189347"/>
                <a:gd name="csY5" fmla="*/ 11726 h 68227"/>
                <a:gd name="csX6" fmla="*/ 179783 w 189347"/>
                <a:gd name="csY6" fmla="*/ 11726 h 68227"/>
                <a:gd name="csX7" fmla="*/ 180067 w 189347"/>
                <a:gd name="csY7" fmla="*/ 68290 h 68227"/>
                <a:gd name="csX8" fmla="*/ 189463 w 189347"/>
                <a:gd name="csY8" fmla="*/ 62459 h 68227"/>
                <a:gd name="csX9" fmla="*/ 179783 w 189347"/>
                <a:gd name="csY9" fmla="*/ 56628 h 68227"/>
                <a:gd name="csX10" fmla="*/ 9797 w 189347"/>
                <a:gd name="csY10" fmla="*/ 56628 h 68227"/>
                <a:gd name="csX11" fmla="*/ 116 w 189347"/>
                <a:gd name="csY11" fmla="*/ 62459 h 68227"/>
                <a:gd name="csX12" fmla="*/ 9512 w 189347"/>
                <a:gd name="csY12" fmla="*/ 68290 h 68227"/>
                <a:gd name="csX13" fmla="*/ 180067 w 189347"/>
                <a:gd name="csY13" fmla="*/ 68290 h 68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89347" h="68227">
                  <a:moveTo>
                    <a:pt x="179783" y="11726"/>
                  </a:moveTo>
                  <a:cubicBezTo>
                    <a:pt x="184054" y="11726"/>
                    <a:pt x="189463" y="11726"/>
                    <a:pt x="189463" y="5894"/>
                  </a:cubicBezTo>
                  <a:cubicBezTo>
                    <a:pt x="189463" y="63"/>
                    <a:pt x="184054" y="63"/>
                    <a:pt x="180067" y="63"/>
                  </a:cubicBezTo>
                  <a:lnTo>
                    <a:pt x="9512" y="63"/>
                  </a:lnTo>
                  <a:cubicBezTo>
                    <a:pt x="5526" y="63"/>
                    <a:pt x="116" y="63"/>
                    <a:pt x="116" y="5894"/>
                  </a:cubicBezTo>
                  <a:cubicBezTo>
                    <a:pt x="116" y="11726"/>
                    <a:pt x="5526" y="11726"/>
                    <a:pt x="9797" y="11726"/>
                  </a:cubicBezTo>
                  <a:lnTo>
                    <a:pt x="179783" y="11726"/>
                  </a:lnTo>
                  <a:close/>
                  <a:moveTo>
                    <a:pt x="180067" y="68290"/>
                  </a:moveTo>
                  <a:cubicBezTo>
                    <a:pt x="184054" y="68290"/>
                    <a:pt x="189463" y="68290"/>
                    <a:pt x="189463" y="62459"/>
                  </a:cubicBezTo>
                  <a:cubicBezTo>
                    <a:pt x="189463" y="56628"/>
                    <a:pt x="184054" y="56628"/>
                    <a:pt x="179783" y="56628"/>
                  </a:cubicBezTo>
                  <a:lnTo>
                    <a:pt x="9797" y="56628"/>
                  </a:lnTo>
                  <a:cubicBezTo>
                    <a:pt x="5526" y="56628"/>
                    <a:pt x="116" y="56628"/>
                    <a:pt x="116" y="62459"/>
                  </a:cubicBezTo>
                  <a:cubicBezTo>
                    <a:pt x="116" y="68290"/>
                    <a:pt x="5526" y="68290"/>
                    <a:pt x="9512" y="68290"/>
                  </a:cubicBezTo>
                  <a:lnTo>
                    <a:pt x="180067" y="682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60D555F-A2B6-7075-7625-B5E20B37E37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717534" y="3584601"/>
              <a:ext cx="222092" cy="291571"/>
            </a:xfrm>
            <a:custGeom>
              <a:avLst/>
              <a:gdLst>
                <a:gd name="csX0" fmla="*/ 90102 w 222092"/>
                <a:gd name="csY0" fmla="*/ 261013 h 291571"/>
                <a:gd name="csX1" fmla="*/ 39989 w 222092"/>
                <a:gd name="csY1" fmla="*/ 147592 h 291571"/>
                <a:gd name="csX2" fmla="*/ 35718 w 222092"/>
                <a:gd name="csY2" fmla="*/ 142926 h 291571"/>
                <a:gd name="csX3" fmla="*/ 30878 w 222092"/>
                <a:gd name="csY3" fmla="*/ 145259 h 291571"/>
                <a:gd name="csX4" fmla="*/ 3828 w 222092"/>
                <a:gd name="csY4" fmla="*/ 166252 h 291571"/>
                <a:gd name="csX5" fmla="*/ 126 w 222092"/>
                <a:gd name="csY5" fmla="*/ 170917 h 291571"/>
                <a:gd name="csX6" fmla="*/ 2974 w 222092"/>
                <a:gd name="csY6" fmla="*/ 174125 h 291571"/>
                <a:gd name="csX7" fmla="*/ 12655 w 222092"/>
                <a:gd name="csY7" fmla="*/ 167710 h 291571"/>
                <a:gd name="csX8" fmla="*/ 21766 w 222092"/>
                <a:gd name="csY8" fmla="*/ 160712 h 291571"/>
                <a:gd name="csX9" fmla="*/ 77859 w 222092"/>
                <a:gd name="csY9" fmla="*/ 286963 h 291571"/>
                <a:gd name="csX10" fmla="*/ 83838 w 222092"/>
                <a:gd name="csY10" fmla="*/ 291628 h 291571"/>
                <a:gd name="csX11" fmla="*/ 90956 w 222092"/>
                <a:gd name="csY11" fmla="*/ 285796 h 291571"/>
                <a:gd name="csX12" fmla="*/ 220225 w 222092"/>
                <a:gd name="csY12" fmla="*/ 11719 h 291571"/>
                <a:gd name="csX13" fmla="*/ 222218 w 222092"/>
                <a:gd name="csY13" fmla="*/ 5888 h 291571"/>
                <a:gd name="csX14" fmla="*/ 216524 w 222092"/>
                <a:gd name="csY14" fmla="*/ 57 h 291571"/>
                <a:gd name="csX15" fmla="*/ 209975 w 222092"/>
                <a:gd name="csY15" fmla="*/ 6180 h 291571"/>
                <a:gd name="csX16" fmla="*/ 90102 w 222092"/>
                <a:gd name="csY16" fmla="*/ 261013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22092" h="291571">
                  <a:moveTo>
                    <a:pt x="90102" y="261013"/>
                  </a:moveTo>
                  <a:lnTo>
                    <a:pt x="39989" y="147592"/>
                  </a:lnTo>
                  <a:cubicBezTo>
                    <a:pt x="37996" y="142926"/>
                    <a:pt x="36572" y="142926"/>
                    <a:pt x="35718" y="142926"/>
                  </a:cubicBezTo>
                  <a:cubicBezTo>
                    <a:pt x="35433" y="142926"/>
                    <a:pt x="34010" y="142926"/>
                    <a:pt x="30878" y="145259"/>
                  </a:cubicBezTo>
                  <a:lnTo>
                    <a:pt x="3828" y="166252"/>
                  </a:lnTo>
                  <a:cubicBezTo>
                    <a:pt x="126" y="169168"/>
                    <a:pt x="126" y="170043"/>
                    <a:pt x="126" y="170917"/>
                  </a:cubicBezTo>
                  <a:cubicBezTo>
                    <a:pt x="126" y="172375"/>
                    <a:pt x="981" y="174125"/>
                    <a:pt x="2974" y="174125"/>
                  </a:cubicBezTo>
                  <a:cubicBezTo>
                    <a:pt x="4682" y="174125"/>
                    <a:pt x="9523" y="170043"/>
                    <a:pt x="12655" y="167710"/>
                  </a:cubicBezTo>
                  <a:cubicBezTo>
                    <a:pt x="14363" y="166252"/>
                    <a:pt x="18634" y="163045"/>
                    <a:pt x="21766" y="160712"/>
                  </a:cubicBezTo>
                  <a:lnTo>
                    <a:pt x="77859" y="286963"/>
                  </a:lnTo>
                  <a:cubicBezTo>
                    <a:pt x="79852" y="291628"/>
                    <a:pt x="81275" y="291628"/>
                    <a:pt x="83838" y="291628"/>
                  </a:cubicBezTo>
                  <a:cubicBezTo>
                    <a:pt x="88109" y="291628"/>
                    <a:pt x="88963" y="289878"/>
                    <a:pt x="90956" y="285796"/>
                  </a:cubicBezTo>
                  <a:lnTo>
                    <a:pt x="220225" y="11719"/>
                  </a:lnTo>
                  <a:cubicBezTo>
                    <a:pt x="222218" y="7637"/>
                    <a:pt x="222218" y="6471"/>
                    <a:pt x="222218" y="5888"/>
                  </a:cubicBezTo>
                  <a:cubicBezTo>
                    <a:pt x="222218" y="2972"/>
                    <a:pt x="219940" y="57"/>
                    <a:pt x="216524" y="57"/>
                  </a:cubicBezTo>
                  <a:cubicBezTo>
                    <a:pt x="214246" y="57"/>
                    <a:pt x="212253" y="1514"/>
                    <a:pt x="209975" y="6180"/>
                  </a:cubicBezTo>
                  <a:lnTo>
                    <a:pt x="90102" y="2610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67D67940-DA88-8104-4253-4B1A68E4AC8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934027" y="3584602"/>
              <a:ext cx="143256" cy="1166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E2A2985-7E31-22ED-2561-ABF3912831C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924916" y="3649054"/>
              <a:ext cx="148630" cy="185439"/>
            </a:xfrm>
            <a:custGeom>
              <a:avLst/>
              <a:gdLst>
                <a:gd name="csX0" fmla="*/ 22059 w 148630"/>
                <a:gd name="csY0" fmla="*/ 164509 h 185439"/>
                <a:gd name="csX1" fmla="*/ 6683 w 148630"/>
                <a:gd name="csY1" fmla="*/ 176463 h 185439"/>
                <a:gd name="csX2" fmla="*/ 135 w 148630"/>
                <a:gd name="csY2" fmla="*/ 182003 h 185439"/>
                <a:gd name="csX3" fmla="*/ 3836 w 148630"/>
                <a:gd name="csY3" fmla="*/ 185502 h 185439"/>
                <a:gd name="csX4" fmla="*/ 27754 w 148630"/>
                <a:gd name="csY4" fmla="*/ 184627 h 185439"/>
                <a:gd name="csX5" fmla="*/ 55942 w 148630"/>
                <a:gd name="csY5" fmla="*/ 185502 h 185439"/>
                <a:gd name="csX6" fmla="*/ 61068 w 148630"/>
                <a:gd name="csY6" fmla="*/ 179671 h 185439"/>
                <a:gd name="csX7" fmla="*/ 54234 w 148630"/>
                <a:gd name="csY7" fmla="*/ 176463 h 185439"/>
                <a:gd name="csX8" fmla="*/ 39997 w 148630"/>
                <a:gd name="csY8" fmla="*/ 171798 h 185439"/>
                <a:gd name="csX9" fmla="*/ 53949 w 148630"/>
                <a:gd name="csY9" fmla="*/ 113484 h 185439"/>
                <a:gd name="csX10" fmla="*/ 80145 w 148630"/>
                <a:gd name="csY10" fmla="*/ 132145 h 185439"/>
                <a:gd name="csX11" fmla="*/ 148765 w 148630"/>
                <a:gd name="csY11" fmla="*/ 46714 h 185439"/>
                <a:gd name="csX12" fmla="*/ 110896 w 148630"/>
                <a:gd name="csY12" fmla="*/ 63 h 185439"/>
                <a:gd name="csX13" fmla="*/ 73596 w 148630"/>
                <a:gd name="csY13" fmla="*/ 21931 h 185439"/>
                <a:gd name="csX14" fmla="*/ 47970 w 148630"/>
                <a:gd name="csY14" fmla="*/ 63 h 185439"/>
                <a:gd name="csX15" fmla="*/ 26900 w 148630"/>
                <a:gd name="csY15" fmla="*/ 16682 h 185439"/>
                <a:gd name="csX16" fmla="*/ 18073 w 148630"/>
                <a:gd name="csY16" fmla="*/ 44965 h 185439"/>
                <a:gd name="csX17" fmla="*/ 21490 w 148630"/>
                <a:gd name="csY17" fmla="*/ 47880 h 185439"/>
                <a:gd name="csX18" fmla="*/ 26330 w 148630"/>
                <a:gd name="csY18" fmla="*/ 41174 h 185439"/>
                <a:gd name="csX19" fmla="*/ 47116 w 148630"/>
                <a:gd name="csY19" fmla="*/ 6477 h 185439"/>
                <a:gd name="csX20" fmla="*/ 55942 w 148630"/>
                <a:gd name="csY20" fmla="*/ 19890 h 185439"/>
                <a:gd name="csX21" fmla="*/ 53949 w 148630"/>
                <a:gd name="csY21" fmla="*/ 34760 h 185439"/>
                <a:gd name="csX22" fmla="*/ 22059 w 148630"/>
                <a:gd name="csY22" fmla="*/ 164509 h 185439"/>
                <a:gd name="csX23" fmla="*/ 72172 w 148630"/>
                <a:gd name="csY23" fmla="*/ 37967 h 185439"/>
                <a:gd name="csX24" fmla="*/ 86978 w 148630"/>
                <a:gd name="csY24" fmla="*/ 17557 h 185439"/>
                <a:gd name="csX25" fmla="*/ 110042 w 148630"/>
                <a:gd name="csY25" fmla="*/ 6477 h 185439"/>
                <a:gd name="csX26" fmla="*/ 128265 w 148630"/>
                <a:gd name="csY26" fmla="*/ 33885 h 185439"/>
                <a:gd name="csX27" fmla="*/ 113743 w 148630"/>
                <a:gd name="csY27" fmla="*/ 95698 h 185439"/>
                <a:gd name="csX28" fmla="*/ 79860 w 148630"/>
                <a:gd name="csY28" fmla="*/ 125730 h 185439"/>
                <a:gd name="csX29" fmla="*/ 57366 w 148630"/>
                <a:gd name="csY29" fmla="*/ 99780 h 185439"/>
                <a:gd name="csX30" fmla="*/ 58220 w 148630"/>
                <a:gd name="csY30" fmla="*/ 95115 h 185439"/>
                <a:gd name="csX31" fmla="*/ 72172 w 148630"/>
                <a:gd name="csY31" fmla="*/ 37967 h 185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48630" h="185439">
                  <a:moveTo>
                    <a:pt x="22059" y="164509"/>
                  </a:moveTo>
                  <a:cubicBezTo>
                    <a:pt x="19781" y="174422"/>
                    <a:pt x="19212" y="176463"/>
                    <a:pt x="6683" y="176463"/>
                  </a:cubicBezTo>
                  <a:cubicBezTo>
                    <a:pt x="3267" y="176463"/>
                    <a:pt x="135" y="176463"/>
                    <a:pt x="135" y="182003"/>
                  </a:cubicBezTo>
                  <a:cubicBezTo>
                    <a:pt x="135" y="184336"/>
                    <a:pt x="1558" y="185502"/>
                    <a:pt x="3836" y="185502"/>
                  </a:cubicBezTo>
                  <a:cubicBezTo>
                    <a:pt x="11524" y="185502"/>
                    <a:pt x="19781" y="184627"/>
                    <a:pt x="27754" y="184627"/>
                  </a:cubicBezTo>
                  <a:cubicBezTo>
                    <a:pt x="37150" y="184627"/>
                    <a:pt x="46831" y="185502"/>
                    <a:pt x="55942" y="185502"/>
                  </a:cubicBezTo>
                  <a:cubicBezTo>
                    <a:pt x="57366" y="185502"/>
                    <a:pt x="61068" y="185502"/>
                    <a:pt x="61068" y="179671"/>
                  </a:cubicBezTo>
                  <a:cubicBezTo>
                    <a:pt x="61068" y="176463"/>
                    <a:pt x="58220" y="176463"/>
                    <a:pt x="54234" y="176463"/>
                  </a:cubicBezTo>
                  <a:cubicBezTo>
                    <a:pt x="39997" y="176463"/>
                    <a:pt x="39997" y="174422"/>
                    <a:pt x="39997" y="171798"/>
                  </a:cubicBezTo>
                  <a:cubicBezTo>
                    <a:pt x="39997" y="168299"/>
                    <a:pt x="51956" y="120773"/>
                    <a:pt x="53949" y="113484"/>
                  </a:cubicBezTo>
                  <a:cubicBezTo>
                    <a:pt x="57651" y="121940"/>
                    <a:pt x="65623" y="132145"/>
                    <a:pt x="80145" y="132145"/>
                  </a:cubicBezTo>
                  <a:cubicBezTo>
                    <a:pt x="113174" y="132145"/>
                    <a:pt x="148765" y="89575"/>
                    <a:pt x="148765" y="46714"/>
                  </a:cubicBezTo>
                  <a:cubicBezTo>
                    <a:pt x="148765" y="19306"/>
                    <a:pt x="132536" y="63"/>
                    <a:pt x="110896" y="63"/>
                  </a:cubicBezTo>
                  <a:cubicBezTo>
                    <a:pt x="96659" y="63"/>
                    <a:pt x="82992" y="10559"/>
                    <a:pt x="73596" y="21931"/>
                  </a:cubicBezTo>
                  <a:cubicBezTo>
                    <a:pt x="70748" y="6186"/>
                    <a:pt x="58505" y="63"/>
                    <a:pt x="47970" y="63"/>
                  </a:cubicBezTo>
                  <a:cubicBezTo>
                    <a:pt x="34872" y="63"/>
                    <a:pt x="29462" y="11434"/>
                    <a:pt x="26900" y="16682"/>
                  </a:cubicBezTo>
                  <a:cubicBezTo>
                    <a:pt x="21774" y="26596"/>
                    <a:pt x="18073" y="44090"/>
                    <a:pt x="18073" y="44965"/>
                  </a:cubicBezTo>
                  <a:cubicBezTo>
                    <a:pt x="18073" y="47880"/>
                    <a:pt x="20920" y="47880"/>
                    <a:pt x="21490" y="47880"/>
                  </a:cubicBezTo>
                  <a:cubicBezTo>
                    <a:pt x="24337" y="47880"/>
                    <a:pt x="24622" y="47589"/>
                    <a:pt x="26330" y="41174"/>
                  </a:cubicBezTo>
                  <a:cubicBezTo>
                    <a:pt x="31171" y="20473"/>
                    <a:pt x="36865" y="6477"/>
                    <a:pt x="47116" y="6477"/>
                  </a:cubicBezTo>
                  <a:cubicBezTo>
                    <a:pt x="51956" y="6477"/>
                    <a:pt x="55942" y="8810"/>
                    <a:pt x="55942" y="19890"/>
                  </a:cubicBezTo>
                  <a:cubicBezTo>
                    <a:pt x="55942" y="26596"/>
                    <a:pt x="55088" y="29803"/>
                    <a:pt x="53949" y="34760"/>
                  </a:cubicBezTo>
                  <a:lnTo>
                    <a:pt x="22059" y="164509"/>
                  </a:lnTo>
                  <a:close/>
                  <a:moveTo>
                    <a:pt x="72172" y="37967"/>
                  </a:moveTo>
                  <a:cubicBezTo>
                    <a:pt x="74165" y="30095"/>
                    <a:pt x="81853" y="21931"/>
                    <a:pt x="86978" y="17557"/>
                  </a:cubicBezTo>
                  <a:cubicBezTo>
                    <a:pt x="96944" y="8518"/>
                    <a:pt x="105201" y="6477"/>
                    <a:pt x="110042" y="6477"/>
                  </a:cubicBezTo>
                  <a:cubicBezTo>
                    <a:pt x="121431" y="6477"/>
                    <a:pt x="128265" y="16682"/>
                    <a:pt x="128265" y="33885"/>
                  </a:cubicBezTo>
                  <a:cubicBezTo>
                    <a:pt x="128265" y="51088"/>
                    <a:pt x="118868" y="84618"/>
                    <a:pt x="113743" y="95698"/>
                  </a:cubicBezTo>
                  <a:cubicBezTo>
                    <a:pt x="104062" y="116108"/>
                    <a:pt x="90395" y="125730"/>
                    <a:pt x="79860" y="125730"/>
                  </a:cubicBezTo>
                  <a:cubicBezTo>
                    <a:pt x="61068" y="125730"/>
                    <a:pt x="57366" y="101530"/>
                    <a:pt x="57366" y="99780"/>
                  </a:cubicBezTo>
                  <a:cubicBezTo>
                    <a:pt x="57366" y="99197"/>
                    <a:pt x="57366" y="98614"/>
                    <a:pt x="58220" y="95115"/>
                  </a:cubicBezTo>
                  <a:lnTo>
                    <a:pt x="72172" y="379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A150514-2960-D7CC-9F06-252385BB15E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158621" y="3559250"/>
              <a:ext cx="11389" cy="291571"/>
            </a:xfrm>
            <a:custGeom>
              <a:avLst/>
              <a:gdLst>
                <a:gd name="csX0" fmla="*/ 11531 w 11389"/>
                <a:gd name="csY0" fmla="*/ 10559 h 291571"/>
                <a:gd name="csX1" fmla="*/ 5836 w 11389"/>
                <a:gd name="csY1" fmla="*/ 63 h 291571"/>
                <a:gd name="csX2" fmla="*/ 141 w 11389"/>
                <a:gd name="csY2" fmla="*/ 10559 h 291571"/>
                <a:gd name="csX3" fmla="*/ 141 w 11389"/>
                <a:gd name="csY3" fmla="*/ 281137 h 291571"/>
                <a:gd name="csX4" fmla="*/ 5836 w 11389"/>
                <a:gd name="csY4" fmla="*/ 291634 h 291571"/>
                <a:gd name="csX5" fmla="*/ 11531 w 11389"/>
                <a:gd name="csY5" fmla="*/ 281137 h 291571"/>
                <a:gd name="csX6" fmla="*/ 11531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531" y="10559"/>
                  </a:moveTo>
                  <a:cubicBezTo>
                    <a:pt x="11531" y="5311"/>
                    <a:pt x="11531" y="63"/>
                    <a:pt x="5836" y="63"/>
                  </a:cubicBezTo>
                  <a:cubicBezTo>
                    <a:pt x="141" y="63"/>
                    <a:pt x="141" y="5311"/>
                    <a:pt x="141" y="10559"/>
                  </a:cubicBezTo>
                  <a:lnTo>
                    <a:pt x="141" y="281137"/>
                  </a:lnTo>
                  <a:cubicBezTo>
                    <a:pt x="141" y="286386"/>
                    <a:pt x="141" y="291634"/>
                    <a:pt x="5836" y="291634"/>
                  </a:cubicBezTo>
                  <a:cubicBezTo>
                    <a:pt x="11531" y="291634"/>
                    <a:pt x="11531" y="286386"/>
                    <a:pt x="11531" y="281137"/>
                  </a:cubicBezTo>
                  <a:lnTo>
                    <a:pt x="11531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9E1F3E6-035B-F438-2FD4-6DCC13A842A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214935" y="3583742"/>
              <a:ext cx="119872" cy="200600"/>
            </a:xfrm>
            <a:custGeom>
              <a:avLst/>
              <a:gdLst>
                <a:gd name="csX0" fmla="*/ 120017 w 119872"/>
                <a:gd name="csY0" fmla="*/ 100946 h 200600"/>
                <a:gd name="csX1" fmla="*/ 108627 w 119872"/>
                <a:gd name="csY1" fmla="*/ 32719 h 200600"/>
                <a:gd name="csX2" fmla="*/ 60223 w 119872"/>
                <a:gd name="csY2" fmla="*/ 63 h 200600"/>
                <a:gd name="csX3" fmla="*/ 10679 w 119872"/>
                <a:gd name="csY3" fmla="*/ 34760 h 200600"/>
                <a:gd name="csX4" fmla="*/ 144 w 119872"/>
                <a:gd name="csY4" fmla="*/ 100946 h 200600"/>
                <a:gd name="csX5" fmla="*/ 12957 w 119872"/>
                <a:gd name="csY5" fmla="*/ 171215 h 200600"/>
                <a:gd name="csX6" fmla="*/ 59938 w 119872"/>
                <a:gd name="csY6" fmla="*/ 200664 h 200600"/>
                <a:gd name="csX7" fmla="*/ 109482 w 119872"/>
                <a:gd name="csY7" fmla="*/ 166841 h 200600"/>
                <a:gd name="csX8" fmla="*/ 120017 w 119872"/>
                <a:gd name="csY8" fmla="*/ 100946 h 200600"/>
                <a:gd name="csX9" fmla="*/ 59938 w 119872"/>
                <a:gd name="csY9" fmla="*/ 194249 h 200600"/>
                <a:gd name="csX10" fmla="*/ 26909 w 119872"/>
                <a:gd name="csY10" fmla="*/ 158969 h 200600"/>
                <a:gd name="csX11" fmla="*/ 23777 w 119872"/>
                <a:gd name="csY11" fmla="*/ 97448 h 200600"/>
                <a:gd name="csX12" fmla="*/ 26055 w 119872"/>
                <a:gd name="csY12" fmla="*/ 43798 h 200600"/>
                <a:gd name="csX13" fmla="*/ 59938 w 119872"/>
                <a:gd name="csY13" fmla="*/ 6477 h 200600"/>
                <a:gd name="csX14" fmla="*/ 93537 w 119872"/>
                <a:gd name="csY14" fmla="*/ 40591 h 200600"/>
                <a:gd name="csX15" fmla="*/ 96384 w 119872"/>
                <a:gd name="csY15" fmla="*/ 97448 h 200600"/>
                <a:gd name="csX16" fmla="*/ 93252 w 119872"/>
                <a:gd name="csY16" fmla="*/ 157803 h 200600"/>
                <a:gd name="csX17" fmla="*/ 59938 w 119872"/>
                <a:gd name="csY17" fmla="*/ 194249 h 200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9872" h="200600">
                  <a:moveTo>
                    <a:pt x="120017" y="100946"/>
                  </a:moveTo>
                  <a:cubicBezTo>
                    <a:pt x="120017" y="77621"/>
                    <a:pt x="118593" y="54295"/>
                    <a:pt x="108627" y="32719"/>
                  </a:cubicBezTo>
                  <a:cubicBezTo>
                    <a:pt x="95530" y="4728"/>
                    <a:pt x="72182" y="63"/>
                    <a:pt x="60223" y="63"/>
                  </a:cubicBezTo>
                  <a:cubicBezTo>
                    <a:pt x="43139" y="63"/>
                    <a:pt x="22353" y="7644"/>
                    <a:pt x="10679" y="34760"/>
                  </a:cubicBezTo>
                  <a:cubicBezTo>
                    <a:pt x="1568" y="54878"/>
                    <a:pt x="144" y="77621"/>
                    <a:pt x="144" y="100946"/>
                  </a:cubicBezTo>
                  <a:cubicBezTo>
                    <a:pt x="144" y="122814"/>
                    <a:pt x="1283" y="149056"/>
                    <a:pt x="12957" y="171215"/>
                  </a:cubicBezTo>
                  <a:cubicBezTo>
                    <a:pt x="25201" y="194832"/>
                    <a:pt x="45986" y="200664"/>
                    <a:pt x="59938" y="200664"/>
                  </a:cubicBezTo>
                  <a:cubicBezTo>
                    <a:pt x="75314" y="200664"/>
                    <a:pt x="96953" y="194541"/>
                    <a:pt x="109482" y="166841"/>
                  </a:cubicBezTo>
                  <a:cubicBezTo>
                    <a:pt x="118593" y="146723"/>
                    <a:pt x="120017" y="123981"/>
                    <a:pt x="120017" y="100946"/>
                  </a:cubicBezTo>
                  <a:close/>
                  <a:moveTo>
                    <a:pt x="59938" y="194249"/>
                  </a:moveTo>
                  <a:cubicBezTo>
                    <a:pt x="48833" y="194249"/>
                    <a:pt x="32034" y="186960"/>
                    <a:pt x="26909" y="158969"/>
                  </a:cubicBezTo>
                  <a:cubicBezTo>
                    <a:pt x="23777" y="141475"/>
                    <a:pt x="23777" y="114650"/>
                    <a:pt x="23777" y="97448"/>
                  </a:cubicBezTo>
                  <a:cubicBezTo>
                    <a:pt x="23777" y="78787"/>
                    <a:pt x="23777" y="59543"/>
                    <a:pt x="26055" y="43798"/>
                  </a:cubicBezTo>
                  <a:cubicBezTo>
                    <a:pt x="31465" y="9101"/>
                    <a:pt x="52820" y="6477"/>
                    <a:pt x="59938" y="6477"/>
                  </a:cubicBezTo>
                  <a:cubicBezTo>
                    <a:pt x="69334" y="6477"/>
                    <a:pt x="88127" y="11726"/>
                    <a:pt x="93537" y="40591"/>
                  </a:cubicBezTo>
                  <a:cubicBezTo>
                    <a:pt x="96384" y="56919"/>
                    <a:pt x="96384" y="79079"/>
                    <a:pt x="96384" y="97448"/>
                  </a:cubicBezTo>
                  <a:cubicBezTo>
                    <a:pt x="96384" y="119315"/>
                    <a:pt x="96384" y="139142"/>
                    <a:pt x="93252" y="157803"/>
                  </a:cubicBezTo>
                  <a:cubicBezTo>
                    <a:pt x="88981" y="185502"/>
                    <a:pt x="72751" y="194249"/>
                    <a:pt x="59938" y="1942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931ACB2-1478-772C-B922-21993EAE9B9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361858" y="3559250"/>
              <a:ext cx="63495" cy="291571"/>
            </a:xfrm>
            <a:custGeom>
              <a:avLst/>
              <a:gdLst>
                <a:gd name="csX0" fmla="*/ 62221 w 63495"/>
                <a:gd name="csY0" fmla="*/ 150805 h 291571"/>
                <a:gd name="csX1" fmla="*/ 63645 w 63495"/>
                <a:gd name="csY1" fmla="*/ 145848 h 291571"/>
                <a:gd name="csX2" fmla="*/ 62221 w 63495"/>
                <a:gd name="csY2" fmla="*/ 140892 h 291571"/>
                <a:gd name="csX3" fmla="*/ 12393 w 63495"/>
                <a:gd name="csY3" fmla="*/ 6769 h 291571"/>
                <a:gd name="csX4" fmla="*/ 5844 w 63495"/>
                <a:gd name="csY4" fmla="*/ 63 h 291571"/>
                <a:gd name="csX5" fmla="*/ 149 w 63495"/>
                <a:gd name="csY5" fmla="*/ 5894 h 291571"/>
                <a:gd name="csX6" fmla="*/ 1573 w 63495"/>
                <a:gd name="csY6" fmla="*/ 10559 h 291571"/>
                <a:gd name="csX7" fmla="*/ 51971 w 63495"/>
                <a:gd name="csY7" fmla="*/ 145848 h 291571"/>
                <a:gd name="csX8" fmla="*/ 1573 w 63495"/>
                <a:gd name="csY8" fmla="*/ 280554 h 291571"/>
                <a:gd name="csX9" fmla="*/ 149 w 63495"/>
                <a:gd name="csY9" fmla="*/ 285803 h 291571"/>
                <a:gd name="csX10" fmla="*/ 5844 w 63495"/>
                <a:gd name="csY10" fmla="*/ 291634 h 291571"/>
                <a:gd name="csX11" fmla="*/ 11823 w 63495"/>
                <a:gd name="csY11" fmla="*/ 285803 h 291571"/>
                <a:gd name="csX12" fmla="*/ 62221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221" y="150805"/>
                  </a:moveTo>
                  <a:cubicBezTo>
                    <a:pt x="63645" y="147306"/>
                    <a:pt x="63645" y="146723"/>
                    <a:pt x="63645" y="145848"/>
                  </a:cubicBezTo>
                  <a:cubicBezTo>
                    <a:pt x="63645" y="144974"/>
                    <a:pt x="63645" y="144391"/>
                    <a:pt x="62221" y="140892"/>
                  </a:cubicBezTo>
                  <a:lnTo>
                    <a:pt x="12393" y="6769"/>
                  </a:lnTo>
                  <a:cubicBezTo>
                    <a:pt x="10684" y="1812"/>
                    <a:pt x="8976" y="63"/>
                    <a:pt x="5844" y="63"/>
                  </a:cubicBezTo>
                  <a:cubicBezTo>
                    <a:pt x="2712" y="63"/>
                    <a:pt x="149" y="2687"/>
                    <a:pt x="149" y="5894"/>
                  </a:cubicBezTo>
                  <a:cubicBezTo>
                    <a:pt x="149" y="6769"/>
                    <a:pt x="149" y="7352"/>
                    <a:pt x="1573" y="10559"/>
                  </a:cubicBezTo>
                  <a:lnTo>
                    <a:pt x="51971" y="145848"/>
                  </a:lnTo>
                  <a:lnTo>
                    <a:pt x="1573" y="280554"/>
                  </a:lnTo>
                  <a:cubicBezTo>
                    <a:pt x="149" y="283762"/>
                    <a:pt x="149" y="284345"/>
                    <a:pt x="149" y="285803"/>
                  </a:cubicBezTo>
                  <a:cubicBezTo>
                    <a:pt x="149" y="289010"/>
                    <a:pt x="2712" y="291634"/>
                    <a:pt x="5844" y="291634"/>
                  </a:cubicBezTo>
                  <a:cubicBezTo>
                    <a:pt x="9545" y="291634"/>
                    <a:pt x="10684" y="288718"/>
                    <a:pt x="11823" y="285803"/>
                  </a:cubicBezTo>
                  <a:lnTo>
                    <a:pt x="62221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CE8F405-F634-83F8-687E-8341786783B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538266" y="3559250"/>
              <a:ext cx="11389" cy="291571"/>
            </a:xfrm>
            <a:custGeom>
              <a:avLst/>
              <a:gdLst>
                <a:gd name="csX0" fmla="*/ 11544 w 11389"/>
                <a:gd name="csY0" fmla="*/ 10559 h 291571"/>
                <a:gd name="csX1" fmla="*/ 5849 w 11389"/>
                <a:gd name="csY1" fmla="*/ 63 h 291571"/>
                <a:gd name="csX2" fmla="*/ 155 w 11389"/>
                <a:gd name="csY2" fmla="*/ 10559 h 291571"/>
                <a:gd name="csX3" fmla="*/ 155 w 11389"/>
                <a:gd name="csY3" fmla="*/ 281137 h 291571"/>
                <a:gd name="csX4" fmla="*/ 5849 w 11389"/>
                <a:gd name="csY4" fmla="*/ 291634 h 291571"/>
                <a:gd name="csX5" fmla="*/ 11544 w 11389"/>
                <a:gd name="csY5" fmla="*/ 281137 h 291571"/>
                <a:gd name="csX6" fmla="*/ 11544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544" y="10559"/>
                  </a:moveTo>
                  <a:cubicBezTo>
                    <a:pt x="11544" y="5311"/>
                    <a:pt x="11544" y="63"/>
                    <a:pt x="5849" y="63"/>
                  </a:cubicBezTo>
                  <a:cubicBezTo>
                    <a:pt x="155" y="63"/>
                    <a:pt x="155" y="5311"/>
                    <a:pt x="155" y="10559"/>
                  </a:cubicBezTo>
                  <a:lnTo>
                    <a:pt x="155" y="281137"/>
                  </a:lnTo>
                  <a:cubicBezTo>
                    <a:pt x="155" y="286386"/>
                    <a:pt x="155" y="291634"/>
                    <a:pt x="5849" y="291634"/>
                  </a:cubicBezTo>
                  <a:cubicBezTo>
                    <a:pt x="11544" y="291634"/>
                    <a:pt x="11544" y="286386"/>
                    <a:pt x="11544" y="281137"/>
                  </a:cubicBezTo>
                  <a:lnTo>
                    <a:pt x="11544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430011E-875B-F190-A588-C2A7DFA67DB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597427" y="3575578"/>
              <a:ext cx="149200" cy="262122"/>
            </a:xfrm>
            <a:custGeom>
              <a:avLst/>
              <a:gdLst>
                <a:gd name="csX0" fmla="*/ 110634 w 149200"/>
                <a:gd name="csY0" fmla="*/ 7060 h 262122"/>
                <a:gd name="csX1" fmla="*/ 111488 w 149200"/>
                <a:gd name="csY1" fmla="*/ 2978 h 262122"/>
                <a:gd name="csX2" fmla="*/ 108071 w 149200"/>
                <a:gd name="csY2" fmla="*/ 63 h 262122"/>
                <a:gd name="csX3" fmla="*/ 103800 w 149200"/>
                <a:gd name="csY3" fmla="*/ 5894 h 262122"/>
                <a:gd name="csX4" fmla="*/ 87286 w 149200"/>
                <a:gd name="csY4" fmla="*/ 73247 h 262122"/>
                <a:gd name="csX5" fmla="*/ 157 w 149200"/>
                <a:gd name="csY5" fmla="*/ 153138 h 262122"/>
                <a:gd name="csX6" fmla="*/ 54826 w 149200"/>
                <a:gd name="csY6" fmla="*/ 205912 h 262122"/>
                <a:gd name="csX7" fmla="*/ 48277 w 149200"/>
                <a:gd name="csY7" fmla="*/ 233320 h 262122"/>
                <a:gd name="csX8" fmla="*/ 42013 w 149200"/>
                <a:gd name="csY8" fmla="*/ 258978 h 262122"/>
                <a:gd name="csX9" fmla="*/ 45430 w 149200"/>
                <a:gd name="csY9" fmla="*/ 262185 h 262122"/>
                <a:gd name="csX10" fmla="*/ 48277 w 149200"/>
                <a:gd name="csY10" fmla="*/ 261019 h 262122"/>
                <a:gd name="csX11" fmla="*/ 51409 w 149200"/>
                <a:gd name="csY11" fmla="*/ 249356 h 262122"/>
                <a:gd name="csX12" fmla="*/ 62229 w 149200"/>
                <a:gd name="csY12" fmla="*/ 205912 h 262122"/>
                <a:gd name="csX13" fmla="*/ 149358 w 149200"/>
                <a:gd name="csY13" fmla="*/ 126021 h 262122"/>
                <a:gd name="csX14" fmla="*/ 94689 w 149200"/>
                <a:gd name="csY14" fmla="*/ 73247 h 262122"/>
                <a:gd name="csX15" fmla="*/ 110634 w 149200"/>
                <a:gd name="csY15" fmla="*/ 7060 h 262122"/>
                <a:gd name="csX16" fmla="*/ 56250 w 149200"/>
                <a:gd name="csY16" fmla="*/ 199497 h 262122"/>
                <a:gd name="csX17" fmla="*/ 18665 w 149200"/>
                <a:gd name="csY17" fmla="*/ 159261 h 262122"/>
                <a:gd name="csX18" fmla="*/ 85577 w 149200"/>
                <a:gd name="csY18" fmla="*/ 79662 h 262122"/>
                <a:gd name="csX19" fmla="*/ 56250 w 149200"/>
                <a:gd name="csY19" fmla="*/ 199497 h 262122"/>
                <a:gd name="csX20" fmla="*/ 92980 w 149200"/>
                <a:gd name="csY20" fmla="*/ 79662 h 262122"/>
                <a:gd name="csX21" fmla="*/ 130850 w 149200"/>
                <a:gd name="csY21" fmla="*/ 119899 h 262122"/>
                <a:gd name="csX22" fmla="*/ 63653 w 149200"/>
                <a:gd name="csY22" fmla="*/ 199497 h 262122"/>
                <a:gd name="csX23" fmla="*/ 92980 w 149200"/>
                <a:gd name="csY23" fmla="*/ 79662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49200" h="262122">
                  <a:moveTo>
                    <a:pt x="110634" y="7060"/>
                  </a:moveTo>
                  <a:cubicBezTo>
                    <a:pt x="110634" y="6477"/>
                    <a:pt x="111488" y="3270"/>
                    <a:pt x="111488" y="2978"/>
                  </a:cubicBezTo>
                  <a:cubicBezTo>
                    <a:pt x="111488" y="2687"/>
                    <a:pt x="111488" y="63"/>
                    <a:pt x="108071" y="63"/>
                  </a:cubicBezTo>
                  <a:cubicBezTo>
                    <a:pt x="105224" y="63"/>
                    <a:pt x="104939" y="937"/>
                    <a:pt x="103800" y="5894"/>
                  </a:cubicBezTo>
                  <a:lnTo>
                    <a:pt x="87286" y="73247"/>
                  </a:lnTo>
                  <a:cubicBezTo>
                    <a:pt x="42013" y="74705"/>
                    <a:pt x="157" y="113484"/>
                    <a:pt x="157" y="153138"/>
                  </a:cubicBezTo>
                  <a:cubicBezTo>
                    <a:pt x="157" y="180837"/>
                    <a:pt x="20089" y="203871"/>
                    <a:pt x="54826" y="205912"/>
                  </a:cubicBezTo>
                  <a:cubicBezTo>
                    <a:pt x="52548" y="214951"/>
                    <a:pt x="50555" y="224281"/>
                    <a:pt x="48277" y="233320"/>
                  </a:cubicBezTo>
                  <a:cubicBezTo>
                    <a:pt x="44860" y="247024"/>
                    <a:pt x="42013" y="258103"/>
                    <a:pt x="42013" y="258978"/>
                  </a:cubicBezTo>
                  <a:cubicBezTo>
                    <a:pt x="42013" y="261894"/>
                    <a:pt x="44006" y="262185"/>
                    <a:pt x="45430" y="262185"/>
                  </a:cubicBezTo>
                  <a:cubicBezTo>
                    <a:pt x="46854" y="262185"/>
                    <a:pt x="47423" y="261894"/>
                    <a:pt x="48277" y="261019"/>
                  </a:cubicBezTo>
                  <a:cubicBezTo>
                    <a:pt x="48847" y="260436"/>
                    <a:pt x="50555" y="253438"/>
                    <a:pt x="51409" y="249356"/>
                  </a:cubicBezTo>
                  <a:lnTo>
                    <a:pt x="62229" y="205912"/>
                  </a:lnTo>
                  <a:cubicBezTo>
                    <a:pt x="108071" y="204454"/>
                    <a:pt x="149358" y="165092"/>
                    <a:pt x="149358" y="126021"/>
                  </a:cubicBezTo>
                  <a:cubicBezTo>
                    <a:pt x="149358" y="102987"/>
                    <a:pt x="134267" y="76163"/>
                    <a:pt x="94689" y="73247"/>
                  </a:cubicBezTo>
                  <a:lnTo>
                    <a:pt x="110634" y="7060"/>
                  </a:lnTo>
                  <a:close/>
                  <a:moveTo>
                    <a:pt x="56250" y="199497"/>
                  </a:moveTo>
                  <a:cubicBezTo>
                    <a:pt x="39166" y="198623"/>
                    <a:pt x="18665" y="188418"/>
                    <a:pt x="18665" y="159261"/>
                  </a:cubicBezTo>
                  <a:cubicBezTo>
                    <a:pt x="18665" y="124272"/>
                    <a:pt x="43152" y="83452"/>
                    <a:pt x="85577" y="79662"/>
                  </a:cubicBezTo>
                  <a:lnTo>
                    <a:pt x="56250" y="199497"/>
                  </a:lnTo>
                  <a:close/>
                  <a:moveTo>
                    <a:pt x="92980" y="79662"/>
                  </a:moveTo>
                  <a:cubicBezTo>
                    <a:pt x="114620" y="80828"/>
                    <a:pt x="130850" y="94240"/>
                    <a:pt x="130850" y="119899"/>
                  </a:cubicBezTo>
                  <a:cubicBezTo>
                    <a:pt x="130850" y="154304"/>
                    <a:pt x="106363" y="195999"/>
                    <a:pt x="63653" y="199497"/>
                  </a:cubicBezTo>
                  <a:lnTo>
                    <a:pt x="92980" y="796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64593021-ACDE-0B9F-CF7B-A8299878695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763493" y="3686142"/>
              <a:ext cx="92481" cy="139604"/>
            </a:xfrm>
            <a:custGeom>
              <a:avLst/>
              <a:gdLst>
                <a:gd name="csX0" fmla="*/ 92645 w 92481"/>
                <a:gd name="csY0" fmla="*/ 70479 h 139604"/>
                <a:gd name="csX1" fmla="*/ 80885 w 92481"/>
                <a:gd name="csY1" fmla="*/ 17617 h 139604"/>
                <a:gd name="csX2" fmla="*/ 46404 w 92481"/>
                <a:gd name="csY2" fmla="*/ 64 h 139604"/>
                <a:gd name="csX3" fmla="*/ 163 w 92481"/>
                <a:gd name="csY3" fmla="*/ 70479 h 139604"/>
                <a:gd name="csX4" fmla="*/ 46404 w 92481"/>
                <a:gd name="csY4" fmla="*/ 139669 h 139604"/>
                <a:gd name="csX5" fmla="*/ 92645 w 92481"/>
                <a:gd name="csY5" fmla="*/ 70479 h 139604"/>
                <a:gd name="csX6" fmla="*/ 46404 w 92481"/>
                <a:gd name="csY6" fmla="*/ 133954 h 139604"/>
                <a:gd name="csX7" fmla="*/ 21091 w 92481"/>
                <a:gd name="csY7" fmla="*/ 111707 h 139604"/>
                <a:gd name="csX8" fmla="*/ 18301 w 92481"/>
                <a:gd name="csY8" fmla="*/ 67825 h 139604"/>
                <a:gd name="csX9" fmla="*/ 21290 w 92481"/>
                <a:gd name="csY9" fmla="*/ 26189 h 139604"/>
                <a:gd name="csX10" fmla="*/ 46404 w 92481"/>
                <a:gd name="csY10" fmla="*/ 5779 h 139604"/>
                <a:gd name="csX11" fmla="*/ 71119 w 92481"/>
                <a:gd name="csY11" fmla="*/ 24352 h 139604"/>
                <a:gd name="csX12" fmla="*/ 74507 w 92481"/>
                <a:gd name="csY12" fmla="*/ 67825 h 139604"/>
                <a:gd name="csX13" fmla="*/ 71916 w 92481"/>
                <a:gd name="csY13" fmla="*/ 110890 h 139604"/>
                <a:gd name="csX14" fmla="*/ 46404 w 92481"/>
                <a:gd name="csY14" fmla="*/ 133954 h 1396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2481" h="139604">
                  <a:moveTo>
                    <a:pt x="92645" y="70479"/>
                  </a:moveTo>
                  <a:cubicBezTo>
                    <a:pt x="92645" y="48028"/>
                    <a:pt x="90054" y="31904"/>
                    <a:pt x="80885" y="17617"/>
                  </a:cubicBezTo>
                  <a:cubicBezTo>
                    <a:pt x="74706" y="8228"/>
                    <a:pt x="62349" y="64"/>
                    <a:pt x="46404" y="64"/>
                  </a:cubicBezTo>
                  <a:cubicBezTo>
                    <a:pt x="163" y="64"/>
                    <a:pt x="163" y="55783"/>
                    <a:pt x="163" y="70479"/>
                  </a:cubicBezTo>
                  <a:cubicBezTo>
                    <a:pt x="163" y="85174"/>
                    <a:pt x="163" y="139669"/>
                    <a:pt x="46404" y="139669"/>
                  </a:cubicBezTo>
                  <a:cubicBezTo>
                    <a:pt x="92645" y="139669"/>
                    <a:pt x="92645" y="85174"/>
                    <a:pt x="92645" y="70479"/>
                  </a:cubicBezTo>
                  <a:close/>
                  <a:moveTo>
                    <a:pt x="46404" y="133954"/>
                  </a:moveTo>
                  <a:cubicBezTo>
                    <a:pt x="37236" y="133954"/>
                    <a:pt x="25077" y="128443"/>
                    <a:pt x="21091" y="111707"/>
                  </a:cubicBezTo>
                  <a:cubicBezTo>
                    <a:pt x="18301" y="99665"/>
                    <a:pt x="18301" y="82929"/>
                    <a:pt x="18301" y="67825"/>
                  </a:cubicBezTo>
                  <a:cubicBezTo>
                    <a:pt x="18301" y="52926"/>
                    <a:pt x="18301" y="37415"/>
                    <a:pt x="21290" y="26189"/>
                  </a:cubicBezTo>
                  <a:cubicBezTo>
                    <a:pt x="25476" y="10065"/>
                    <a:pt x="38232" y="5779"/>
                    <a:pt x="46404" y="5779"/>
                  </a:cubicBezTo>
                  <a:cubicBezTo>
                    <a:pt x="57167" y="5779"/>
                    <a:pt x="67531" y="12514"/>
                    <a:pt x="71119" y="24352"/>
                  </a:cubicBezTo>
                  <a:cubicBezTo>
                    <a:pt x="74308" y="35374"/>
                    <a:pt x="74507" y="50069"/>
                    <a:pt x="74507" y="67825"/>
                  </a:cubicBezTo>
                  <a:cubicBezTo>
                    <a:pt x="74507" y="82929"/>
                    <a:pt x="74507" y="98032"/>
                    <a:pt x="71916" y="110890"/>
                  </a:cubicBezTo>
                  <a:cubicBezTo>
                    <a:pt x="67930" y="129464"/>
                    <a:pt x="54377" y="133954"/>
                    <a:pt x="46404" y="1339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B621367-46E0-35D2-F0EC-939A9B6344B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909053" y="3559250"/>
              <a:ext cx="66058" cy="291571"/>
            </a:xfrm>
            <a:custGeom>
              <a:avLst/>
              <a:gdLst>
                <a:gd name="csX0" fmla="*/ 66226 w 66058"/>
                <a:gd name="csY0" fmla="*/ 288718 h 291571"/>
                <a:gd name="csX1" fmla="*/ 61385 w 66058"/>
                <a:gd name="csY1" fmla="*/ 282304 h 291571"/>
                <a:gd name="csX2" fmla="*/ 16682 w 66058"/>
                <a:gd name="csY2" fmla="*/ 145848 h 291571"/>
                <a:gd name="csX3" fmla="*/ 62524 w 66058"/>
                <a:gd name="csY3" fmla="*/ 7935 h 291571"/>
                <a:gd name="csX4" fmla="*/ 66226 w 66058"/>
                <a:gd name="csY4" fmla="*/ 2978 h 291571"/>
                <a:gd name="csX5" fmla="*/ 63379 w 66058"/>
                <a:gd name="csY5" fmla="*/ 63 h 291571"/>
                <a:gd name="csX6" fmla="*/ 18106 w 66058"/>
                <a:gd name="csY6" fmla="*/ 56919 h 291571"/>
                <a:gd name="csX7" fmla="*/ 168 w 66058"/>
                <a:gd name="csY7" fmla="*/ 145848 h 291571"/>
                <a:gd name="csX8" fmla="*/ 18960 w 66058"/>
                <a:gd name="csY8" fmla="*/ 236819 h 291571"/>
                <a:gd name="csX9" fmla="*/ 63379 w 66058"/>
                <a:gd name="csY9" fmla="*/ 291634 h 291571"/>
                <a:gd name="csX10" fmla="*/ 66226 w 66058"/>
                <a:gd name="csY10" fmla="*/ 28871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226" y="288718"/>
                  </a:moveTo>
                  <a:cubicBezTo>
                    <a:pt x="66226" y="287844"/>
                    <a:pt x="66226" y="287260"/>
                    <a:pt x="61385" y="282304"/>
                  </a:cubicBezTo>
                  <a:cubicBezTo>
                    <a:pt x="25794" y="245566"/>
                    <a:pt x="16682" y="190459"/>
                    <a:pt x="16682" y="145848"/>
                  </a:cubicBezTo>
                  <a:cubicBezTo>
                    <a:pt x="16682" y="95115"/>
                    <a:pt x="27502" y="44382"/>
                    <a:pt x="62524" y="7935"/>
                  </a:cubicBezTo>
                  <a:cubicBezTo>
                    <a:pt x="66226" y="4436"/>
                    <a:pt x="66226" y="3853"/>
                    <a:pt x="66226" y="2978"/>
                  </a:cubicBezTo>
                  <a:cubicBezTo>
                    <a:pt x="66226" y="937"/>
                    <a:pt x="65087" y="63"/>
                    <a:pt x="63379" y="63"/>
                  </a:cubicBezTo>
                  <a:cubicBezTo>
                    <a:pt x="60531" y="63"/>
                    <a:pt x="34905" y="19890"/>
                    <a:pt x="18106" y="56919"/>
                  </a:cubicBezTo>
                  <a:cubicBezTo>
                    <a:pt x="3585" y="88992"/>
                    <a:pt x="168" y="121356"/>
                    <a:pt x="168" y="145848"/>
                  </a:cubicBezTo>
                  <a:cubicBezTo>
                    <a:pt x="168" y="168591"/>
                    <a:pt x="3300" y="203871"/>
                    <a:pt x="18960" y="236819"/>
                  </a:cubicBezTo>
                  <a:cubicBezTo>
                    <a:pt x="36044" y="272682"/>
                    <a:pt x="60531" y="291634"/>
                    <a:pt x="63379" y="291634"/>
                  </a:cubicBezTo>
                  <a:cubicBezTo>
                    <a:pt x="65087" y="291634"/>
                    <a:pt x="66226" y="290759"/>
                    <a:pt x="66226" y="2887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AFB1F58-A4FA-7DFB-ADD6-3A679844350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999852" y="3575578"/>
              <a:ext cx="172548" cy="262122"/>
            </a:xfrm>
            <a:custGeom>
              <a:avLst/>
              <a:gdLst>
                <a:gd name="csX0" fmla="*/ 129156 w 172548"/>
                <a:gd name="csY0" fmla="*/ 7644 h 262122"/>
                <a:gd name="csX1" fmla="*/ 130010 w 172548"/>
                <a:gd name="csY1" fmla="*/ 3270 h 262122"/>
                <a:gd name="csX2" fmla="*/ 126593 w 172548"/>
                <a:gd name="csY2" fmla="*/ 63 h 262122"/>
                <a:gd name="csX3" fmla="*/ 122322 w 172548"/>
                <a:gd name="csY3" fmla="*/ 5894 h 262122"/>
                <a:gd name="csX4" fmla="*/ 75056 w 172548"/>
                <a:gd name="csY4" fmla="*/ 198623 h 262122"/>
                <a:gd name="csX5" fmla="*/ 42597 w 172548"/>
                <a:gd name="csY5" fmla="*/ 165967 h 262122"/>
                <a:gd name="csX6" fmla="*/ 57972 w 172548"/>
                <a:gd name="csY6" fmla="*/ 111735 h 262122"/>
                <a:gd name="csX7" fmla="*/ 61105 w 172548"/>
                <a:gd name="csY7" fmla="*/ 97448 h 262122"/>
                <a:gd name="csX8" fmla="*/ 37756 w 172548"/>
                <a:gd name="csY8" fmla="*/ 73539 h 262122"/>
                <a:gd name="csX9" fmla="*/ 172 w 172548"/>
                <a:gd name="csY9" fmla="*/ 118441 h 262122"/>
                <a:gd name="csX10" fmla="*/ 3588 w 172548"/>
                <a:gd name="csY10" fmla="*/ 121356 h 262122"/>
                <a:gd name="csX11" fmla="*/ 8144 w 172548"/>
                <a:gd name="csY11" fmla="*/ 116108 h 262122"/>
                <a:gd name="csX12" fmla="*/ 36902 w 172548"/>
                <a:gd name="csY12" fmla="*/ 79953 h 262122"/>
                <a:gd name="csX13" fmla="*/ 44021 w 172548"/>
                <a:gd name="csY13" fmla="*/ 89284 h 262122"/>
                <a:gd name="csX14" fmla="*/ 37472 w 172548"/>
                <a:gd name="csY14" fmla="*/ 114359 h 262122"/>
                <a:gd name="csX15" fmla="*/ 23804 w 172548"/>
                <a:gd name="csY15" fmla="*/ 163634 h 262122"/>
                <a:gd name="csX16" fmla="*/ 73348 w 172548"/>
                <a:gd name="csY16" fmla="*/ 205037 h 262122"/>
                <a:gd name="csX17" fmla="*/ 67084 w 172548"/>
                <a:gd name="csY17" fmla="*/ 231570 h 262122"/>
                <a:gd name="csX18" fmla="*/ 60535 w 172548"/>
                <a:gd name="csY18" fmla="*/ 259270 h 262122"/>
                <a:gd name="csX19" fmla="*/ 63952 w 172548"/>
                <a:gd name="csY19" fmla="*/ 262185 h 262122"/>
                <a:gd name="csX20" fmla="*/ 66514 w 172548"/>
                <a:gd name="csY20" fmla="*/ 261019 h 262122"/>
                <a:gd name="csX21" fmla="*/ 69931 w 172548"/>
                <a:gd name="csY21" fmla="*/ 249065 h 262122"/>
                <a:gd name="csX22" fmla="*/ 80751 w 172548"/>
                <a:gd name="csY22" fmla="*/ 205620 h 262122"/>
                <a:gd name="csX23" fmla="*/ 143108 w 172548"/>
                <a:gd name="csY23" fmla="*/ 174422 h 262122"/>
                <a:gd name="csX24" fmla="*/ 163893 w 172548"/>
                <a:gd name="csY24" fmla="*/ 139434 h 262122"/>
                <a:gd name="csX25" fmla="*/ 172720 w 172548"/>
                <a:gd name="csY25" fmla="*/ 93949 h 262122"/>
                <a:gd name="csX26" fmla="*/ 160192 w 172548"/>
                <a:gd name="csY26" fmla="*/ 73539 h 262122"/>
                <a:gd name="csX27" fmla="*/ 145955 w 172548"/>
                <a:gd name="csY27" fmla="*/ 87534 h 262122"/>
                <a:gd name="csX28" fmla="*/ 150226 w 172548"/>
                <a:gd name="csY28" fmla="*/ 95407 h 262122"/>
                <a:gd name="csX29" fmla="*/ 160476 w 172548"/>
                <a:gd name="csY29" fmla="*/ 120190 h 262122"/>
                <a:gd name="csX30" fmla="*/ 135705 w 172548"/>
                <a:gd name="csY30" fmla="*/ 173256 h 262122"/>
                <a:gd name="csX31" fmla="*/ 82175 w 172548"/>
                <a:gd name="csY31" fmla="*/ 199206 h 262122"/>
                <a:gd name="csX32" fmla="*/ 129156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156" y="7644"/>
                  </a:moveTo>
                  <a:cubicBezTo>
                    <a:pt x="129441" y="6477"/>
                    <a:pt x="130010" y="4728"/>
                    <a:pt x="130010" y="3270"/>
                  </a:cubicBezTo>
                  <a:cubicBezTo>
                    <a:pt x="130010" y="354"/>
                    <a:pt x="128017" y="63"/>
                    <a:pt x="126593" y="63"/>
                  </a:cubicBezTo>
                  <a:cubicBezTo>
                    <a:pt x="123746" y="63"/>
                    <a:pt x="123461" y="646"/>
                    <a:pt x="122322" y="5894"/>
                  </a:cubicBezTo>
                  <a:lnTo>
                    <a:pt x="75056" y="198623"/>
                  </a:lnTo>
                  <a:cubicBezTo>
                    <a:pt x="53417" y="195999"/>
                    <a:pt x="42597" y="185210"/>
                    <a:pt x="42597" y="165967"/>
                  </a:cubicBezTo>
                  <a:cubicBezTo>
                    <a:pt x="42597" y="160135"/>
                    <a:pt x="42597" y="152554"/>
                    <a:pt x="57972" y="111735"/>
                  </a:cubicBezTo>
                  <a:cubicBezTo>
                    <a:pt x="59111" y="108236"/>
                    <a:pt x="61105" y="103279"/>
                    <a:pt x="61105" y="97448"/>
                  </a:cubicBezTo>
                  <a:cubicBezTo>
                    <a:pt x="61105" y="84327"/>
                    <a:pt x="51993" y="73539"/>
                    <a:pt x="37756" y="73539"/>
                  </a:cubicBezTo>
                  <a:cubicBezTo>
                    <a:pt x="10707" y="73539"/>
                    <a:pt x="172" y="115817"/>
                    <a:pt x="172" y="118441"/>
                  </a:cubicBezTo>
                  <a:cubicBezTo>
                    <a:pt x="172" y="121356"/>
                    <a:pt x="3019" y="121356"/>
                    <a:pt x="3588" y="121356"/>
                  </a:cubicBezTo>
                  <a:cubicBezTo>
                    <a:pt x="6436" y="121356"/>
                    <a:pt x="6720" y="120773"/>
                    <a:pt x="8144" y="116108"/>
                  </a:cubicBezTo>
                  <a:cubicBezTo>
                    <a:pt x="15832" y="88409"/>
                    <a:pt x="27221" y="79953"/>
                    <a:pt x="36902" y="79953"/>
                  </a:cubicBezTo>
                  <a:cubicBezTo>
                    <a:pt x="39180" y="79953"/>
                    <a:pt x="44021" y="79953"/>
                    <a:pt x="44021" y="89284"/>
                  </a:cubicBezTo>
                  <a:cubicBezTo>
                    <a:pt x="44021" y="96864"/>
                    <a:pt x="41173" y="104154"/>
                    <a:pt x="37472" y="114359"/>
                  </a:cubicBezTo>
                  <a:cubicBezTo>
                    <a:pt x="23804" y="151097"/>
                    <a:pt x="23804" y="158677"/>
                    <a:pt x="23804" y="163634"/>
                  </a:cubicBezTo>
                  <a:cubicBezTo>
                    <a:pt x="23804" y="191333"/>
                    <a:pt x="46014" y="203288"/>
                    <a:pt x="73348" y="205037"/>
                  </a:cubicBezTo>
                  <a:cubicBezTo>
                    <a:pt x="71070" y="215534"/>
                    <a:pt x="71070" y="216117"/>
                    <a:pt x="67084" y="231570"/>
                  </a:cubicBezTo>
                  <a:cubicBezTo>
                    <a:pt x="66230" y="234778"/>
                    <a:pt x="60535" y="258395"/>
                    <a:pt x="60535" y="259270"/>
                  </a:cubicBezTo>
                  <a:cubicBezTo>
                    <a:pt x="60535" y="259561"/>
                    <a:pt x="60535" y="262185"/>
                    <a:pt x="63952" y="262185"/>
                  </a:cubicBezTo>
                  <a:cubicBezTo>
                    <a:pt x="64521" y="262185"/>
                    <a:pt x="65945" y="262185"/>
                    <a:pt x="66514" y="261019"/>
                  </a:cubicBezTo>
                  <a:cubicBezTo>
                    <a:pt x="67369" y="260436"/>
                    <a:pt x="69077" y="253147"/>
                    <a:pt x="69931" y="249065"/>
                  </a:cubicBezTo>
                  <a:lnTo>
                    <a:pt x="80751" y="205620"/>
                  </a:lnTo>
                  <a:cubicBezTo>
                    <a:pt x="91286" y="205620"/>
                    <a:pt x="116343" y="205620"/>
                    <a:pt x="143108" y="174422"/>
                  </a:cubicBezTo>
                  <a:cubicBezTo>
                    <a:pt x="154782" y="161010"/>
                    <a:pt x="160761" y="148181"/>
                    <a:pt x="163893" y="139434"/>
                  </a:cubicBezTo>
                  <a:cubicBezTo>
                    <a:pt x="166456" y="132145"/>
                    <a:pt x="172720" y="106778"/>
                    <a:pt x="172720" y="93949"/>
                  </a:cubicBezTo>
                  <a:cubicBezTo>
                    <a:pt x="172720" y="77621"/>
                    <a:pt x="165032" y="73539"/>
                    <a:pt x="160192" y="73539"/>
                  </a:cubicBezTo>
                  <a:cubicBezTo>
                    <a:pt x="153073" y="73539"/>
                    <a:pt x="145955" y="81120"/>
                    <a:pt x="145955" y="87534"/>
                  </a:cubicBezTo>
                  <a:cubicBezTo>
                    <a:pt x="145955" y="91325"/>
                    <a:pt x="147663" y="93074"/>
                    <a:pt x="150226" y="95407"/>
                  </a:cubicBezTo>
                  <a:cubicBezTo>
                    <a:pt x="153358" y="98614"/>
                    <a:pt x="160476" y="106195"/>
                    <a:pt x="160476" y="120190"/>
                  </a:cubicBezTo>
                  <a:cubicBezTo>
                    <a:pt x="160476" y="138851"/>
                    <a:pt x="145670" y="162759"/>
                    <a:pt x="135705" y="173256"/>
                  </a:cubicBezTo>
                  <a:cubicBezTo>
                    <a:pt x="110648" y="199206"/>
                    <a:pt x="92425" y="199206"/>
                    <a:pt x="82175" y="199206"/>
                  </a:cubicBezTo>
                  <a:lnTo>
                    <a:pt x="129156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5E6A31-EE54-E6CB-AF1D-0B38A40E89C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203513" y="3559250"/>
              <a:ext cx="66058" cy="291571"/>
            </a:xfrm>
            <a:custGeom>
              <a:avLst/>
              <a:gdLst>
                <a:gd name="csX0" fmla="*/ 66237 w 66058"/>
                <a:gd name="csY0" fmla="*/ 145848 h 291571"/>
                <a:gd name="csX1" fmla="*/ 47444 w 66058"/>
                <a:gd name="csY1" fmla="*/ 54878 h 291571"/>
                <a:gd name="csX2" fmla="*/ 3026 w 66058"/>
                <a:gd name="csY2" fmla="*/ 63 h 291571"/>
                <a:gd name="csX3" fmla="*/ 178 w 66058"/>
                <a:gd name="csY3" fmla="*/ 2978 h 291571"/>
                <a:gd name="csX4" fmla="*/ 5588 w 66058"/>
                <a:gd name="csY4" fmla="*/ 9685 h 291571"/>
                <a:gd name="csX5" fmla="*/ 49722 w 66058"/>
                <a:gd name="csY5" fmla="*/ 145848 h 291571"/>
                <a:gd name="csX6" fmla="*/ 3880 w 66058"/>
                <a:gd name="csY6" fmla="*/ 283762 h 291571"/>
                <a:gd name="csX7" fmla="*/ 178 w 66058"/>
                <a:gd name="csY7" fmla="*/ 288718 h 291571"/>
                <a:gd name="csX8" fmla="*/ 3026 w 66058"/>
                <a:gd name="csY8" fmla="*/ 291634 h 291571"/>
                <a:gd name="csX9" fmla="*/ 48298 w 66058"/>
                <a:gd name="csY9" fmla="*/ 234778 h 291571"/>
                <a:gd name="csX10" fmla="*/ 66237 w 66058"/>
                <a:gd name="csY10" fmla="*/ 14584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237" y="145848"/>
                  </a:moveTo>
                  <a:cubicBezTo>
                    <a:pt x="66237" y="123106"/>
                    <a:pt x="63105" y="87826"/>
                    <a:pt x="47444" y="54878"/>
                  </a:cubicBezTo>
                  <a:cubicBezTo>
                    <a:pt x="30360" y="19015"/>
                    <a:pt x="5873" y="63"/>
                    <a:pt x="3026" y="63"/>
                  </a:cubicBezTo>
                  <a:cubicBezTo>
                    <a:pt x="1317" y="63"/>
                    <a:pt x="178" y="1229"/>
                    <a:pt x="178" y="2978"/>
                  </a:cubicBezTo>
                  <a:cubicBezTo>
                    <a:pt x="178" y="3853"/>
                    <a:pt x="178" y="4436"/>
                    <a:pt x="5588" y="9685"/>
                  </a:cubicBezTo>
                  <a:cubicBezTo>
                    <a:pt x="33492" y="38550"/>
                    <a:pt x="49722" y="84910"/>
                    <a:pt x="49722" y="145848"/>
                  </a:cubicBezTo>
                  <a:cubicBezTo>
                    <a:pt x="49722" y="195707"/>
                    <a:pt x="39187" y="247024"/>
                    <a:pt x="3880" y="283762"/>
                  </a:cubicBezTo>
                  <a:cubicBezTo>
                    <a:pt x="178" y="287260"/>
                    <a:pt x="178" y="287844"/>
                    <a:pt x="178" y="288718"/>
                  </a:cubicBezTo>
                  <a:cubicBezTo>
                    <a:pt x="178" y="290468"/>
                    <a:pt x="1317" y="291634"/>
                    <a:pt x="3026" y="291634"/>
                  </a:cubicBezTo>
                  <a:cubicBezTo>
                    <a:pt x="5873" y="291634"/>
                    <a:pt x="31499" y="271807"/>
                    <a:pt x="48298" y="234778"/>
                  </a:cubicBezTo>
                  <a:cubicBezTo>
                    <a:pt x="62820" y="202705"/>
                    <a:pt x="66237" y="170340"/>
                    <a:pt x="66237" y="1458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52A7CD9-86A7-4B19-21A3-2C1C7706F28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313673" y="3559250"/>
              <a:ext cx="63495" cy="291571"/>
            </a:xfrm>
            <a:custGeom>
              <a:avLst/>
              <a:gdLst>
                <a:gd name="csX0" fmla="*/ 62254 w 63495"/>
                <a:gd name="csY0" fmla="*/ 150805 h 291571"/>
                <a:gd name="csX1" fmla="*/ 63678 w 63495"/>
                <a:gd name="csY1" fmla="*/ 145848 h 291571"/>
                <a:gd name="csX2" fmla="*/ 62254 w 63495"/>
                <a:gd name="csY2" fmla="*/ 140892 h 291571"/>
                <a:gd name="csX3" fmla="*/ 12426 w 63495"/>
                <a:gd name="csY3" fmla="*/ 6769 h 291571"/>
                <a:gd name="csX4" fmla="*/ 5877 w 63495"/>
                <a:gd name="csY4" fmla="*/ 63 h 291571"/>
                <a:gd name="csX5" fmla="*/ 182 w 63495"/>
                <a:gd name="csY5" fmla="*/ 5894 h 291571"/>
                <a:gd name="csX6" fmla="*/ 1606 w 63495"/>
                <a:gd name="csY6" fmla="*/ 10559 h 291571"/>
                <a:gd name="csX7" fmla="*/ 52004 w 63495"/>
                <a:gd name="csY7" fmla="*/ 145848 h 291571"/>
                <a:gd name="csX8" fmla="*/ 1606 w 63495"/>
                <a:gd name="csY8" fmla="*/ 280554 h 291571"/>
                <a:gd name="csX9" fmla="*/ 182 w 63495"/>
                <a:gd name="csY9" fmla="*/ 285803 h 291571"/>
                <a:gd name="csX10" fmla="*/ 5877 w 63495"/>
                <a:gd name="csY10" fmla="*/ 291634 h 291571"/>
                <a:gd name="csX11" fmla="*/ 11856 w 63495"/>
                <a:gd name="csY11" fmla="*/ 285803 h 291571"/>
                <a:gd name="csX12" fmla="*/ 62254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254" y="150805"/>
                  </a:moveTo>
                  <a:cubicBezTo>
                    <a:pt x="63678" y="147306"/>
                    <a:pt x="63678" y="146723"/>
                    <a:pt x="63678" y="145848"/>
                  </a:cubicBezTo>
                  <a:cubicBezTo>
                    <a:pt x="63678" y="144974"/>
                    <a:pt x="63678" y="144391"/>
                    <a:pt x="62254" y="140892"/>
                  </a:cubicBezTo>
                  <a:lnTo>
                    <a:pt x="12426" y="6769"/>
                  </a:lnTo>
                  <a:cubicBezTo>
                    <a:pt x="10717" y="1812"/>
                    <a:pt x="9009" y="63"/>
                    <a:pt x="5877" y="63"/>
                  </a:cubicBezTo>
                  <a:cubicBezTo>
                    <a:pt x="2745" y="63"/>
                    <a:pt x="182" y="2687"/>
                    <a:pt x="182" y="5894"/>
                  </a:cubicBezTo>
                  <a:cubicBezTo>
                    <a:pt x="182" y="6769"/>
                    <a:pt x="182" y="7352"/>
                    <a:pt x="1606" y="10559"/>
                  </a:cubicBezTo>
                  <a:lnTo>
                    <a:pt x="52004" y="145848"/>
                  </a:lnTo>
                  <a:lnTo>
                    <a:pt x="1606" y="280554"/>
                  </a:lnTo>
                  <a:cubicBezTo>
                    <a:pt x="182" y="283762"/>
                    <a:pt x="182" y="284345"/>
                    <a:pt x="182" y="285803"/>
                  </a:cubicBezTo>
                  <a:cubicBezTo>
                    <a:pt x="182" y="289010"/>
                    <a:pt x="2745" y="291634"/>
                    <a:pt x="5877" y="291634"/>
                  </a:cubicBezTo>
                  <a:cubicBezTo>
                    <a:pt x="9579" y="291634"/>
                    <a:pt x="10717" y="288718"/>
                    <a:pt x="11856" y="285803"/>
                  </a:cubicBezTo>
                  <a:lnTo>
                    <a:pt x="62254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DC9D4F2-C38C-3EF5-B933-F185A00CA46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487960" y="3607943"/>
              <a:ext cx="189347" cy="194186"/>
            </a:xfrm>
            <a:custGeom>
              <a:avLst/>
              <a:gdLst>
                <a:gd name="csX0" fmla="*/ 100699 w 189347"/>
                <a:gd name="csY0" fmla="*/ 102987 h 194186"/>
                <a:gd name="csX1" fmla="*/ 180140 w 189347"/>
                <a:gd name="csY1" fmla="*/ 102987 h 194186"/>
                <a:gd name="csX2" fmla="*/ 189536 w 189347"/>
                <a:gd name="csY2" fmla="*/ 97156 h 194186"/>
                <a:gd name="csX3" fmla="*/ 180140 w 189347"/>
                <a:gd name="csY3" fmla="*/ 91325 h 194186"/>
                <a:gd name="csX4" fmla="*/ 100699 w 189347"/>
                <a:gd name="csY4" fmla="*/ 91325 h 194186"/>
                <a:gd name="csX5" fmla="*/ 100699 w 189347"/>
                <a:gd name="csY5" fmla="*/ 9685 h 194186"/>
                <a:gd name="csX6" fmla="*/ 95005 w 189347"/>
                <a:gd name="csY6" fmla="*/ 63 h 194186"/>
                <a:gd name="csX7" fmla="*/ 89310 w 189347"/>
                <a:gd name="csY7" fmla="*/ 9685 h 194186"/>
                <a:gd name="csX8" fmla="*/ 89310 w 189347"/>
                <a:gd name="csY8" fmla="*/ 91325 h 194186"/>
                <a:gd name="csX9" fmla="*/ 9585 w 189347"/>
                <a:gd name="csY9" fmla="*/ 91325 h 194186"/>
                <a:gd name="csX10" fmla="*/ 188 w 189347"/>
                <a:gd name="csY10" fmla="*/ 97156 h 194186"/>
                <a:gd name="csX11" fmla="*/ 9585 w 189347"/>
                <a:gd name="csY11" fmla="*/ 102987 h 194186"/>
                <a:gd name="csX12" fmla="*/ 89310 w 189347"/>
                <a:gd name="csY12" fmla="*/ 102987 h 194186"/>
                <a:gd name="csX13" fmla="*/ 89310 w 189347"/>
                <a:gd name="csY13" fmla="*/ 184627 h 194186"/>
                <a:gd name="csX14" fmla="*/ 95005 w 189347"/>
                <a:gd name="csY14" fmla="*/ 194249 h 194186"/>
                <a:gd name="csX15" fmla="*/ 100699 w 189347"/>
                <a:gd name="csY15" fmla="*/ 184627 h 194186"/>
                <a:gd name="csX16" fmla="*/ 100699 w 189347"/>
                <a:gd name="csY16" fmla="*/ 102987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89347" h="194186">
                  <a:moveTo>
                    <a:pt x="100699" y="102987"/>
                  </a:moveTo>
                  <a:lnTo>
                    <a:pt x="180140" y="102987"/>
                  </a:lnTo>
                  <a:cubicBezTo>
                    <a:pt x="184126" y="102987"/>
                    <a:pt x="189536" y="102987"/>
                    <a:pt x="189536" y="97156"/>
                  </a:cubicBezTo>
                  <a:cubicBezTo>
                    <a:pt x="189536" y="91325"/>
                    <a:pt x="184126" y="91325"/>
                    <a:pt x="180140" y="91325"/>
                  </a:cubicBezTo>
                  <a:lnTo>
                    <a:pt x="100699" y="91325"/>
                  </a:lnTo>
                  <a:lnTo>
                    <a:pt x="100699" y="9685"/>
                  </a:lnTo>
                  <a:cubicBezTo>
                    <a:pt x="100699" y="5603"/>
                    <a:pt x="100699" y="63"/>
                    <a:pt x="95005" y="63"/>
                  </a:cubicBezTo>
                  <a:cubicBezTo>
                    <a:pt x="89310" y="63"/>
                    <a:pt x="89310" y="5603"/>
                    <a:pt x="89310" y="9685"/>
                  </a:cubicBezTo>
                  <a:lnTo>
                    <a:pt x="89310" y="91325"/>
                  </a:lnTo>
                  <a:lnTo>
                    <a:pt x="9585" y="91325"/>
                  </a:lnTo>
                  <a:cubicBezTo>
                    <a:pt x="5598" y="91325"/>
                    <a:pt x="188" y="91325"/>
                    <a:pt x="188" y="97156"/>
                  </a:cubicBezTo>
                  <a:cubicBezTo>
                    <a:pt x="188" y="102987"/>
                    <a:pt x="5598" y="102987"/>
                    <a:pt x="9585" y="102987"/>
                  </a:cubicBezTo>
                  <a:lnTo>
                    <a:pt x="89310" y="102987"/>
                  </a:lnTo>
                  <a:lnTo>
                    <a:pt x="89310" y="184627"/>
                  </a:lnTo>
                  <a:cubicBezTo>
                    <a:pt x="89310" y="188709"/>
                    <a:pt x="89310" y="194249"/>
                    <a:pt x="95005" y="194249"/>
                  </a:cubicBezTo>
                  <a:cubicBezTo>
                    <a:pt x="100699" y="194249"/>
                    <a:pt x="100699" y="188709"/>
                    <a:pt x="100699" y="184627"/>
                  </a:cubicBezTo>
                  <a:lnTo>
                    <a:pt x="100699" y="1029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82FD75F-98C0-E64C-D1A5-EECD81928DB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2777533" y="3553419"/>
              <a:ext cx="222092" cy="291571"/>
            </a:xfrm>
            <a:custGeom>
              <a:avLst/>
              <a:gdLst>
                <a:gd name="csX0" fmla="*/ 90174 w 222092"/>
                <a:gd name="csY0" fmla="*/ 261012 h 291571"/>
                <a:gd name="csX1" fmla="*/ 40061 w 222092"/>
                <a:gd name="csY1" fmla="*/ 147591 h 291571"/>
                <a:gd name="csX2" fmla="*/ 35790 w 222092"/>
                <a:gd name="csY2" fmla="*/ 142925 h 291571"/>
                <a:gd name="csX3" fmla="*/ 30950 w 222092"/>
                <a:gd name="csY3" fmla="*/ 145258 h 291571"/>
                <a:gd name="csX4" fmla="*/ 3900 w 222092"/>
                <a:gd name="csY4" fmla="*/ 166251 h 291571"/>
                <a:gd name="csX5" fmla="*/ 198 w 222092"/>
                <a:gd name="csY5" fmla="*/ 170916 h 291571"/>
                <a:gd name="csX6" fmla="*/ 3046 w 222092"/>
                <a:gd name="csY6" fmla="*/ 174124 h 291571"/>
                <a:gd name="csX7" fmla="*/ 12727 w 222092"/>
                <a:gd name="csY7" fmla="*/ 167709 h 291571"/>
                <a:gd name="csX8" fmla="*/ 21838 w 222092"/>
                <a:gd name="csY8" fmla="*/ 160711 h 291571"/>
                <a:gd name="csX9" fmla="*/ 77931 w 222092"/>
                <a:gd name="csY9" fmla="*/ 286962 h 291571"/>
                <a:gd name="csX10" fmla="*/ 83910 w 222092"/>
                <a:gd name="csY10" fmla="*/ 291627 h 291571"/>
                <a:gd name="csX11" fmla="*/ 91028 w 222092"/>
                <a:gd name="csY11" fmla="*/ 285795 h 291571"/>
                <a:gd name="csX12" fmla="*/ 220297 w 222092"/>
                <a:gd name="csY12" fmla="*/ 11718 h 291571"/>
                <a:gd name="csX13" fmla="*/ 222290 w 222092"/>
                <a:gd name="csY13" fmla="*/ 5887 h 291571"/>
                <a:gd name="csX14" fmla="*/ 216596 w 222092"/>
                <a:gd name="csY14" fmla="*/ 55 h 291571"/>
                <a:gd name="csX15" fmla="*/ 210047 w 222092"/>
                <a:gd name="csY15" fmla="*/ 6179 h 291571"/>
                <a:gd name="csX16" fmla="*/ 90174 w 222092"/>
                <a:gd name="csY16" fmla="*/ 261012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22092" h="291571">
                  <a:moveTo>
                    <a:pt x="90174" y="261012"/>
                  </a:moveTo>
                  <a:lnTo>
                    <a:pt x="40061" y="147591"/>
                  </a:lnTo>
                  <a:cubicBezTo>
                    <a:pt x="38068" y="142925"/>
                    <a:pt x="36644" y="142925"/>
                    <a:pt x="35790" y="142925"/>
                  </a:cubicBezTo>
                  <a:cubicBezTo>
                    <a:pt x="35505" y="142925"/>
                    <a:pt x="34082" y="142925"/>
                    <a:pt x="30950" y="145258"/>
                  </a:cubicBezTo>
                  <a:lnTo>
                    <a:pt x="3900" y="166251"/>
                  </a:lnTo>
                  <a:cubicBezTo>
                    <a:pt x="198" y="169167"/>
                    <a:pt x="198" y="170042"/>
                    <a:pt x="198" y="170916"/>
                  </a:cubicBezTo>
                  <a:cubicBezTo>
                    <a:pt x="198" y="172374"/>
                    <a:pt x="1053" y="174124"/>
                    <a:pt x="3046" y="174124"/>
                  </a:cubicBezTo>
                  <a:cubicBezTo>
                    <a:pt x="4754" y="174124"/>
                    <a:pt x="9595" y="170042"/>
                    <a:pt x="12727" y="167709"/>
                  </a:cubicBezTo>
                  <a:cubicBezTo>
                    <a:pt x="14435" y="166251"/>
                    <a:pt x="18706" y="163044"/>
                    <a:pt x="21838" y="160711"/>
                  </a:cubicBezTo>
                  <a:lnTo>
                    <a:pt x="77931" y="286962"/>
                  </a:lnTo>
                  <a:cubicBezTo>
                    <a:pt x="79924" y="291627"/>
                    <a:pt x="81347" y="291627"/>
                    <a:pt x="83910" y="291627"/>
                  </a:cubicBezTo>
                  <a:cubicBezTo>
                    <a:pt x="88181" y="291627"/>
                    <a:pt x="89035" y="289877"/>
                    <a:pt x="91028" y="285795"/>
                  </a:cubicBezTo>
                  <a:lnTo>
                    <a:pt x="220297" y="11718"/>
                  </a:lnTo>
                  <a:cubicBezTo>
                    <a:pt x="222290" y="7636"/>
                    <a:pt x="222290" y="6470"/>
                    <a:pt x="222290" y="5887"/>
                  </a:cubicBezTo>
                  <a:cubicBezTo>
                    <a:pt x="222290" y="2971"/>
                    <a:pt x="220013" y="55"/>
                    <a:pt x="216596" y="55"/>
                  </a:cubicBezTo>
                  <a:cubicBezTo>
                    <a:pt x="214318" y="55"/>
                    <a:pt x="212325" y="1513"/>
                    <a:pt x="210047" y="6179"/>
                  </a:cubicBezTo>
                  <a:lnTo>
                    <a:pt x="90174" y="2610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53BC876-C10F-BC0B-065A-62E41835F06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2994026" y="3553420"/>
              <a:ext cx="633628" cy="1166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BF94456-D81F-58A8-81DE-943AFA8EBBB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3019368" y="3583742"/>
              <a:ext cx="93961" cy="194186"/>
            </a:xfrm>
            <a:custGeom>
              <a:avLst/>
              <a:gdLst>
                <a:gd name="csX0" fmla="*/ 58577 w 93961"/>
                <a:gd name="csY0" fmla="*/ 7644 h 194186"/>
                <a:gd name="csX1" fmla="*/ 52028 w 93961"/>
                <a:gd name="csY1" fmla="*/ 63 h 194186"/>
                <a:gd name="csX2" fmla="*/ 207 w 93961"/>
                <a:gd name="csY2" fmla="*/ 18723 h 194186"/>
                <a:gd name="csX3" fmla="*/ 207 w 93961"/>
                <a:gd name="csY3" fmla="*/ 27762 h 194186"/>
                <a:gd name="csX4" fmla="*/ 37507 w 93961"/>
                <a:gd name="csY4" fmla="*/ 20181 h 194186"/>
                <a:gd name="csX5" fmla="*/ 37507 w 93961"/>
                <a:gd name="csY5" fmla="*/ 171215 h 194186"/>
                <a:gd name="csX6" fmla="*/ 11027 w 93961"/>
                <a:gd name="csY6" fmla="*/ 185210 h 194186"/>
                <a:gd name="csX7" fmla="*/ 1915 w 93961"/>
                <a:gd name="csY7" fmla="*/ 185210 h 194186"/>
                <a:gd name="csX8" fmla="*/ 1915 w 93961"/>
                <a:gd name="csY8" fmla="*/ 194249 h 194186"/>
                <a:gd name="csX9" fmla="*/ 48042 w 93961"/>
                <a:gd name="csY9" fmla="*/ 193374 h 194186"/>
                <a:gd name="csX10" fmla="*/ 94169 w 93961"/>
                <a:gd name="csY10" fmla="*/ 194249 h 194186"/>
                <a:gd name="csX11" fmla="*/ 94169 w 93961"/>
                <a:gd name="csY11" fmla="*/ 185210 h 194186"/>
                <a:gd name="csX12" fmla="*/ 85057 w 93961"/>
                <a:gd name="csY12" fmla="*/ 185210 h 194186"/>
                <a:gd name="csX13" fmla="*/ 58577 w 93961"/>
                <a:gd name="csY13" fmla="*/ 171215 h 194186"/>
                <a:gd name="csX14" fmla="*/ 58577 w 93961"/>
                <a:gd name="csY14" fmla="*/ 7644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961" h="194186">
                  <a:moveTo>
                    <a:pt x="58577" y="7644"/>
                  </a:moveTo>
                  <a:cubicBezTo>
                    <a:pt x="58577" y="646"/>
                    <a:pt x="58577" y="63"/>
                    <a:pt x="52028" y="63"/>
                  </a:cubicBezTo>
                  <a:cubicBezTo>
                    <a:pt x="34375" y="18723"/>
                    <a:pt x="9318" y="18723"/>
                    <a:pt x="207" y="18723"/>
                  </a:cubicBezTo>
                  <a:lnTo>
                    <a:pt x="207" y="27762"/>
                  </a:lnTo>
                  <a:cubicBezTo>
                    <a:pt x="5901" y="27762"/>
                    <a:pt x="22701" y="27762"/>
                    <a:pt x="37507" y="20181"/>
                  </a:cubicBezTo>
                  <a:lnTo>
                    <a:pt x="37507" y="171215"/>
                  </a:lnTo>
                  <a:cubicBezTo>
                    <a:pt x="37507" y="181712"/>
                    <a:pt x="36653" y="185210"/>
                    <a:pt x="11027" y="185210"/>
                  </a:cubicBezTo>
                  <a:lnTo>
                    <a:pt x="1915" y="185210"/>
                  </a:lnTo>
                  <a:lnTo>
                    <a:pt x="1915" y="194249"/>
                  </a:lnTo>
                  <a:cubicBezTo>
                    <a:pt x="11881" y="193374"/>
                    <a:pt x="36653" y="193374"/>
                    <a:pt x="48042" y="193374"/>
                  </a:cubicBezTo>
                  <a:cubicBezTo>
                    <a:pt x="59431" y="193374"/>
                    <a:pt x="84203" y="193374"/>
                    <a:pt x="94169" y="194249"/>
                  </a:cubicBezTo>
                  <a:lnTo>
                    <a:pt x="94169" y="185210"/>
                  </a:lnTo>
                  <a:lnTo>
                    <a:pt x="85057" y="185210"/>
                  </a:lnTo>
                  <a:cubicBezTo>
                    <a:pt x="59431" y="185210"/>
                    <a:pt x="58577" y="182003"/>
                    <a:pt x="58577" y="171215"/>
                  </a:cubicBezTo>
                  <a:lnTo>
                    <a:pt x="58577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904FB27-7168-9317-9095-9DA12F4E486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3223299" y="3699205"/>
              <a:ext cx="173972" cy="11662"/>
            </a:xfrm>
            <a:custGeom>
              <a:avLst/>
              <a:gdLst>
                <a:gd name="csX0" fmla="*/ 164220 w 173972"/>
                <a:gd name="csY0" fmla="*/ 11726 h 11662"/>
                <a:gd name="csX1" fmla="*/ 174186 w 173972"/>
                <a:gd name="csY1" fmla="*/ 5894 h 11662"/>
                <a:gd name="csX2" fmla="*/ 164220 w 173972"/>
                <a:gd name="csY2" fmla="*/ 63 h 11662"/>
                <a:gd name="csX3" fmla="*/ 10180 w 173972"/>
                <a:gd name="csY3" fmla="*/ 63 h 11662"/>
                <a:gd name="csX4" fmla="*/ 214 w 173972"/>
                <a:gd name="csY4" fmla="*/ 5894 h 11662"/>
                <a:gd name="csX5" fmla="*/ 10180 w 173972"/>
                <a:gd name="csY5" fmla="*/ 11726 h 11662"/>
                <a:gd name="csX6" fmla="*/ 164220 w 173972"/>
                <a:gd name="csY6" fmla="*/ 11726 h 116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73972" h="11662">
                  <a:moveTo>
                    <a:pt x="164220" y="11726"/>
                  </a:moveTo>
                  <a:cubicBezTo>
                    <a:pt x="169061" y="11726"/>
                    <a:pt x="174186" y="11726"/>
                    <a:pt x="174186" y="5894"/>
                  </a:cubicBezTo>
                  <a:cubicBezTo>
                    <a:pt x="174186" y="63"/>
                    <a:pt x="169061" y="63"/>
                    <a:pt x="164220" y="63"/>
                  </a:cubicBezTo>
                  <a:lnTo>
                    <a:pt x="10180" y="63"/>
                  </a:lnTo>
                  <a:cubicBezTo>
                    <a:pt x="5339" y="63"/>
                    <a:pt x="214" y="63"/>
                    <a:pt x="214" y="5894"/>
                  </a:cubicBezTo>
                  <a:cubicBezTo>
                    <a:pt x="214" y="11726"/>
                    <a:pt x="5339" y="11726"/>
                    <a:pt x="10180" y="11726"/>
                  </a:cubicBezTo>
                  <a:lnTo>
                    <a:pt x="164220" y="117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4BA723D-C585-71CB-F55C-ADD63456E05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475287" y="3649054"/>
              <a:ext cx="148630" cy="185439"/>
            </a:xfrm>
            <a:custGeom>
              <a:avLst/>
              <a:gdLst>
                <a:gd name="csX0" fmla="*/ 22148 w 148630"/>
                <a:gd name="csY0" fmla="*/ 164509 h 185439"/>
                <a:gd name="csX1" fmla="*/ 6773 w 148630"/>
                <a:gd name="csY1" fmla="*/ 176463 h 185439"/>
                <a:gd name="csX2" fmla="*/ 224 w 148630"/>
                <a:gd name="csY2" fmla="*/ 182003 h 185439"/>
                <a:gd name="csX3" fmla="*/ 3925 w 148630"/>
                <a:gd name="csY3" fmla="*/ 185502 h 185439"/>
                <a:gd name="csX4" fmla="*/ 27843 w 148630"/>
                <a:gd name="csY4" fmla="*/ 184627 h 185439"/>
                <a:gd name="csX5" fmla="*/ 56032 w 148630"/>
                <a:gd name="csY5" fmla="*/ 185502 h 185439"/>
                <a:gd name="csX6" fmla="*/ 61157 w 148630"/>
                <a:gd name="csY6" fmla="*/ 179671 h 185439"/>
                <a:gd name="csX7" fmla="*/ 54323 w 148630"/>
                <a:gd name="csY7" fmla="*/ 176463 h 185439"/>
                <a:gd name="csX8" fmla="*/ 40087 w 148630"/>
                <a:gd name="csY8" fmla="*/ 171798 h 185439"/>
                <a:gd name="csX9" fmla="*/ 54038 w 148630"/>
                <a:gd name="csY9" fmla="*/ 113484 h 185439"/>
                <a:gd name="csX10" fmla="*/ 80234 w 148630"/>
                <a:gd name="csY10" fmla="*/ 132145 h 185439"/>
                <a:gd name="csX11" fmla="*/ 148855 w 148630"/>
                <a:gd name="csY11" fmla="*/ 46714 h 185439"/>
                <a:gd name="csX12" fmla="*/ 110985 w 148630"/>
                <a:gd name="csY12" fmla="*/ 63 h 185439"/>
                <a:gd name="csX13" fmla="*/ 73685 w 148630"/>
                <a:gd name="csY13" fmla="*/ 21931 h 185439"/>
                <a:gd name="csX14" fmla="*/ 48059 w 148630"/>
                <a:gd name="csY14" fmla="*/ 63 h 185439"/>
                <a:gd name="csX15" fmla="*/ 26989 w 148630"/>
                <a:gd name="csY15" fmla="*/ 16682 h 185439"/>
                <a:gd name="csX16" fmla="*/ 18162 w 148630"/>
                <a:gd name="csY16" fmla="*/ 44965 h 185439"/>
                <a:gd name="csX17" fmla="*/ 21579 w 148630"/>
                <a:gd name="csY17" fmla="*/ 47880 h 185439"/>
                <a:gd name="csX18" fmla="*/ 26419 w 148630"/>
                <a:gd name="csY18" fmla="*/ 41174 h 185439"/>
                <a:gd name="csX19" fmla="*/ 47205 w 148630"/>
                <a:gd name="csY19" fmla="*/ 6477 h 185439"/>
                <a:gd name="csX20" fmla="*/ 56032 w 148630"/>
                <a:gd name="csY20" fmla="*/ 19890 h 185439"/>
                <a:gd name="csX21" fmla="*/ 54038 w 148630"/>
                <a:gd name="csY21" fmla="*/ 34760 h 185439"/>
                <a:gd name="csX22" fmla="*/ 22148 w 148630"/>
                <a:gd name="csY22" fmla="*/ 164509 h 185439"/>
                <a:gd name="csX23" fmla="*/ 72261 w 148630"/>
                <a:gd name="csY23" fmla="*/ 37967 h 185439"/>
                <a:gd name="csX24" fmla="*/ 87068 w 148630"/>
                <a:gd name="csY24" fmla="*/ 17557 h 185439"/>
                <a:gd name="csX25" fmla="*/ 110131 w 148630"/>
                <a:gd name="csY25" fmla="*/ 6477 h 185439"/>
                <a:gd name="csX26" fmla="*/ 128354 w 148630"/>
                <a:gd name="csY26" fmla="*/ 33885 h 185439"/>
                <a:gd name="csX27" fmla="*/ 113832 w 148630"/>
                <a:gd name="csY27" fmla="*/ 95698 h 185439"/>
                <a:gd name="csX28" fmla="*/ 79949 w 148630"/>
                <a:gd name="csY28" fmla="*/ 125730 h 185439"/>
                <a:gd name="csX29" fmla="*/ 57455 w 148630"/>
                <a:gd name="csY29" fmla="*/ 99780 h 185439"/>
                <a:gd name="csX30" fmla="*/ 58309 w 148630"/>
                <a:gd name="csY30" fmla="*/ 95115 h 185439"/>
                <a:gd name="csX31" fmla="*/ 72261 w 148630"/>
                <a:gd name="csY31" fmla="*/ 37967 h 185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48630" h="185439">
                  <a:moveTo>
                    <a:pt x="22148" y="164509"/>
                  </a:moveTo>
                  <a:cubicBezTo>
                    <a:pt x="19870" y="174422"/>
                    <a:pt x="19301" y="176463"/>
                    <a:pt x="6773" y="176463"/>
                  </a:cubicBezTo>
                  <a:cubicBezTo>
                    <a:pt x="3356" y="176463"/>
                    <a:pt x="224" y="176463"/>
                    <a:pt x="224" y="182003"/>
                  </a:cubicBezTo>
                  <a:cubicBezTo>
                    <a:pt x="224" y="184336"/>
                    <a:pt x="1648" y="185502"/>
                    <a:pt x="3925" y="185502"/>
                  </a:cubicBezTo>
                  <a:cubicBezTo>
                    <a:pt x="11613" y="185502"/>
                    <a:pt x="19870" y="184627"/>
                    <a:pt x="27843" y="184627"/>
                  </a:cubicBezTo>
                  <a:cubicBezTo>
                    <a:pt x="37239" y="184627"/>
                    <a:pt x="46920" y="185502"/>
                    <a:pt x="56032" y="185502"/>
                  </a:cubicBezTo>
                  <a:cubicBezTo>
                    <a:pt x="57455" y="185502"/>
                    <a:pt x="61157" y="185502"/>
                    <a:pt x="61157" y="179671"/>
                  </a:cubicBezTo>
                  <a:cubicBezTo>
                    <a:pt x="61157" y="176463"/>
                    <a:pt x="58309" y="176463"/>
                    <a:pt x="54323" y="176463"/>
                  </a:cubicBezTo>
                  <a:cubicBezTo>
                    <a:pt x="40087" y="176463"/>
                    <a:pt x="40087" y="174422"/>
                    <a:pt x="40087" y="171798"/>
                  </a:cubicBezTo>
                  <a:cubicBezTo>
                    <a:pt x="40087" y="168299"/>
                    <a:pt x="52045" y="120773"/>
                    <a:pt x="54038" y="113484"/>
                  </a:cubicBezTo>
                  <a:cubicBezTo>
                    <a:pt x="57740" y="121940"/>
                    <a:pt x="65713" y="132145"/>
                    <a:pt x="80234" y="132145"/>
                  </a:cubicBezTo>
                  <a:cubicBezTo>
                    <a:pt x="113263" y="132145"/>
                    <a:pt x="148855" y="89575"/>
                    <a:pt x="148855" y="46714"/>
                  </a:cubicBezTo>
                  <a:cubicBezTo>
                    <a:pt x="148855" y="19306"/>
                    <a:pt x="132625" y="63"/>
                    <a:pt x="110985" y="63"/>
                  </a:cubicBezTo>
                  <a:cubicBezTo>
                    <a:pt x="96748" y="63"/>
                    <a:pt x="83081" y="10559"/>
                    <a:pt x="73685" y="21931"/>
                  </a:cubicBezTo>
                  <a:cubicBezTo>
                    <a:pt x="70838" y="6186"/>
                    <a:pt x="58594" y="63"/>
                    <a:pt x="48059" y="63"/>
                  </a:cubicBezTo>
                  <a:cubicBezTo>
                    <a:pt x="34961" y="63"/>
                    <a:pt x="29551" y="11434"/>
                    <a:pt x="26989" y="16682"/>
                  </a:cubicBezTo>
                  <a:cubicBezTo>
                    <a:pt x="21864" y="26596"/>
                    <a:pt x="18162" y="44090"/>
                    <a:pt x="18162" y="44965"/>
                  </a:cubicBezTo>
                  <a:cubicBezTo>
                    <a:pt x="18162" y="47880"/>
                    <a:pt x="21009" y="47880"/>
                    <a:pt x="21579" y="47880"/>
                  </a:cubicBezTo>
                  <a:cubicBezTo>
                    <a:pt x="24426" y="47880"/>
                    <a:pt x="24711" y="47589"/>
                    <a:pt x="26419" y="41174"/>
                  </a:cubicBezTo>
                  <a:cubicBezTo>
                    <a:pt x="31260" y="20473"/>
                    <a:pt x="36954" y="6477"/>
                    <a:pt x="47205" y="6477"/>
                  </a:cubicBezTo>
                  <a:cubicBezTo>
                    <a:pt x="52045" y="6477"/>
                    <a:pt x="56032" y="8810"/>
                    <a:pt x="56032" y="19890"/>
                  </a:cubicBezTo>
                  <a:cubicBezTo>
                    <a:pt x="56032" y="26596"/>
                    <a:pt x="55177" y="29803"/>
                    <a:pt x="54038" y="34760"/>
                  </a:cubicBezTo>
                  <a:lnTo>
                    <a:pt x="22148" y="164509"/>
                  </a:lnTo>
                  <a:close/>
                  <a:moveTo>
                    <a:pt x="72261" y="37967"/>
                  </a:moveTo>
                  <a:cubicBezTo>
                    <a:pt x="74255" y="30095"/>
                    <a:pt x="81942" y="21931"/>
                    <a:pt x="87068" y="17557"/>
                  </a:cubicBezTo>
                  <a:cubicBezTo>
                    <a:pt x="97033" y="8518"/>
                    <a:pt x="105290" y="6477"/>
                    <a:pt x="110131" y="6477"/>
                  </a:cubicBezTo>
                  <a:cubicBezTo>
                    <a:pt x="121520" y="6477"/>
                    <a:pt x="128354" y="16682"/>
                    <a:pt x="128354" y="33885"/>
                  </a:cubicBezTo>
                  <a:cubicBezTo>
                    <a:pt x="128354" y="51088"/>
                    <a:pt x="118958" y="84618"/>
                    <a:pt x="113832" y="95698"/>
                  </a:cubicBezTo>
                  <a:cubicBezTo>
                    <a:pt x="104152" y="116108"/>
                    <a:pt x="90484" y="125730"/>
                    <a:pt x="79949" y="125730"/>
                  </a:cubicBezTo>
                  <a:cubicBezTo>
                    <a:pt x="61157" y="125730"/>
                    <a:pt x="57455" y="101530"/>
                    <a:pt x="57455" y="99780"/>
                  </a:cubicBezTo>
                  <a:cubicBezTo>
                    <a:pt x="57455" y="99197"/>
                    <a:pt x="57455" y="98614"/>
                    <a:pt x="58309" y="95115"/>
                  </a:cubicBezTo>
                  <a:lnTo>
                    <a:pt x="72261" y="379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96E17E2A-7C0B-1D49-A321-88E71EE2A54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708993" y="3559250"/>
              <a:ext cx="11389" cy="291571"/>
            </a:xfrm>
            <a:custGeom>
              <a:avLst/>
              <a:gdLst>
                <a:gd name="csX0" fmla="*/ 11620 w 11389"/>
                <a:gd name="csY0" fmla="*/ 10559 h 291571"/>
                <a:gd name="csX1" fmla="*/ 5925 w 11389"/>
                <a:gd name="csY1" fmla="*/ 63 h 291571"/>
                <a:gd name="csX2" fmla="*/ 231 w 11389"/>
                <a:gd name="csY2" fmla="*/ 10559 h 291571"/>
                <a:gd name="csX3" fmla="*/ 231 w 11389"/>
                <a:gd name="csY3" fmla="*/ 281137 h 291571"/>
                <a:gd name="csX4" fmla="*/ 5925 w 11389"/>
                <a:gd name="csY4" fmla="*/ 291634 h 291571"/>
                <a:gd name="csX5" fmla="*/ 11620 w 11389"/>
                <a:gd name="csY5" fmla="*/ 281137 h 291571"/>
                <a:gd name="csX6" fmla="*/ 11620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620" y="10559"/>
                  </a:moveTo>
                  <a:cubicBezTo>
                    <a:pt x="11620" y="5311"/>
                    <a:pt x="11620" y="63"/>
                    <a:pt x="5925" y="63"/>
                  </a:cubicBezTo>
                  <a:cubicBezTo>
                    <a:pt x="231" y="63"/>
                    <a:pt x="231" y="5311"/>
                    <a:pt x="231" y="10559"/>
                  </a:cubicBezTo>
                  <a:lnTo>
                    <a:pt x="231" y="281137"/>
                  </a:lnTo>
                  <a:cubicBezTo>
                    <a:pt x="231" y="286386"/>
                    <a:pt x="231" y="291634"/>
                    <a:pt x="5925" y="291634"/>
                  </a:cubicBezTo>
                  <a:cubicBezTo>
                    <a:pt x="11620" y="291634"/>
                    <a:pt x="11620" y="286386"/>
                    <a:pt x="11620" y="281137"/>
                  </a:cubicBezTo>
                  <a:lnTo>
                    <a:pt x="11620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993ED71-7B25-14AA-C244-1CF88403123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779543" y="3583742"/>
              <a:ext cx="93961" cy="194186"/>
            </a:xfrm>
            <a:custGeom>
              <a:avLst/>
              <a:gdLst>
                <a:gd name="csX0" fmla="*/ 58604 w 93961"/>
                <a:gd name="csY0" fmla="*/ 7644 h 194186"/>
                <a:gd name="csX1" fmla="*/ 52055 w 93961"/>
                <a:gd name="csY1" fmla="*/ 63 h 194186"/>
                <a:gd name="csX2" fmla="*/ 233 w 93961"/>
                <a:gd name="csY2" fmla="*/ 18723 h 194186"/>
                <a:gd name="csX3" fmla="*/ 233 w 93961"/>
                <a:gd name="csY3" fmla="*/ 27762 h 194186"/>
                <a:gd name="csX4" fmla="*/ 37533 w 93961"/>
                <a:gd name="csY4" fmla="*/ 20181 h 194186"/>
                <a:gd name="csX5" fmla="*/ 37533 w 93961"/>
                <a:gd name="csY5" fmla="*/ 171215 h 194186"/>
                <a:gd name="csX6" fmla="*/ 11053 w 93961"/>
                <a:gd name="csY6" fmla="*/ 185210 h 194186"/>
                <a:gd name="csX7" fmla="*/ 1942 w 93961"/>
                <a:gd name="csY7" fmla="*/ 185210 h 194186"/>
                <a:gd name="csX8" fmla="*/ 1942 w 93961"/>
                <a:gd name="csY8" fmla="*/ 194249 h 194186"/>
                <a:gd name="csX9" fmla="*/ 48069 w 93961"/>
                <a:gd name="csY9" fmla="*/ 193374 h 194186"/>
                <a:gd name="csX10" fmla="*/ 94195 w 93961"/>
                <a:gd name="csY10" fmla="*/ 194249 h 194186"/>
                <a:gd name="csX11" fmla="*/ 94195 w 93961"/>
                <a:gd name="csY11" fmla="*/ 185210 h 194186"/>
                <a:gd name="csX12" fmla="*/ 85084 w 93961"/>
                <a:gd name="csY12" fmla="*/ 185210 h 194186"/>
                <a:gd name="csX13" fmla="*/ 58604 w 93961"/>
                <a:gd name="csY13" fmla="*/ 171215 h 194186"/>
                <a:gd name="csX14" fmla="*/ 58604 w 93961"/>
                <a:gd name="csY14" fmla="*/ 7644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961" h="194186">
                  <a:moveTo>
                    <a:pt x="58604" y="7644"/>
                  </a:moveTo>
                  <a:cubicBezTo>
                    <a:pt x="58604" y="646"/>
                    <a:pt x="58604" y="63"/>
                    <a:pt x="52055" y="63"/>
                  </a:cubicBezTo>
                  <a:cubicBezTo>
                    <a:pt x="34401" y="18723"/>
                    <a:pt x="9345" y="18723"/>
                    <a:pt x="233" y="18723"/>
                  </a:cubicBezTo>
                  <a:lnTo>
                    <a:pt x="233" y="27762"/>
                  </a:lnTo>
                  <a:cubicBezTo>
                    <a:pt x="5928" y="27762"/>
                    <a:pt x="22727" y="27762"/>
                    <a:pt x="37533" y="20181"/>
                  </a:cubicBezTo>
                  <a:lnTo>
                    <a:pt x="37533" y="171215"/>
                  </a:lnTo>
                  <a:cubicBezTo>
                    <a:pt x="37533" y="181712"/>
                    <a:pt x="36679" y="185210"/>
                    <a:pt x="11053" y="185210"/>
                  </a:cubicBezTo>
                  <a:lnTo>
                    <a:pt x="1942" y="185210"/>
                  </a:lnTo>
                  <a:lnTo>
                    <a:pt x="1942" y="194249"/>
                  </a:lnTo>
                  <a:cubicBezTo>
                    <a:pt x="11907" y="193374"/>
                    <a:pt x="36679" y="193374"/>
                    <a:pt x="48069" y="193374"/>
                  </a:cubicBezTo>
                  <a:cubicBezTo>
                    <a:pt x="59458" y="193374"/>
                    <a:pt x="84230" y="193374"/>
                    <a:pt x="94195" y="194249"/>
                  </a:cubicBezTo>
                  <a:lnTo>
                    <a:pt x="94195" y="185210"/>
                  </a:lnTo>
                  <a:lnTo>
                    <a:pt x="85084" y="185210"/>
                  </a:lnTo>
                  <a:cubicBezTo>
                    <a:pt x="59458" y="185210"/>
                    <a:pt x="58604" y="182003"/>
                    <a:pt x="58604" y="171215"/>
                  </a:cubicBezTo>
                  <a:lnTo>
                    <a:pt x="58604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5466970-278E-F4CE-15A2-051DEE70569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912230" y="3559250"/>
              <a:ext cx="63495" cy="291571"/>
            </a:xfrm>
            <a:custGeom>
              <a:avLst/>
              <a:gdLst>
                <a:gd name="csX0" fmla="*/ 62310 w 63495"/>
                <a:gd name="csY0" fmla="*/ 150805 h 291571"/>
                <a:gd name="csX1" fmla="*/ 63734 w 63495"/>
                <a:gd name="csY1" fmla="*/ 145848 h 291571"/>
                <a:gd name="csX2" fmla="*/ 62310 w 63495"/>
                <a:gd name="csY2" fmla="*/ 140892 h 291571"/>
                <a:gd name="csX3" fmla="*/ 12482 w 63495"/>
                <a:gd name="csY3" fmla="*/ 6769 h 291571"/>
                <a:gd name="csX4" fmla="*/ 5933 w 63495"/>
                <a:gd name="csY4" fmla="*/ 63 h 291571"/>
                <a:gd name="csX5" fmla="*/ 238 w 63495"/>
                <a:gd name="csY5" fmla="*/ 5894 h 291571"/>
                <a:gd name="csX6" fmla="*/ 1662 w 63495"/>
                <a:gd name="csY6" fmla="*/ 10559 h 291571"/>
                <a:gd name="csX7" fmla="*/ 52060 w 63495"/>
                <a:gd name="csY7" fmla="*/ 145848 h 291571"/>
                <a:gd name="csX8" fmla="*/ 1662 w 63495"/>
                <a:gd name="csY8" fmla="*/ 280554 h 291571"/>
                <a:gd name="csX9" fmla="*/ 238 w 63495"/>
                <a:gd name="csY9" fmla="*/ 285803 h 291571"/>
                <a:gd name="csX10" fmla="*/ 5933 w 63495"/>
                <a:gd name="csY10" fmla="*/ 291634 h 291571"/>
                <a:gd name="csX11" fmla="*/ 11912 w 63495"/>
                <a:gd name="csY11" fmla="*/ 285803 h 291571"/>
                <a:gd name="csX12" fmla="*/ 62310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310" y="150805"/>
                  </a:moveTo>
                  <a:cubicBezTo>
                    <a:pt x="63734" y="147306"/>
                    <a:pt x="63734" y="146723"/>
                    <a:pt x="63734" y="145848"/>
                  </a:cubicBezTo>
                  <a:cubicBezTo>
                    <a:pt x="63734" y="144974"/>
                    <a:pt x="63734" y="144391"/>
                    <a:pt x="62310" y="140892"/>
                  </a:cubicBezTo>
                  <a:lnTo>
                    <a:pt x="12482" y="6769"/>
                  </a:lnTo>
                  <a:cubicBezTo>
                    <a:pt x="10773" y="1812"/>
                    <a:pt x="9065" y="63"/>
                    <a:pt x="5933" y="63"/>
                  </a:cubicBezTo>
                  <a:cubicBezTo>
                    <a:pt x="2801" y="63"/>
                    <a:pt x="238" y="2687"/>
                    <a:pt x="238" y="5894"/>
                  </a:cubicBezTo>
                  <a:cubicBezTo>
                    <a:pt x="238" y="6769"/>
                    <a:pt x="238" y="7352"/>
                    <a:pt x="1662" y="10559"/>
                  </a:cubicBezTo>
                  <a:lnTo>
                    <a:pt x="52060" y="145848"/>
                  </a:lnTo>
                  <a:lnTo>
                    <a:pt x="1662" y="280554"/>
                  </a:lnTo>
                  <a:cubicBezTo>
                    <a:pt x="238" y="283762"/>
                    <a:pt x="238" y="284345"/>
                    <a:pt x="238" y="285803"/>
                  </a:cubicBezTo>
                  <a:cubicBezTo>
                    <a:pt x="238" y="289010"/>
                    <a:pt x="2801" y="291634"/>
                    <a:pt x="5933" y="291634"/>
                  </a:cubicBezTo>
                  <a:cubicBezTo>
                    <a:pt x="9634" y="291634"/>
                    <a:pt x="10773" y="288718"/>
                    <a:pt x="11912" y="285803"/>
                  </a:cubicBezTo>
                  <a:lnTo>
                    <a:pt x="62310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A1442F2-5AF7-C8ED-1EBD-E9040EA584C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4088637" y="3559250"/>
              <a:ext cx="11389" cy="291571"/>
            </a:xfrm>
            <a:custGeom>
              <a:avLst/>
              <a:gdLst>
                <a:gd name="csX0" fmla="*/ 11633 w 11389"/>
                <a:gd name="csY0" fmla="*/ 10559 h 291571"/>
                <a:gd name="csX1" fmla="*/ 5938 w 11389"/>
                <a:gd name="csY1" fmla="*/ 63 h 291571"/>
                <a:gd name="csX2" fmla="*/ 244 w 11389"/>
                <a:gd name="csY2" fmla="*/ 10559 h 291571"/>
                <a:gd name="csX3" fmla="*/ 244 w 11389"/>
                <a:gd name="csY3" fmla="*/ 281137 h 291571"/>
                <a:gd name="csX4" fmla="*/ 5938 w 11389"/>
                <a:gd name="csY4" fmla="*/ 291634 h 291571"/>
                <a:gd name="csX5" fmla="*/ 11633 w 11389"/>
                <a:gd name="csY5" fmla="*/ 281137 h 291571"/>
                <a:gd name="csX6" fmla="*/ 11633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633" y="10559"/>
                  </a:moveTo>
                  <a:cubicBezTo>
                    <a:pt x="11633" y="5311"/>
                    <a:pt x="11633" y="63"/>
                    <a:pt x="5938" y="63"/>
                  </a:cubicBezTo>
                  <a:cubicBezTo>
                    <a:pt x="244" y="63"/>
                    <a:pt x="244" y="5311"/>
                    <a:pt x="244" y="10559"/>
                  </a:cubicBezTo>
                  <a:lnTo>
                    <a:pt x="244" y="281137"/>
                  </a:lnTo>
                  <a:cubicBezTo>
                    <a:pt x="244" y="286386"/>
                    <a:pt x="244" y="291634"/>
                    <a:pt x="5938" y="291634"/>
                  </a:cubicBezTo>
                  <a:cubicBezTo>
                    <a:pt x="11633" y="291634"/>
                    <a:pt x="11633" y="286386"/>
                    <a:pt x="11633" y="281137"/>
                  </a:cubicBezTo>
                  <a:lnTo>
                    <a:pt x="11633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5F4DF8C-C3F3-9A2E-5F85-7EED90D1EEA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4147798" y="3575578"/>
              <a:ext cx="149200" cy="262122"/>
            </a:xfrm>
            <a:custGeom>
              <a:avLst/>
              <a:gdLst>
                <a:gd name="csX0" fmla="*/ 110723 w 149200"/>
                <a:gd name="csY0" fmla="*/ 7060 h 262122"/>
                <a:gd name="csX1" fmla="*/ 111577 w 149200"/>
                <a:gd name="csY1" fmla="*/ 2978 h 262122"/>
                <a:gd name="csX2" fmla="*/ 108161 w 149200"/>
                <a:gd name="csY2" fmla="*/ 63 h 262122"/>
                <a:gd name="csX3" fmla="*/ 103890 w 149200"/>
                <a:gd name="csY3" fmla="*/ 5894 h 262122"/>
                <a:gd name="csX4" fmla="*/ 87375 w 149200"/>
                <a:gd name="csY4" fmla="*/ 73247 h 262122"/>
                <a:gd name="csX5" fmla="*/ 247 w 149200"/>
                <a:gd name="csY5" fmla="*/ 153138 h 262122"/>
                <a:gd name="csX6" fmla="*/ 54915 w 149200"/>
                <a:gd name="csY6" fmla="*/ 205912 h 262122"/>
                <a:gd name="csX7" fmla="*/ 48367 w 149200"/>
                <a:gd name="csY7" fmla="*/ 233320 h 262122"/>
                <a:gd name="csX8" fmla="*/ 42102 w 149200"/>
                <a:gd name="csY8" fmla="*/ 258978 h 262122"/>
                <a:gd name="csX9" fmla="*/ 45519 w 149200"/>
                <a:gd name="csY9" fmla="*/ 262185 h 262122"/>
                <a:gd name="csX10" fmla="*/ 48367 w 149200"/>
                <a:gd name="csY10" fmla="*/ 261019 h 262122"/>
                <a:gd name="csX11" fmla="*/ 51499 w 149200"/>
                <a:gd name="csY11" fmla="*/ 249356 h 262122"/>
                <a:gd name="csX12" fmla="*/ 62318 w 149200"/>
                <a:gd name="csY12" fmla="*/ 205912 h 262122"/>
                <a:gd name="csX13" fmla="*/ 149447 w 149200"/>
                <a:gd name="csY13" fmla="*/ 126021 h 262122"/>
                <a:gd name="csX14" fmla="*/ 94778 w 149200"/>
                <a:gd name="csY14" fmla="*/ 73247 h 262122"/>
                <a:gd name="csX15" fmla="*/ 110723 w 149200"/>
                <a:gd name="csY15" fmla="*/ 7060 h 262122"/>
                <a:gd name="csX16" fmla="*/ 56339 w 149200"/>
                <a:gd name="csY16" fmla="*/ 199497 h 262122"/>
                <a:gd name="csX17" fmla="*/ 18754 w 149200"/>
                <a:gd name="csY17" fmla="*/ 159261 h 262122"/>
                <a:gd name="csX18" fmla="*/ 85667 w 149200"/>
                <a:gd name="csY18" fmla="*/ 79662 h 262122"/>
                <a:gd name="csX19" fmla="*/ 56339 w 149200"/>
                <a:gd name="csY19" fmla="*/ 199497 h 262122"/>
                <a:gd name="csX20" fmla="*/ 93070 w 149200"/>
                <a:gd name="csY20" fmla="*/ 79662 h 262122"/>
                <a:gd name="csX21" fmla="*/ 130939 w 149200"/>
                <a:gd name="csY21" fmla="*/ 119899 h 262122"/>
                <a:gd name="csX22" fmla="*/ 63742 w 149200"/>
                <a:gd name="csY22" fmla="*/ 199497 h 262122"/>
                <a:gd name="csX23" fmla="*/ 93070 w 149200"/>
                <a:gd name="csY23" fmla="*/ 79662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49200" h="262122">
                  <a:moveTo>
                    <a:pt x="110723" y="7060"/>
                  </a:moveTo>
                  <a:cubicBezTo>
                    <a:pt x="110723" y="6477"/>
                    <a:pt x="111577" y="3270"/>
                    <a:pt x="111577" y="2978"/>
                  </a:cubicBezTo>
                  <a:cubicBezTo>
                    <a:pt x="111577" y="2687"/>
                    <a:pt x="111577" y="63"/>
                    <a:pt x="108161" y="63"/>
                  </a:cubicBezTo>
                  <a:cubicBezTo>
                    <a:pt x="105313" y="63"/>
                    <a:pt x="105028" y="937"/>
                    <a:pt x="103890" y="5894"/>
                  </a:cubicBezTo>
                  <a:lnTo>
                    <a:pt x="87375" y="73247"/>
                  </a:lnTo>
                  <a:cubicBezTo>
                    <a:pt x="42102" y="74705"/>
                    <a:pt x="247" y="113484"/>
                    <a:pt x="247" y="153138"/>
                  </a:cubicBezTo>
                  <a:cubicBezTo>
                    <a:pt x="247" y="180837"/>
                    <a:pt x="20178" y="203871"/>
                    <a:pt x="54915" y="205912"/>
                  </a:cubicBezTo>
                  <a:cubicBezTo>
                    <a:pt x="52638" y="214951"/>
                    <a:pt x="50644" y="224281"/>
                    <a:pt x="48367" y="233320"/>
                  </a:cubicBezTo>
                  <a:cubicBezTo>
                    <a:pt x="44950" y="247024"/>
                    <a:pt x="42102" y="258103"/>
                    <a:pt x="42102" y="258978"/>
                  </a:cubicBezTo>
                  <a:cubicBezTo>
                    <a:pt x="42102" y="261894"/>
                    <a:pt x="44096" y="262185"/>
                    <a:pt x="45519" y="262185"/>
                  </a:cubicBezTo>
                  <a:cubicBezTo>
                    <a:pt x="46943" y="262185"/>
                    <a:pt x="47512" y="261894"/>
                    <a:pt x="48367" y="261019"/>
                  </a:cubicBezTo>
                  <a:cubicBezTo>
                    <a:pt x="48936" y="260436"/>
                    <a:pt x="50644" y="253438"/>
                    <a:pt x="51499" y="249356"/>
                  </a:cubicBezTo>
                  <a:lnTo>
                    <a:pt x="62318" y="205912"/>
                  </a:lnTo>
                  <a:cubicBezTo>
                    <a:pt x="108161" y="204454"/>
                    <a:pt x="149447" y="165092"/>
                    <a:pt x="149447" y="126021"/>
                  </a:cubicBezTo>
                  <a:cubicBezTo>
                    <a:pt x="149447" y="102987"/>
                    <a:pt x="134356" y="76163"/>
                    <a:pt x="94778" y="73247"/>
                  </a:cubicBezTo>
                  <a:lnTo>
                    <a:pt x="110723" y="7060"/>
                  </a:lnTo>
                  <a:close/>
                  <a:moveTo>
                    <a:pt x="56339" y="199497"/>
                  </a:moveTo>
                  <a:cubicBezTo>
                    <a:pt x="39255" y="198623"/>
                    <a:pt x="18754" y="188418"/>
                    <a:pt x="18754" y="159261"/>
                  </a:cubicBezTo>
                  <a:cubicBezTo>
                    <a:pt x="18754" y="124272"/>
                    <a:pt x="43241" y="83452"/>
                    <a:pt x="85667" y="79662"/>
                  </a:cubicBezTo>
                  <a:lnTo>
                    <a:pt x="56339" y="199497"/>
                  </a:lnTo>
                  <a:close/>
                  <a:moveTo>
                    <a:pt x="93070" y="79662"/>
                  </a:moveTo>
                  <a:cubicBezTo>
                    <a:pt x="114709" y="80828"/>
                    <a:pt x="130939" y="94240"/>
                    <a:pt x="130939" y="119899"/>
                  </a:cubicBezTo>
                  <a:cubicBezTo>
                    <a:pt x="130939" y="154304"/>
                    <a:pt x="106452" y="195999"/>
                    <a:pt x="63742" y="199497"/>
                  </a:cubicBezTo>
                  <a:lnTo>
                    <a:pt x="93070" y="796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CA677D12-F003-58E2-ACB2-E33B83CC2BC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4325226" y="3686142"/>
              <a:ext cx="72550" cy="135522"/>
            </a:xfrm>
            <a:custGeom>
              <a:avLst/>
              <a:gdLst>
                <a:gd name="csX0" fmla="*/ 45297 w 72550"/>
                <a:gd name="csY0" fmla="*/ 5779 h 135522"/>
                <a:gd name="csX1" fmla="*/ 39318 w 72550"/>
                <a:gd name="csY1" fmla="*/ 64 h 135522"/>
                <a:gd name="csX2" fmla="*/ 253 w 72550"/>
                <a:gd name="csY2" fmla="*/ 13127 h 135522"/>
                <a:gd name="csX3" fmla="*/ 253 w 72550"/>
                <a:gd name="csY3" fmla="*/ 20474 h 135522"/>
                <a:gd name="csX4" fmla="*/ 29153 w 72550"/>
                <a:gd name="csY4" fmla="*/ 14759 h 135522"/>
                <a:gd name="csX5" fmla="*/ 29153 w 72550"/>
                <a:gd name="csY5" fmla="*/ 118850 h 135522"/>
                <a:gd name="csX6" fmla="*/ 9222 w 72550"/>
                <a:gd name="csY6" fmla="*/ 128239 h 135522"/>
                <a:gd name="csX7" fmla="*/ 1648 w 72550"/>
                <a:gd name="csY7" fmla="*/ 128239 h 135522"/>
                <a:gd name="csX8" fmla="*/ 1648 w 72550"/>
                <a:gd name="csY8" fmla="*/ 135587 h 135522"/>
                <a:gd name="csX9" fmla="*/ 37125 w 72550"/>
                <a:gd name="csY9" fmla="*/ 134770 h 135522"/>
                <a:gd name="csX10" fmla="*/ 72803 w 72550"/>
                <a:gd name="csY10" fmla="*/ 135587 h 135522"/>
                <a:gd name="csX11" fmla="*/ 72803 w 72550"/>
                <a:gd name="csY11" fmla="*/ 128239 h 135522"/>
                <a:gd name="csX12" fmla="*/ 65229 w 72550"/>
                <a:gd name="csY12" fmla="*/ 128239 h 135522"/>
                <a:gd name="csX13" fmla="*/ 45297 w 72550"/>
                <a:gd name="csY13" fmla="*/ 118850 h 135522"/>
                <a:gd name="csX14" fmla="*/ 45297 w 72550"/>
                <a:gd name="csY14" fmla="*/ 5779 h 13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2550" h="135522">
                  <a:moveTo>
                    <a:pt x="45297" y="5779"/>
                  </a:moveTo>
                  <a:cubicBezTo>
                    <a:pt x="45297" y="268"/>
                    <a:pt x="44899" y="64"/>
                    <a:pt x="39318" y="64"/>
                  </a:cubicBezTo>
                  <a:cubicBezTo>
                    <a:pt x="26562" y="12923"/>
                    <a:pt x="8424" y="13127"/>
                    <a:pt x="253" y="13127"/>
                  </a:cubicBezTo>
                  <a:lnTo>
                    <a:pt x="253" y="20474"/>
                  </a:lnTo>
                  <a:cubicBezTo>
                    <a:pt x="5036" y="20474"/>
                    <a:pt x="18191" y="20474"/>
                    <a:pt x="29153" y="14759"/>
                  </a:cubicBezTo>
                  <a:lnTo>
                    <a:pt x="29153" y="118850"/>
                  </a:lnTo>
                  <a:cubicBezTo>
                    <a:pt x="29153" y="125586"/>
                    <a:pt x="29153" y="128239"/>
                    <a:pt x="9222" y="128239"/>
                  </a:cubicBezTo>
                  <a:lnTo>
                    <a:pt x="1648" y="128239"/>
                  </a:lnTo>
                  <a:lnTo>
                    <a:pt x="1648" y="135587"/>
                  </a:lnTo>
                  <a:cubicBezTo>
                    <a:pt x="5235" y="135382"/>
                    <a:pt x="29751" y="134770"/>
                    <a:pt x="37125" y="134770"/>
                  </a:cubicBezTo>
                  <a:cubicBezTo>
                    <a:pt x="43304" y="134770"/>
                    <a:pt x="68418" y="135382"/>
                    <a:pt x="72803" y="135587"/>
                  </a:cubicBezTo>
                  <a:lnTo>
                    <a:pt x="72803" y="128239"/>
                  </a:lnTo>
                  <a:lnTo>
                    <a:pt x="65229" y="128239"/>
                  </a:lnTo>
                  <a:cubicBezTo>
                    <a:pt x="45297" y="128239"/>
                    <a:pt x="45297" y="125586"/>
                    <a:pt x="45297" y="118850"/>
                  </a:cubicBezTo>
                  <a:lnTo>
                    <a:pt x="45297" y="57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0CB4277-211E-035B-FEB0-E9735FFC5DE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459424" y="3559250"/>
              <a:ext cx="66058" cy="291571"/>
            </a:xfrm>
            <a:custGeom>
              <a:avLst/>
              <a:gdLst>
                <a:gd name="csX0" fmla="*/ 66315 w 66058"/>
                <a:gd name="csY0" fmla="*/ 288718 h 291571"/>
                <a:gd name="csX1" fmla="*/ 61475 w 66058"/>
                <a:gd name="csY1" fmla="*/ 282304 h 291571"/>
                <a:gd name="csX2" fmla="*/ 16772 w 66058"/>
                <a:gd name="csY2" fmla="*/ 145848 h 291571"/>
                <a:gd name="csX3" fmla="*/ 62614 w 66058"/>
                <a:gd name="csY3" fmla="*/ 7935 h 291571"/>
                <a:gd name="csX4" fmla="*/ 66315 w 66058"/>
                <a:gd name="csY4" fmla="*/ 2978 h 291571"/>
                <a:gd name="csX5" fmla="*/ 63468 w 66058"/>
                <a:gd name="csY5" fmla="*/ 63 h 291571"/>
                <a:gd name="csX6" fmla="*/ 18195 w 66058"/>
                <a:gd name="csY6" fmla="*/ 56919 h 291571"/>
                <a:gd name="csX7" fmla="*/ 257 w 66058"/>
                <a:gd name="csY7" fmla="*/ 145848 h 291571"/>
                <a:gd name="csX8" fmla="*/ 19049 w 66058"/>
                <a:gd name="csY8" fmla="*/ 236819 h 291571"/>
                <a:gd name="csX9" fmla="*/ 63468 w 66058"/>
                <a:gd name="csY9" fmla="*/ 291634 h 291571"/>
                <a:gd name="csX10" fmla="*/ 66315 w 66058"/>
                <a:gd name="csY10" fmla="*/ 28871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315" y="288718"/>
                  </a:moveTo>
                  <a:cubicBezTo>
                    <a:pt x="66315" y="287844"/>
                    <a:pt x="66315" y="287260"/>
                    <a:pt x="61475" y="282304"/>
                  </a:cubicBezTo>
                  <a:cubicBezTo>
                    <a:pt x="25883" y="245566"/>
                    <a:pt x="16772" y="190459"/>
                    <a:pt x="16772" y="145848"/>
                  </a:cubicBezTo>
                  <a:cubicBezTo>
                    <a:pt x="16772" y="95115"/>
                    <a:pt x="27591" y="44382"/>
                    <a:pt x="62614" y="7935"/>
                  </a:cubicBezTo>
                  <a:cubicBezTo>
                    <a:pt x="66315" y="4436"/>
                    <a:pt x="66315" y="3853"/>
                    <a:pt x="66315" y="2978"/>
                  </a:cubicBezTo>
                  <a:cubicBezTo>
                    <a:pt x="66315" y="937"/>
                    <a:pt x="65176" y="63"/>
                    <a:pt x="63468" y="63"/>
                  </a:cubicBezTo>
                  <a:cubicBezTo>
                    <a:pt x="60620" y="63"/>
                    <a:pt x="34994" y="19890"/>
                    <a:pt x="18195" y="56919"/>
                  </a:cubicBezTo>
                  <a:cubicBezTo>
                    <a:pt x="3674" y="88992"/>
                    <a:pt x="257" y="121356"/>
                    <a:pt x="257" y="145848"/>
                  </a:cubicBezTo>
                  <a:cubicBezTo>
                    <a:pt x="257" y="168591"/>
                    <a:pt x="3389" y="203871"/>
                    <a:pt x="19049" y="236819"/>
                  </a:cubicBezTo>
                  <a:cubicBezTo>
                    <a:pt x="36133" y="272682"/>
                    <a:pt x="60620" y="291634"/>
                    <a:pt x="63468" y="291634"/>
                  </a:cubicBezTo>
                  <a:cubicBezTo>
                    <a:pt x="65176" y="291634"/>
                    <a:pt x="66315" y="290759"/>
                    <a:pt x="66315" y="2887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F60345BC-44C5-1F67-1A25-FC93732A604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4550223" y="3575578"/>
              <a:ext cx="172548" cy="262122"/>
            </a:xfrm>
            <a:custGeom>
              <a:avLst/>
              <a:gdLst>
                <a:gd name="csX0" fmla="*/ 129245 w 172548"/>
                <a:gd name="csY0" fmla="*/ 7644 h 262122"/>
                <a:gd name="csX1" fmla="*/ 130099 w 172548"/>
                <a:gd name="csY1" fmla="*/ 3270 h 262122"/>
                <a:gd name="csX2" fmla="*/ 126682 w 172548"/>
                <a:gd name="csY2" fmla="*/ 63 h 262122"/>
                <a:gd name="csX3" fmla="*/ 122411 w 172548"/>
                <a:gd name="csY3" fmla="*/ 5894 h 262122"/>
                <a:gd name="csX4" fmla="*/ 75146 w 172548"/>
                <a:gd name="csY4" fmla="*/ 198623 h 262122"/>
                <a:gd name="csX5" fmla="*/ 42686 w 172548"/>
                <a:gd name="csY5" fmla="*/ 165967 h 262122"/>
                <a:gd name="csX6" fmla="*/ 58062 w 172548"/>
                <a:gd name="csY6" fmla="*/ 111735 h 262122"/>
                <a:gd name="csX7" fmla="*/ 61194 w 172548"/>
                <a:gd name="csY7" fmla="*/ 97448 h 262122"/>
                <a:gd name="csX8" fmla="*/ 37846 w 172548"/>
                <a:gd name="csY8" fmla="*/ 73539 h 262122"/>
                <a:gd name="csX9" fmla="*/ 261 w 172548"/>
                <a:gd name="csY9" fmla="*/ 118441 h 262122"/>
                <a:gd name="csX10" fmla="*/ 3678 w 172548"/>
                <a:gd name="csY10" fmla="*/ 121356 h 262122"/>
                <a:gd name="csX11" fmla="*/ 8233 w 172548"/>
                <a:gd name="csY11" fmla="*/ 116108 h 262122"/>
                <a:gd name="csX12" fmla="*/ 36991 w 172548"/>
                <a:gd name="csY12" fmla="*/ 79953 h 262122"/>
                <a:gd name="csX13" fmla="*/ 44110 w 172548"/>
                <a:gd name="csY13" fmla="*/ 89284 h 262122"/>
                <a:gd name="csX14" fmla="*/ 37561 w 172548"/>
                <a:gd name="csY14" fmla="*/ 114359 h 262122"/>
                <a:gd name="csX15" fmla="*/ 23894 w 172548"/>
                <a:gd name="csY15" fmla="*/ 163634 h 262122"/>
                <a:gd name="csX16" fmla="*/ 73437 w 172548"/>
                <a:gd name="csY16" fmla="*/ 205037 h 262122"/>
                <a:gd name="csX17" fmla="*/ 67173 w 172548"/>
                <a:gd name="csY17" fmla="*/ 231570 h 262122"/>
                <a:gd name="csX18" fmla="*/ 60624 w 172548"/>
                <a:gd name="csY18" fmla="*/ 259270 h 262122"/>
                <a:gd name="csX19" fmla="*/ 64041 w 172548"/>
                <a:gd name="csY19" fmla="*/ 262185 h 262122"/>
                <a:gd name="csX20" fmla="*/ 66604 w 172548"/>
                <a:gd name="csY20" fmla="*/ 261019 h 262122"/>
                <a:gd name="csX21" fmla="*/ 70021 w 172548"/>
                <a:gd name="csY21" fmla="*/ 249065 h 262122"/>
                <a:gd name="csX22" fmla="*/ 80840 w 172548"/>
                <a:gd name="csY22" fmla="*/ 205620 h 262122"/>
                <a:gd name="csX23" fmla="*/ 143197 w 172548"/>
                <a:gd name="csY23" fmla="*/ 174422 h 262122"/>
                <a:gd name="csX24" fmla="*/ 163983 w 172548"/>
                <a:gd name="csY24" fmla="*/ 139434 h 262122"/>
                <a:gd name="csX25" fmla="*/ 172809 w 172548"/>
                <a:gd name="csY25" fmla="*/ 93949 h 262122"/>
                <a:gd name="csX26" fmla="*/ 160281 w 172548"/>
                <a:gd name="csY26" fmla="*/ 73539 h 262122"/>
                <a:gd name="csX27" fmla="*/ 146044 w 172548"/>
                <a:gd name="csY27" fmla="*/ 87534 h 262122"/>
                <a:gd name="csX28" fmla="*/ 150315 w 172548"/>
                <a:gd name="csY28" fmla="*/ 95407 h 262122"/>
                <a:gd name="csX29" fmla="*/ 160566 w 172548"/>
                <a:gd name="csY29" fmla="*/ 120190 h 262122"/>
                <a:gd name="csX30" fmla="*/ 135794 w 172548"/>
                <a:gd name="csY30" fmla="*/ 173256 h 262122"/>
                <a:gd name="csX31" fmla="*/ 82264 w 172548"/>
                <a:gd name="csY31" fmla="*/ 199206 h 262122"/>
                <a:gd name="csX32" fmla="*/ 129245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245" y="7644"/>
                  </a:moveTo>
                  <a:cubicBezTo>
                    <a:pt x="129530" y="6477"/>
                    <a:pt x="130099" y="4728"/>
                    <a:pt x="130099" y="3270"/>
                  </a:cubicBezTo>
                  <a:cubicBezTo>
                    <a:pt x="130099" y="354"/>
                    <a:pt x="128106" y="63"/>
                    <a:pt x="126682" y="63"/>
                  </a:cubicBezTo>
                  <a:cubicBezTo>
                    <a:pt x="123835" y="63"/>
                    <a:pt x="123550" y="646"/>
                    <a:pt x="122411" y="5894"/>
                  </a:cubicBezTo>
                  <a:lnTo>
                    <a:pt x="75146" y="198623"/>
                  </a:lnTo>
                  <a:cubicBezTo>
                    <a:pt x="53506" y="195999"/>
                    <a:pt x="42686" y="185210"/>
                    <a:pt x="42686" y="165967"/>
                  </a:cubicBezTo>
                  <a:cubicBezTo>
                    <a:pt x="42686" y="160135"/>
                    <a:pt x="42686" y="152554"/>
                    <a:pt x="58062" y="111735"/>
                  </a:cubicBezTo>
                  <a:cubicBezTo>
                    <a:pt x="59201" y="108236"/>
                    <a:pt x="61194" y="103279"/>
                    <a:pt x="61194" y="97448"/>
                  </a:cubicBezTo>
                  <a:cubicBezTo>
                    <a:pt x="61194" y="84327"/>
                    <a:pt x="52082" y="73539"/>
                    <a:pt x="37846" y="73539"/>
                  </a:cubicBezTo>
                  <a:cubicBezTo>
                    <a:pt x="10796" y="73539"/>
                    <a:pt x="261" y="115817"/>
                    <a:pt x="261" y="118441"/>
                  </a:cubicBezTo>
                  <a:cubicBezTo>
                    <a:pt x="261" y="121356"/>
                    <a:pt x="3108" y="121356"/>
                    <a:pt x="3678" y="121356"/>
                  </a:cubicBezTo>
                  <a:cubicBezTo>
                    <a:pt x="6525" y="121356"/>
                    <a:pt x="6810" y="120773"/>
                    <a:pt x="8233" y="116108"/>
                  </a:cubicBezTo>
                  <a:cubicBezTo>
                    <a:pt x="15921" y="88409"/>
                    <a:pt x="27311" y="79953"/>
                    <a:pt x="36991" y="79953"/>
                  </a:cubicBezTo>
                  <a:cubicBezTo>
                    <a:pt x="39269" y="79953"/>
                    <a:pt x="44110" y="79953"/>
                    <a:pt x="44110" y="89284"/>
                  </a:cubicBezTo>
                  <a:cubicBezTo>
                    <a:pt x="44110" y="96864"/>
                    <a:pt x="41262" y="104154"/>
                    <a:pt x="37561" y="114359"/>
                  </a:cubicBezTo>
                  <a:cubicBezTo>
                    <a:pt x="23894" y="151097"/>
                    <a:pt x="23894" y="158677"/>
                    <a:pt x="23894" y="163634"/>
                  </a:cubicBezTo>
                  <a:cubicBezTo>
                    <a:pt x="23894" y="191333"/>
                    <a:pt x="46103" y="203288"/>
                    <a:pt x="73437" y="205037"/>
                  </a:cubicBezTo>
                  <a:cubicBezTo>
                    <a:pt x="71159" y="215534"/>
                    <a:pt x="71159" y="216117"/>
                    <a:pt x="67173" y="231570"/>
                  </a:cubicBezTo>
                  <a:cubicBezTo>
                    <a:pt x="66319" y="234778"/>
                    <a:pt x="60624" y="258395"/>
                    <a:pt x="60624" y="259270"/>
                  </a:cubicBezTo>
                  <a:cubicBezTo>
                    <a:pt x="60624" y="259561"/>
                    <a:pt x="60624" y="262185"/>
                    <a:pt x="64041" y="262185"/>
                  </a:cubicBezTo>
                  <a:cubicBezTo>
                    <a:pt x="64611" y="262185"/>
                    <a:pt x="66034" y="262185"/>
                    <a:pt x="66604" y="261019"/>
                  </a:cubicBezTo>
                  <a:cubicBezTo>
                    <a:pt x="67458" y="260436"/>
                    <a:pt x="69166" y="253147"/>
                    <a:pt x="70021" y="249065"/>
                  </a:cubicBezTo>
                  <a:lnTo>
                    <a:pt x="80840" y="205620"/>
                  </a:lnTo>
                  <a:cubicBezTo>
                    <a:pt x="91376" y="205620"/>
                    <a:pt x="116432" y="205620"/>
                    <a:pt x="143197" y="174422"/>
                  </a:cubicBezTo>
                  <a:cubicBezTo>
                    <a:pt x="154871" y="161010"/>
                    <a:pt x="160850" y="148181"/>
                    <a:pt x="163983" y="139434"/>
                  </a:cubicBezTo>
                  <a:cubicBezTo>
                    <a:pt x="166545" y="132145"/>
                    <a:pt x="172809" y="106778"/>
                    <a:pt x="172809" y="93949"/>
                  </a:cubicBezTo>
                  <a:cubicBezTo>
                    <a:pt x="172809" y="77621"/>
                    <a:pt x="165121" y="73539"/>
                    <a:pt x="160281" y="73539"/>
                  </a:cubicBezTo>
                  <a:cubicBezTo>
                    <a:pt x="153163" y="73539"/>
                    <a:pt x="146044" y="81120"/>
                    <a:pt x="146044" y="87534"/>
                  </a:cubicBezTo>
                  <a:cubicBezTo>
                    <a:pt x="146044" y="91325"/>
                    <a:pt x="147753" y="93074"/>
                    <a:pt x="150315" y="95407"/>
                  </a:cubicBezTo>
                  <a:cubicBezTo>
                    <a:pt x="153447" y="98614"/>
                    <a:pt x="160566" y="106195"/>
                    <a:pt x="160566" y="120190"/>
                  </a:cubicBezTo>
                  <a:cubicBezTo>
                    <a:pt x="160566" y="138851"/>
                    <a:pt x="145760" y="162759"/>
                    <a:pt x="135794" y="173256"/>
                  </a:cubicBezTo>
                  <a:cubicBezTo>
                    <a:pt x="110737" y="199206"/>
                    <a:pt x="92514" y="199206"/>
                    <a:pt x="82264" y="199206"/>
                  </a:cubicBezTo>
                  <a:lnTo>
                    <a:pt x="129245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B708B67-73D6-125D-9F5D-DE3E4A6DB8C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4753884" y="3559250"/>
              <a:ext cx="66058" cy="291571"/>
            </a:xfrm>
            <a:custGeom>
              <a:avLst/>
              <a:gdLst>
                <a:gd name="csX0" fmla="*/ 66326 w 66058"/>
                <a:gd name="csY0" fmla="*/ 145848 h 291571"/>
                <a:gd name="csX1" fmla="*/ 47533 w 66058"/>
                <a:gd name="csY1" fmla="*/ 54878 h 291571"/>
                <a:gd name="csX2" fmla="*/ 3115 w 66058"/>
                <a:gd name="csY2" fmla="*/ 63 h 291571"/>
                <a:gd name="csX3" fmla="*/ 268 w 66058"/>
                <a:gd name="csY3" fmla="*/ 2978 h 291571"/>
                <a:gd name="csX4" fmla="*/ 5678 w 66058"/>
                <a:gd name="csY4" fmla="*/ 9685 h 291571"/>
                <a:gd name="csX5" fmla="*/ 49811 w 66058"/>
                <a:gd name="csY5" fmla="*/ 145848 h 291571"/>
                <a:gd name="csX6" fmla="*/ 3969 w 66058"/>
                <a:gd name="csY6" fmla="*/ 283762 h 291571"/>
                <a:gd name="csX7" fmla="*/ 268 w 66058"/>
                <a:gd name="csY7" fmla="*/ 288718 h 291571"/>
                <a:gd name="csX8" fmla="*/ 3115 w 66058"/>
                <a:gd name="csY8" fmla="*/ 291634 h 291571"/>
                <a:gd name="csX9" fmla="*/ 48388 w 66058"/>
                <a:gd name="csY9" fmla="*/ 234778 h 291571"/>
                <a:gd name="csX10" fmla="*/ 66326 w 66058"/>
                <a:gd name="csY10" fmla="*/ 14584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326" y="145848"/>
                  </a:moveTo>
                  <a:cubicBezTo>
                    <a:pt x="66326" y="123106"/>
                    <a:pt x="63194" y="87826"/>
                    <a:pt x="47533" y="54878"/>
                  </a:cubicBezTo>
                  <a:cubicBezTo>
                    <a:pt x="30449" y="19015"/>
                    <a:pt x="5962" y="63"/>
                    <a:pt x="3115" y="63"/>
                  </a:cubicBezTo>
                  <a:cubicBezTo>
                    <a:pt x="1407" y="63"/>
                    <a:pt x="268" y="1229"/>
                    <a:pt x="268" y="2978"/>
                  </a:cubicBezTo>
                  <a:cubicBezTo>
                    <a:pt x="268" y="3853"/>
                    <a:pt x="268" y="4436"/>
                    <a:pt x="5678" y="9685"/>
                  </a:cubicBezTo>
                  <a:cubicBezTo>
                    <a:pt x="33582" y="38550"/>
                    <a:pt x="49811" y="84910"/>
                    <a:pt x="49811" y="145848"/>
                  </a:cubicBezTo>
                  <a:cubicBezTo>
                    <a:pt x="49811" y="195707"/>
                    <a:pt x="39276" y="247024"/>
                    <a:pt x="3969" y="283762"/>
                  </a:cubicBezTo>
                  <a:cubicBezTo>
                    <a:pt x="268" y="287260"/>
                    <a:pt x="268" y="287844"/>
                    <a:pt x="268" y="288718"/>
                  </a:cubicBezTo>
                  <a:cubicBezTo>
                    <a:pt x="268" y="290468"/>
                    <a:pt x="1407" y="291634"/>
                    <a:pt x="3115" y="291634"/>
                  </a:cubicBezTo>
                  <a:cubicBezTo>
                    <a:pt x="5962" y="291634"/>
                    <a:pt x="31588" y="271807"/>
                    <a:pt x="48388" y="234778"/>
                  </a:cubicBezTo>
                  <a:cubicBezTo>
                    <a:pt x="62909" y="202705"/>
                    <a:pt x="66326" y="170340"/>
                    <a:pt x="66326" y="1458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02C8895-39B8-9FFD-C390-BFA287B95C7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4864044" y="3559250"/>
              <a:ext cx="63495" cy="291571"/>
            </a:xfrm>
            <a:custGeom>
              <a:avLst/>
              <a:gdLst>
                <a:gd name="csX0" fmla="*/ 62343 w 63495"/>
                <a:gd name="csY0" fmla="*/ 150805 h 291571"/>
                <a:gd name="csX1" fmla="*/ 63767 w 63495"/>
                <a:gd name="csY1" fmla="*/ 145848 h 291571"/>
                <a:gd name="csX2" fmla="*/ 62343 w 63495"/>
                <a:gd name="csY2" fmla="*/ 140892 h 291571"/>
                <a:gd name="csX3" fmla="*/ 12515 w 63495"/>
                <a:gd name="csY3" fmla="*/ 6769 h 291571"/>
                <a:gd name="csX4" fmla="*/ 5966 w 63495"/>
                <a:gd name="csY4" fmla="*/ 63 h 291571"/>
                <a:gd name="csX5" fmla="*/ 272 w 63495"/>
                <a:gd name="csY5" fmla="*/ 5894 h 291571"/>
                <a:gd name="csX6" fmla="*/ 1695 w 63495"/>
                <a:gd name="csY6" fmla="*/ 10559 h 291571"/>
                <a:gd name="csX7" fmla="*/ 52093 w 63495"/>
                <a:gd name="csY7" fmla="*/ 145848 h 291571"/>
                <a:gd name="csX8" fmla="*/ 1695 w 63495"/>
                <a:gd name="csY8" fmla="*/ 280554 h 291571"/>
                <a:gd name="csX9" fmla="*/ 272 w 63495"/>
                <a:gd name="csY9" fmla="*/ 285803 h 291571"/>
                <a:gd name="csX10" fmla="*/ 5966 w 63495"/>
                <a:gd name="csY10" fmla="*/ 291634 h 291571"/>
                <a:gd name="csX11" fmla="*/ 11946 w 63495"/>
                <a:gd name="csY11" fmla="*/ 285803 h 291571"/>
                <a:gd name="csX12" fmla="*/ 62343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343" y="150805"/>
                  </a:moveTo>
                  <a:cubicBezTo>
                    <a:pt x="63767" y="147306"/>
                    <a:pt x="63767" y="146723"/>
                    <a:pt x="63767" y="145848"/>
                  </a:cubicBezTo>
                  <a:cubicBezTo>
                    <a:pt x="63767" y="144974"/>
                    <a:pt x="63767" y="144391"/>
                    <a:pt x="62343" y="140892"/>
                  </a:cubicBezTo>
                  <a:lnTo>
                    <a:pt x="12515" y="6769"/>
                  </a:lnTo>
                  <a:cubicBezTo>
                    <a:pt x="10807" y="1812"/>
                    <a:pt x="9098" y="63"/>
                    <a:pt x="5966" y="63"/>
                  </a:cubicBezTo>
                  <a:cubicBezTo>
                    <a:pt x="2834" y="63"/>
                    <a:pt x="272" y="2687"/>
                    <a:pt x="272" y="5894"/>
                  </a:cubicBezTo>
                  <a:cubicBezTo>
                    <a:pt x="272" y="6769"/>
                    <a:pt x="272" y="7352"/>
                    <a:pt x="1695" y="10559"/>
                  </a:cubicBezTo>
                  <a:lnTo>
                    <a:pt x="52093" y="145848"/>
                  </a:lnTo>
                  <a:lnTo>
                    <a:pt x="1695" y="280554"/>
                  </a:lnTo>
                  <a:cubicBezTo>
                    <a:pt x="272" y="283762"/>
                    <a:pt x="272" y="284345"/>
                    <a:pt x="272" y="285803"/>
                  </a:cubicBezTo>
                  <a:cubicBezTo>
                    <a:pt x="272" y="289010"/>
                    <a:pt x="2834" y="291634"/>
                    <a:pt x="5966" y="291634"/>
                  </a:cubicBezTo>
                  <a:cubicBezTo>
                    <a:pt x="9668" y="291634"/>
                    <a:pt x="10807" y="288718"/>
                    <a:pt x="11946" y="285803"/>
                  </a:cubicBezTo>
                  <a:lnTo>
                    <a:pt x="62343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30A10055-00B6-7328-61A9-F16F620700DA}"/>
              </a:ext>
            </a:extLst>
          </p:cNvPr>
          <p:cNvSpPr/>
          <p:nvPr/>
        </p:nvSpPr>
        <p:spPr>
          <a:xfrm>
            <a:off x="237549" y="1157117"/>
            <a:ext cx="2846113" cy="533676"/>
          </a:xfrm>
          <a:prstGeom prst="roundRect">
            <a:avLst/>
          </a:prstGeom>
          <a:solidFill>
            <a:schemeClr val="bg1"/>
          </a:solidFill>
          <a:ln>
            <a:solidFill>
              <a:srgbClr val="5F2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227291F7-13E0-ADFA-FCF3-73CAC2912C0D}"/>
              </a:ext>
            </a:extLst>
          </p:cNvPr>
          <p:cNvSpPr txBox="1"/>
          <p:nvPr/>
        </p:nvSpPr>
        <p:spPr>
          <a:xfrm>
            <a:off x="237549" y="1223900"/>
            <a:ext cx="284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246D"/>
                </a:solidFill>
              </a:rPr>
              <a:t>Watrous Lemma [</a:t>
            </a:r>
            <a:r>
              <a:rPr lang="en-US" sz="2000" dirty="0">
                <a:solidFill>
                  <a:schemeClr val="accent1"/>
                </a:solidFill>
              </a:rPr>
              <a:t>Wat06</a:t>
            </a:r>
            <a:r>
              <a:rPr lang="en-US" sz="2000" dirty="0">
                <a:solidFill>
                  <a:srgbClr val="5F246D"/>
                </a:solidFill>
              </a:rPr>
              <a:t>]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1595ECDD-95AC-A28E-327F-01C232F56C2A}"/>
              </a:ext>
            </a:extLst>
          </p:cNvPr>
          <p:cNvCxnSpPr>
            <a:cxnSpLocks/>
          </p:cNvCxnSpPr>
          <p:nvPr/>
        </p:nvCxnSpPr>
        <p:spPr>
          <a:xfrm>
            <a:off x="237549" y="3306078"/>
            <a:ext cx="11667698" cy="0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B05276DA-9834-C02E-372E-89EFC8F0821C}"/>
                  </a:ext>
                </a:extLst>
              </p:cNvPr>
              <p:cNvSpPr txBox="1"/>
              <p:nvPr/>
            </p:nvSpPr>
            <p:spPr>
              <a:xfrm>
                <a:off x="5107407" y="3601856"/>
                <a:ext cx="57567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[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Wat06</a:t>
                </a:r>
                <a:r>
                  <a:rPr lang="en-US" sz="2000" b="1" dirty="0"/>
                  <a:t>] is behind </a:t>
                </a:r>
                <a:r>
                  <a:rPr lang="en-US" sz="2000" b="1" u="sng" dirty="0"/>
                  <a:t>ALL</a:t>
                </a:r>
                <a:r>
                  <a:rPr lang="en-US" sz="2000" b="1" dirty="0"/>
                  <a:t> existing PQ-ZK protocols!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BB-Sim ones and </a:t>
                </a:r>
                <a:r>
                  <a:rPr lang="en-US" sz="2000" dirty="0" err="1"/>
                  <a:t>nBB</a:t>
                </a:r>
                <a:r>
                  <a:rPr lang="en-US" sz="2000" dirty="0"/>
                  <a:t>-Sim ones;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-round ones and poly-round ones</a:t>
                </a: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B05276DA-9834-C02E-372E-89EFC8F08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07" y="3601856"/>
                <a:ext cx="5756792" cy="1015663"/>
              </a:xfrm>
              <a:prstGeom prst="rect">
                <a:avLst/>
              </a:prstGeom>
              <a:blipFill>
                <a:blip r:embed="rId96"/>
                <a:stretch>
                  <a:fillRect l="-1165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3" name="Picture 312">
            <a:extLst>
              <a:ext uri="{FF2B5EF4-FFF2-40B4-BE49-F238E27FC236}">
                <a16:creationId xmlns:a16="http://schemas.microsoft.com/office/drawing/2014/main" id="{3C9EC3C0-58BA-2A02-A004-D9980A3664F2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235" y="4075487"/>
            <a:ext cx="505741" cy="912660"/>
          </a:xfrm>
          <a:prstGeom prst="rect">
            <a:avLst/>
          </a:prstGeom>
        </p:spPr>
      </p:pic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B0D434D7-21AB-7B89-1D1E-74C20430D111}"/>
              </a:ext>
            </a:extLst>
          </p:cNvPr>
          <p:cNvCxnSpPr>
            <a:cxnSpLocks/>
          </p:cNvCxnSpPr>
          <p:nvPr/>
        </p:nvCxnSpPr>
        <p:spPr>
          <a:xfrm flipH="1">
            <a:off x="1417882" y="5116831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AE4498CD-6181-5924-D635-86527D58798C}"/>
              </a:ext>
            </a:extLst>
          </p:cNvPr>
          <p:cNvCxnSpPr>
            <a:cxnSpLocks/>
          </p:cNvCxnSpPr>
          <p:nvPr/>
        </p:nvCxnSpPr>
        <p:spPr>
          <a:xfrm flipH="1">
            <a:off x="1444811" y="4279322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366357D5-056D-6B00-5A80-30E099D26DFB}"/>
              </a:ext>
            </a:extLst>
          </p:cNvPr>
          <p:cNvCxnSpPr>
            <a:cxnSpLocks/>
          </p:cNvCxnSpPr>
          <p:nvPr/>
        </p:nvCxnSpPr>
        <p:spPr>
          <a:xfrm>
            <a:off x="1401284" y="4902679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" name="Graphic 326">
            <a:extLst>
              <a:ext uri="{FF2B5EF4-FFF2-40B4-BE49-F238E27FC236}">
                <a16:creationId xmlns:a16="http://schemas.microsoft.com/office/drawing/2014/main" id="{6A4D5D3B-9010-6CAD-678F-3E92FF89012F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2788234" y="4281833"/>
            <a:ext cx="1036635" cy="59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965A2AA-5C2E-0E39-75D3-A5DF9307152A}"/>
                  </a:ext>
                </a:extLst>
              </p:cNvPr>
              <p:cNvSpPr txBox="1"/>
              <p:nvPr/>
            </p:nvSpPr>
            <p:spPr>
              <a:xfrm>
                <a:off x="2788234" y="4845747"/>
                <a:ext cx="953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V*(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x;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965A2AA-5C2E-0E39-75D3-A5DF93071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234" y="4845747"/>
                <a:ext cx="953587" cy="338554"/>
              </a:xfrm>
              <a:prstGeom prst="rect">
                <a:avLst/>
              </a:prstGeom>
              <a:blipFill>
                <a:blip r:embed="rId100"/>
                <a:stretch>
                  <a:fillRect l="-318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A7D6E98C-CF1F-6F31-F040-D077F39E753B}"/>
                  </a:ext>
                </a:extLst>
              </p:cNvPr>
              <p:cNvSpPr txBox="1"/>
              <p:nvPr/>
            </p:nvSpPr>
            <p:spPr>
              <a:xfrm>
                <a:off x="5107405" y="4841677"/>
                <a:ext cx="6797842" cy="175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The Template: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Build two Sim’s: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One f</a:t>
                </a:r>
                <a:r>
                  <a:rPr lang="en-US" sz="2000" dirty="0"/>
                  <a:t>or non-aborting </a:t>
                </a:r>
                <a:r>
                  <a:rPr lang="en-US" sz="2000" dirty="0">
                    <a:solidFill>
                      <a:srgbClr val="5F246D"/>
                    </a:solidFill>
                  </a:rPr>
                  <a:t>V*</a:t>
                </a:r>
                <a:r>
                  <a:rPr lang="en-US" sz="2000" dirty="0"/>
                  <a:t>; one for always-aborting </a:t>
                </a:r>
                <a:r>
                  <a:rPr lang="en-US" sz="2000" dirty="0">
                    <a:solidFill>
                      <a:srgbClr val="5F246D"/>
                    </a:solidFill>
                  </a:rPr>
                  <a:t>V*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Guess if </a:t>
                </a:r>
                <a:r>
                  <a:rPr lang="en-US" sz="2000" dirty="0">
                    <a:solidFill>
                      <a:srgbClr val="5F246D"/>
                    </a:solidFill>
                  </a:rPr>
                  <a:t>V*</a:t>
                </a:r>
                <a:r>
                  <a:rPr lang="en-US" sz="2000" dirty="0"/>
                  <a:t> will abort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Invoke 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Wat06</a:t>
                </a:r>
                <a:r>
                  <a:rPr lang="en-US" sz="2000" dirty="0"/>
                  <a:t>]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A7D6E98C-CF1F-6F31-F040-D077F39E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05" y="4841677"/>
                <a:ext cx="6797842" cy="1758045"/>
              </a:xfrm>
              <a:prstGeom prst="rect">
                <a:avLst/>
              </a:prstGeom>
              <a:blipFill>
                <a:blip r:embed="rId101"/>
                <a:stretch>
                  <a:fillRect l="-987" t="-1730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TextBox 329">
            <a:extLst>
              <a:ext uri="{FF2B5EF4-FFF2-40B4-BE49-F238E27FC236}">
                <a16:creationId xmlns:a16="http://schemas.microsoft.com/office/drawing/2014/main" id="{3272741D-9BC7-8C88-2148-0C3D24CCBACF}"/>
              </a:ext>
            </a:extLst>
          </p:cNvPr>
          <p:cNvSpPr txBox="1"/>
          <p:nvPr/>
        </p:nvSpPr>
        <p:spPr>
          <a:xfrm>
            <a:off x="1787547" y="4421606"/>
            <a:ext cx="492443" cy="32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AD1C82-59FB-5C18-DF93-198542C32DB2}"/>
              </a:ext>
            </a:extLst>
          </p:cNvPr>
          <p:cNvSpPr/>
          <p:nvPr/>
        </p:nvSpPr>
        <p:spPr>
          <a:xfrm>
            <a:off x="5916706" y="5425887"/>
            <a:ext cx="2661266" cy="434284"/>
          </a:xfrm>
          <a:prstGeom prst="ellipse">
            <a:avLst/>
          </a:prstGeom>
          <a:noFill/>
          <a:ln>
            <a:solidFill>
              <a:srgbClr val="5F246D"/>
            </a:solidFill>
          </a:ln>
          <a:effectLst>
            <a:glow rad="63500">
              <a:srgbClr val="5F246D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22A2AB-C10A-1841-85C3-C7B495E24671}"/>
              </a:ext>
            </a:extLst>
          </p:cNvPr>
          <p:cNvCxnSpPr>
            <a:cxnSpLocks/>
          </p:cNvCxnSpPr>
          <p:nvPr/>
        </p:nvCxnSpPr>
        <p:spPr>
          <a:xfrm flipV="1">
            <a:off x="8122024" y="5150681"/>
            <a:ext cx="396688" cy="328993"/>
          </a:xfrm>
          <a:prstGeom prst="straightConnector1">
            <a:avLst/>
          </a:prstGeom>
          <a:ln>
            <a:solidFill>
              <a:srgbClr val="5F2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F2819F-51A2-89FD-B517-5E429DD04E8F}"/>
              </a:ext>
            </a:extLst>
          </p:cNvPr>
          <p:cNvSpPr txBox="1"/>
          <p:nvPr/>
        </p:nvSpPr>
        <p:spPr>
          <a:xfrm>
            <a:off x="8506326" y="4841677"/>
            <a:ext cx="17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030A0"/>
                </a:solidFill>
              </a:rPr>
              <a:t>Most difficult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A85E0-D437-6A5B-71F2-3E32519D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2DD1-574D-060F-A810-4B8F59FD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Peeking into Technical Challenges (3/4)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26B17C7A-0003-0D8A-6300-AE4071AD176C}"/>
              </a:ext>
            </a:extLst>
          </p:cNvPr>
          <p:cNvSpPr txBox="1"/>
          <p:nvPr/>
        </p:nvSpPr>
        <p:spPr>
          <a:xfrm>
            <a:off x="3442637" y="2517418"/>
            <a:ext cx="92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Then:</a:t>
            </a:r>
          </a:p>
        </p:txBody>
      </p:sp>
      <p:grpSp>
        <p:nvGrpSpPr>
          <p:cNvPr id="215" name="Group 214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 title="IguanaTex Vector Display">
            <a:extLst>
              <a:ext uri="{FF2B5EF4-FFF2-40B4-BE49-F238E27FC236}">
                <a16:creationId xmlns:a16="http://schemas.microsoft.com/office/drawing/2014/main" id="{CDCDC89F-F168-B37C-F870-4ABCB51AB6B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72133" y="2647693"/>
            <a:ext cx="830263" cy="209550"/>
            <a:chOff x="3124200" y="3833813"/>
            <a:chExt cx="830263" cy="209550"/>
          </a:xfrm>
        </p:grpSpPr>
        <p:sp>
          <p:nvSpPr>
            <p:cNvPr id="216" name="Freeform 144">
              <a:extLst>
                <a:ext uri="{FF2B5EF4-FFF2-40B4-BE49-F238E27FC236}">
                  <a16:creationId xmlns:a16="http://schemas.microsoft.com/office/drawing/2014/main" id="{EA960814-74DC-815E-D024-E42F787FBDFB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124200" y="3833813"/>
              <a:ext cx="106363" cy="203200"/>
            </a:xfrm>
            <a:custGeom>
              <a:avLst/>
              <a:gdLst>
                <a:gd name="T0" fmla="*/ 222 w 222"/>
                <a:gd name="T1" fmla="*/ 18 h 346"/>
                <a:gd name="T2" fmla="*/ 205 w 222"/>
                <a:gd name="T3" fmla="*/ 0 h 346"/>
                <a:gd name="T4" fmla="*/ 18 w 222"/>
                <a:gd name="T5" fmla="*/ 0 h 346"/>
                <a:gd name="T6" fmla="*/ 0 w 222"/>
                <a:gd name="T7" fmla="*/ 10 h 346"/>
                <a:gd name="T8" fmla="*/ 18 w 222"/>
                <a:gd name="T9" fmla="*/ 20 h 346"/>
                <a:gd name="T10" fmla="*/ 202 w 222"/>
                <a:gd name="T11" fmla="*/ 20 h 346"/>
                <a:gd name="T12" fmla="*/ 202 w 222"/>
                <a:gd name="T13" fmla="*/ 163 h 346"/>
                <a:gd name="T14" fmla="*/ 25 w 222"/>
                <a:gd name="T15" fmla="*/ 163 h 346"/>
                <a:gd name="T16" fmla="*/ 7 w 222"/>
                <a:gd name="T17" fmla="*/ 173 h 346"/>
                <a:gd name="T18" fmla="*/ 25 w 222"/>
                <a:gd name="T19" fmla="*/ 183 h 346"/>
                <a:gd name="T20" fmla="*/ 202 w 222"/>
                <a:gd name="T21" fmla="*/ 183 h 346"/>
                <a:gd name="T22" fmla="*/ 202 w 222"/>
                <a:gd name="T23" fmla="*/ 326 h 346"/>
                <a:gd name="T24" fmla="*/ 18 w 222"/>
                <a:gd name="T25" fmla="*/ 326 h 346"/>
                <a:gd name="T26" fmla="*/ 0 w 222"/>
                <a:gd name="T27" fmla="*/ 336 h 346"/>
                <a:gd name="T28" fmla="*/ 18 w 222"/>
                <a:gd name="T29" fmla="*/ 346 h 346"/>
                <a:gd name="T30" fmla="*/ 205 w 222"/>
                <a:gd name="T31" fmla="*/ 346 h 346"/>
                <a:gd name="T32" fmla="*/ 222 w 222"/>
                <a:gd name="T33" fmla="*/ 328 h 346"/>
                <a:gd name="T34" fmla="*/ 222 w 222"/>
                <a:gd name="T35" fmla="*/ 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346">
                  <a:moveTo>
                    <a:pt x="222" y="18"/>
                  </a:moveTo>
                  <a:cubicBezTo>
                    <a:pt x="222" y="1"/>
                    <a:pt x="221" y="0"/>
                    <a:pt x="205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02" y="20"/>
                  </a:lnTo>
                  <a:lnTo>
                    <a:pt x="202" y="163"/>
                  </a:lnTo>
                  <a:lnTo>
                    <a:pt x="25" y="163"/>
                  </a:lnTo>
                  <a:cubicBezTo>
                    <a:pt x="16" y="163"/>
                    <a:pt x="7" y="163"/>
                    <a:pt x="7" y="173"/>
                  </a:cubicBezTo>
                  <a:cubicBezTo>
                    <a:pt x="7" y="183"/>
                    <a:pt x="16" y="183"/>
                    <a:pt x="25" y="183"/>
                  </a:cubicBezTo>
                  <a:lnTo>
                    <a:pt x="202" y="183"/>
                  </a:lnTo>
                  <a:lnTo>
                    <a:pt x="202" y="326"/>
                  </a:lnTo>
                  <a:lnTo>
                    <a:pt x="18" y="326"/>
                  </a:lnTo>
                  <a:cubicBezTo>
                    <a:pt x="9" y="326"/>
                    <a:pt x="0" y="326"/>
                    <a:pt x="0" y="336"/>
                  </a:cubicBezTo>
                  <a:cubicBezTo>
                    <a:pt x="0" y="346"/>
                    <a:pt x="9" y="346"/>
                    <a:pt x="18" y="346"/>
                  </a:cubicBezTo>
                  <a:lnTo>
                    <a:pt x="205" y="346"/>
                  </a:lnTo>
                  <a:cubicBezTo>
                    <a:pt x="221" y="346"/>
                    <a:pt x="222" y="345"/>
                    <a:pt x="222" y="328"/>
                  </a:cubicBezTo>
                  <a:lnTo>
                    <a:pt x="222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45 1">
              <a:extLst>
                <a:ext uri="{FF2B5EF4-FFF2-40B4-BE49-F238E27FC236}">
                  <a16:creationId xmlns:a16="http://schemas.microsoft.com/office/drawing/2014/main" id="{CB0C40D6-D2DC-CF2E-59C9-F785A3FAA358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335338" y="3836988"/>
              <a:ext cx="234950" cy="206375"/>
            </a:xfrm>
            <a:custGeom>
              <a:avLst/>
              <a:gdLst>
                <a:gd name="T0" fmla="*/ 430 w 495"/>
                <a:gd name="T1" fmla="*/ 58 h 352"/>
                <a:gd name="T2" fmla="*/ 486 w 495"/>
                <a:gd name="T3" fmla="*/ 16 h 352"/>
                <a:gd name="T4" fmla="*/ 495 w 495"/>
                <a:gd name="T5" fmla="*/ 6 h 352"/>
                <a:gd name="T6" fmla="*/ 489 w 495"/>
                <a:gd name="T7" fmla="*/ 0 h 352"/>
                <a:gd name="T8" fmla="*/ 451 w 495"/>
                <a:gd name="T9" fmla="*/ 2 h 352"/>
                <a:gd name="T10" fmla="*/ 399 w 495"/>
                <a:gd name="T11" fmla="*/ 0 h 352"/>
                <a:gd name="T12" fmla="*/ 390 w 495"/>
                <a:gd name="T13" fmla="*/ 10 h 352"/>
                <a:gd name="T14" fmla="*/ 397 w 495"/>
                <a:gd name="T15" fmla="*/ 16 h 352"/>
                <a:gd name="T16" fmla="*/ 427 w 495"/>
                <a:gd name="T17" fmla="*/ 35 h 352"/>
                <a:gd name="T18" fmla="*/ 420 w 495"/>
                <a:gd name="T19" fmla="*/ 52 h 352"/>
                <a:gd name="T20" fmla="*/ 285 w 495"/>
                <a:gd name="T21" fmla="*/ 287 h 352"/>
                <a:gd name="T22" fmla="*/ 267 w 495"/>
                <a:gd name="T23" fmla="*/ 39 h 352"/>
                <a:gd name="T24" fmla="*/ 302 w 495"/>
                <a:gd name="T25" fmla="*/ 16 h 352"/>
                <a:gd name="T26" fmla="*/ 315 w 495"/>
                <a:gd name="T27" fmla="*/ 6 h 352"/>
                <a:gd name="T28" fmla="*/ 308 w 495"/>
                <a:gd name="T29" fmla="*/ 0 h 352"/>
                <a:gd name="T30" fmla="*/ 247 w 495"/>
                <a:gd name="T31" fmla="*/ 2 h 352"/>
                <a:gd name="T32" fmla="*/ 195 w 495"/>
                <a:gd name="T33" fmla="*/ 0 h 352"/>
                <a:gd name="T34" fmla="*/ 185 w 495"/>
                <a:gd name="T35" fmla="*/ 10 h 352"/>
                <a:gd name="T36" fmla="*/ 197 w 495"/>
                <a:gd name="T37" fmla="*/ 16 h 352"/>
                <a:gd name="T38" fmla="*/ 224 w 495"/>
                <a:gd name="T39" fmla="*/ 28 h 352"/>
                <a:gd name="T40" fmla="*/ 227 w 495"/>
                <a:gd name="T41" fmla="*/ 67 h 352"/>
                <a:gd name="T42" fmla="*/ 101 w 495"/>
                <a:gd name="T43" fmla="*/ 287 h 352"/>
                <a:gd name="T44" fmla="*/ 82 w 495"/>
                <a:gd name="T45" fmla="*/ 34 h 352"/>
                <a:gd name="T46" fmla="*/ 119 w 495"/>
                <a:gd name="T47" fmla="*/ 16 h 352"/>
                <a:gd name="T48" fmla="*/ 130 w 495"/>
                <a:gd name="T49" fmla="*/ 6 h 352"/>
                <a:gd name="T50" fmla="*/ 123 w 495"/>
                <a:gd name="T51" fmla="*/ 0 h 352"/>
                <a:gd name="T52" fmla="*/ 62 w 495"/>
                <a:gd name="T53" fmla="*/ 2 h 352"/>
                <a:gd name="T54" fmla="*/ 9 w 495"/>
                <a:gd name="T55" fmla="*/ 0 h 352"/>
                <a:gd name="T56" fmla="*/ 0 w 495"/>
                <a:gd name="T57" fmla="*/ 10 h 352"/>
                <a:gd name="T58" fmla="*/ 13 w 495"/>
                <a:gd name="T59" fmla="*/ 16 h 352"/>
                <a:gd name="T60" fmla="*/ 39 w 495"/>
                <a:gd name="T61" fmla="*/ 34 h 352"/>
                <a:gd name="T62" fmla="*/ 62 w 495"/>
                <a:gd name="T63" fmla="*/ 339 h 352"/>
                <a:gd name="T64" fmla="*/ 70 w 495"/>
                <a:gd name="T65" fmla="*/ 352 h 352"/>
                <a:gd name="T66" fmla="*/ 82 w 495"/>
                <a:gd name="T67" fmla="*/ 342 h 352"/>
                <a:gd name="T68" fmla="*/ 228 w 495"/>
                <a:gd name="T69" fmla="*/ 87 h 352"/>
                <a:gd name="T70" fmla="*/ 247 w 495"/>
                <a:gd name="T71" fmla="*/ 339 h 352"/>
                <a:gd name="T72" fmla="*/ 255 w 495"/>
                <a:gd name="T73" fmla="*/ 352 h 352"/>
                <a:gd name="T74" fmla="*/ 267 w 495"/>
                <a:gd name="T75" fmla="*/ 343 h 352"/>
                <a:gd name="T76" fmla="*/ 430 w 495"/>
                <a:gd name="T77" fmla="*/ 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5" h="352">
                  <a:moveTo>
                    <a:pt x="430" y="58"/>
                  </a:moveTo>
                  <a:cubicBezTo>
                    <a:pt x="442" y="36"/>
                    <a:pt x="454" y="18"/>
                    <a:pt x="486" y="16"/>
                  </a:cubicBezTo>
                  <a:cubicBezTo>
                    <a:pt x="490" y="15"/>
                    <a:pt x="495" y="15"/>
                    <a:pt x="495" y="6"/>
                  </a:cubicBezTo>
                  <a:cubicBezTo>
                    <a:pt x="495" y="4"/>
                    <a:pt x="493" y="0"/>
                    <a:pt x="489" y="0"/>
                  </a:cubicBezTo>
                  <a:cubicBezTo>
                    <a:pt x="477" y="0"/>
                    <a:pt x="463" y="2"/>
                    <a:pt x="451" y="2"/>
                  </a:cubicBezTo>
                  <a:cubicBezTo>
                    <a:pt x="434" y="2"/>
                    <a:pt x="416" y="0"/>
                    <a:pt x="399" y="0"/>
                  </a:cubicBezTo>
                  <a:cubicBezTo>
                    <a:pt x="396" y="0"/>
                    <a:pt x="390" y="0"/>
                    <a:pt x="390" y="10"/>
                  </a:cubicBezTo>
                  <a:cubicBezTo>
                    <a:pt x="390" y="15"/>
                    <a:pt x="394" y="16"/>
                    <a:pt x="397" y="16"/>
                  </a:cubicBezTo>
                  <a:cubicBezTo>
                    <a:pt x="409" y="16"/>
                    <a:pt x="427" y="20"/>
                    <a:pt x="427" y="35"/>
                  </a:cubicBezTo>
                  <a:cubicBezTo>
                    <a:pt x="427" y="41"/>
                    <a:pt x="424" y="45"/>
                    <a:pt x="420" y="52"/>
                  </a:cubicBezTo>
                  <a:lnTo>
                    <a:pt x="285" y="287"/>
                  </a:lnTo>
                  <a:lnTo>
                    <a:pt x="267" y="39"/>
                  </a:lnTo>
                  <a:cubicBezTo>
                    <a:pt x="267" y="29"/>
                    <a:pt x="266" y="16"/>
                    <a:pt x="302" y="16"/>
                  </a:cubicBezTo>
                  <a:cubicBezTo>
                    <a:pt x="310" y="16"/>
                    <a:pt x="315" y="16"/>
                    <a:pt x="315" y="6"/>
                  </a:cubicBezTo>
                  <a:cubicBezTo>
                    <a:pt x="315" y="1"/>
                    <a:pt x="310" y="0"/>
                    <a:pt x="308" y="0"/>
                  </a:cubicBezTo>
                  <a:cubicBezTo>
                    <a:pt x="288" y="0"/>
                    <a:pt x="267" y="2"/>
                    <a:pt x="247" y="2"/>
                  </a:cubicBezTo>
                  <a:cubicBezTo>
                    <a:pt x="236" y="2"/>
                    <a:pt x="206" y="0"/>
                    <a:pt x="195" y="0"/>
                  </a:cubicBezTo>
                  <a:cubicBezTo>
                    <a:pt x="192" y="0"/>
                    <a:pt x="185" y="0"/>
                    <a:pt x="185" y="10"/>
                  </a:cubicBezTo>
                  <a:cubicBezTo>
                    <a:pt x="185" y="16"/>
                    <a:pt x="190" y="16"/>
                    <a:pt x="197" y="16"/>
                  </a:cubicBezTo>
                  <a:cubicBezTo>
                    <a:pt x="219" y="16"/>
                    <a:pt x="223" y="19"/>
                    <a:pt x="224" y="28"/>
                  </a:cubicBezTo>
                  <a:lnTo>
                    <a:pt x="227" y="67"/>
                  </a:lnTo>
                  <a:lnTo>
                    <a:pt x="101" y="287"/>
                  </a:lnTo>
                  <a:lnTo>
                    <a:pt x="82" y="34"/>
                  </a:lnTo>
                  <a:cubicBezTo>
                    <a:pt x="82" y="28"/>
                    <a:pt x="82" y="16"/>
                    <a:pt x="119" y="16"/>
                  </a:cubicBezTo>
                  <a:cubicBezTo>
                    <a:pt x="124" y="16"/>
                    <a:pt x="130" y="16"/>
                    <a:pt x="130" y="6"/>
                  </a:cubicBezTo>
                  <a:cubicBezTo>
                    <a:pt x="130" y="0"/>
                    <a:pt x="124" y="0"/>
                    <a:pt x="123" y="0"/>
                  </a:cubicBezTo>
                  <a:cubicBezTo>
                    <a:pt x="103" y="0"/>
                    <a:pt x="82" y="2"/>
                    <a:pt x="62" y="2"/>
                  </a:cubicBezTo>
                  <a:cubicBezTo>
                    <a:pt x="44" y="2"/>
                    <a:pt x="26" y="0"/>
                    <a:pt x="9" y="0"/>
                  </a:cubicBezTo>
                  <a:cubicBezTo>
                    <a:pt x="7" y="0"/>
                    <a:pt x="0" y="0"/>
                    <a:pt x="0" y="10"/>
                  </a:cubicBezTo>
                  <a:cubicBezTo>
                    <a:pt x="0" y="16"/>
                    <a:pt x="5" y="16"/>
                    <a:pt x="13" y="16"/>
                  </a:cubicBezTo>
                  <a:cubicBezTo>
                    <a:pt x="38" y="16"/>
                    <a:pt x="38" y="20"/>
                    <a:pt x="39" y="34"/>
                  </a:cubicBezTo>
                  <a:lnTo>
                    <a:pt x="62" y="339"/>
                  </a:lnTo>
                  <a:cubicBezTo>
                    <a:pt x="62" y="348"/>
                    <a:pt x="63" y="352"/>
                    <a:pt x="70" y="352"/>
                  </a:cubicBezTo>
                  <a:cubicBezTo>
                    <a:pt x="76" y="352"/>
                    <a:pt x="77" y="349"/>
                    <a:pt x="82" y="342"/>
                  </a:cubicBezTo>
                  <a:lnTo>
                    <a:pt x="228" y="87"/>
                  </a:lnTo>
                  <a:lnTo>
                    <a:pt x="247" y="339"/>
                  </a:lnTo>
                  <a:cubicBezTo>
                    <a:pt x="248" y="350"/>
                    <a:pt x="249" y="352"/>
                    <a:pt x="255" y="352"/>
                  </a:cubicBezTo>
                  <a:cubicBezTo>
                    <a:pt x="261" y="352"/>
                    <a:pt x="264" y="347"/>
                    <a:pt x="267" y="343"/>
                  </a:cubicBezTo>
                  <a:lnTo>
                    <a:pt x="430" y="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6">
              <a:extLst>
                <a:ext uri="{FF2B5EF4-FFF2-40B4-BE49-F238E27FC236}">
                  <a16:creationId xmlns:a16="http://schemas.microsoft.com/office/drawing/2014/main" id="{25BEBA72-F973-A23F-C89C-AAF1326DE39F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665538" y="3906838"/>
              <a:ext cx="77788" cy="134938"/>
            </a:xfrm>
            <a:custGeom>
              <a:avLst/>
              <a:gdLst>
                <a:gd name="T0" fmla="*/ 88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3 h 229"/>
                <a:gd name="T52" fmla="*/ 88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6"/>
                  </a:moveTo>
                  <a:cubicBezTo>
                    <a:pt x="99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2"/>
                    <a:pt x="22" y="103"/>
                  </a:cubicBezTo>
                  <a:cubicBezTo>
                    <a:pt x="38" y="116"/>
                    <a:pt x="52" y="119"/>
                    <a:pt x="8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147">
              <a:extLst>
                <a:ext uri="{FF2B5EF4-FFF2-40B4-BE49-F238E27FC236}">
                  <a16:creationId xmlns:a16="http://schemas.microsoft.com/office/drawing/2014/main" id="{7EC9DBEF-B00D-E922-9174-C80947A4968E}"/>
                </a:ext>
              </a:extLst>
            </p:cNvPr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771900" y="4006851"/>
              <a:ext cx="25400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48">
              <a:extLst>
                <a:ext uri="{FF2B5EF4-FFF2-40B4-BE49-F238E27FC236}">
                  <a16:creationId xmlns:a16="http://schemas.microsoft.com/office/drawing/2014/main" id="{D47C865C-D921-BD6A-4300-F0FA215C8382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821113" y="3856038"/>
              <a:ext cx="74613" cy="185738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3 w 156"/>
                <a:gd name="T17" fmla="*/ 108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3" y="108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3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149">
              <a:extLst>
                <a:ext uri="{FF2B5EF4-FFF2-40B4-BE49-F238E27FC236}">
                  <a16:creationId xmlns:a16="http://schemas.microsoft.com/office/drawing/2014/main" id="{DD977913-6124-DAB2-CA07-8064D49C205C}"/>
                </a:ext>
              </a:extLst>
            </p:cNvPr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3930650" y="4006851"/>
              <a:ext cx="23813" cy="30163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 title="IguanaTex Shape Display">
            <a:extLst>
              <a:ext uri="{FF2B5EF4-FFF2-40B4-BE49-F238E27FC236}">
                <a16:creationId xmlns:a16="http://schemas.microsoft.com/office/drawing/2014/main" id="{84B9C21B-4166-7F84-D3D3-76DEAB2D2A1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600700" y="2628900"/>
            <a:ext cx="1838552" cy="259847"/>
            <a:chOff x="7651073" y="4075852"/>
            <a:chExt cx="1838552" cy="25984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810C4-1231-8F70-7DE9-388AD111C0F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651073" y="4093261"/>
              <a:ext cx="262781" cy="183192"/>
            </a:xfrm>
            <a:custGeom>
              <a:avLst/>
              <a:gdLst>
                <a:gd name="csX0" fmla="*/ 228191 w 262781"/>
                <a:gd name="csY0" fmla="*/ 30205 h 183192"/>
                <a:gd name="csX1" fmla="*/ 257830 w 262781"/>
                <a:gd name="csY1" fmla="*/ 8118 h 183192"/>
                <a:gd name="csX2" fmla="*/ 262858 w 262781"/>
                <a:gd name="csY2" fmla="*/ 2921 h 183192"/>
                <a:gd name="csX3" fmla="*/ 259682 w 262781"/>
                <a:gd name="csY3" fmla="*/ 63 h 183192"/>
                <a:gd name="csX4" fmla="*/ 239306 w 262781"/>
                <a:gd name="csY4" fmla="*/ 842 h 183192"/>
                <a:gd name="csX5" fmla="*/ 211784 w 262781"/>
                <a:gd name="csY5" fmla="*/ 63 h 183192"/>
                <a:gd name="csX6" fmla="*/ 206756 w 262781"/>
                <a:gd name="csY6" fmla="*/ 5000 h 183192"/>
                <a:gd name="csX7" fmla="*/ 210725 w 262781"/>
                <a:gd name="csY7" fmla="*/ 8118 h 183192"/>
                <a:gd name="csX8" fmla="*/ 226339 w 262781"/>
                <a:gd name="csY8" fmla="*/ 18252 h 183192"/>
                <a:gd name="csX9" fmla="*/ 222898 w 262781"/>
                <a:gd name="csY9" fmla="*/ 26827 h 183192"/>
                <a:gd name="csX10" fmla="*/ 151447 w 262781"/>
                <a:gd name="csY10" fmla="*/ 149215 h 183192"/>
                <a:gd name="csX11" fmla="*/ 141656 w 262781"/>
                <a:gd name="csY11" fmla="*/ 20331 h 183192"/>
                <a:gd name="csX12" fmla="*/ 160180 w 262781"/>
                <a:gd name="csY12" fmla="*/ 8118 h 183192"/>
                <a:gd name="csX13" fmla="*/ 167325 w 262781"/>
                <a:gd name="csY13" fmla="*/ 2921 h 183192"/>
                <a:gd name="csX14" fmla="*/ 163356 w 262781"/>
                <a:gd name="csY14" fmla="*/ 63 h 183192"/>
                <a:gd name="csX15" fmla="*/ 131070 w 262781"/>
                <a:gd name="csY15" fmla="*/ 842 h 183192"/>
                <a:gd name="csX16" fmla="*/ 103284 w 262781"/>
                <a:gd name="csY16" fmla="*/ 63 h 183192"/>
                <a:gd name="csX17" fmla="*/ 98256 w 262781"/>
                <a:gd name="csY17" fmla="*/ 5260 h 183192"/>
                <a:gd name="csX18" fmla="*/ 104607 w 262781"/>
                <a:gd name="csY18" fmla="*/ 8118 h 183192"/>
                <a:gd name="csX19" fmla="*/ 118633 w 262781"/>
                <a:gd name="csY19" fmla="*/ 14614 h 183192"/>
                <a:gd name="csX20" fmla="*/ 120220 w 262781"/>
                <a:gd name="csY20" fmla="*/ 34622 h 183192"/>
                <a:gd name="csX21" fmla="*/ 53268 w 262781"/>
                <a:gd name="csY21" fmla="*/ 149215 h 183192"/>
                <a:gd name="csX22" fmla="*/ 43212 w 262781"/>
                <a:gd name="csY22" fmla="*/ 17473 h 183192"/>
                <a:gd name="csX23" fmla="*/ 63324 w 262781"/>
                <a:gd name="csY23" fmla="*/ 8118 h 183192"/>
                <a:gd name="csX24" fmla="*/ 68882 w 262781"/>
                <a:gd name="csY24" fmla="*/ 2921 h 183192"/>
                <a:gd name="csX25" fmla="*/ 65177 w 262781"/>
                <a:gd name="csY25" fmla="*/ 63 h 183192"/>
                <a:gd name="csX26" fmla="*/ 32627 w 262781"/>
                <a:gd name="csY26" fmla="*/ 842 h 183192"/>
                <a:gd name="csX27" fmla="*/ 4840 w 262781"/>
                <a:gd name="csY27" fmla="*/ 63 h 183192"/>
                <a:gd name="csX28" fmla="*/ 77 w 262781"/>
                <a:gd name="csY28" fmla="*/ 5000 h 183192"/>
                <a:gd name="csX29" fmla="*/ 6693 w 262781"/>
                <a:gd name="csY29" fmla="*/ 8118 h 183192"/>
                <a:gd name="csX30" fmla="*/ 20718 w 262781"/>
                <a:gd name="csY30" fmla="*/ 17732 h 183192"/>
                <a:gd name="csX31" fmla="*/ 32627 w 262781"/>
                <a:gd name="csY31" fmla="*/ 176499 h 183192"/>
                <a:gd name="csX32" fmla="*/ 36861 w 262781"/>
                <a:gd name="csY32" fmla="*/ 183255 h 183192"/>
                <a:gd name="csX33" fmla="*/ 43212 w 262781"/>
                <a:gd name="csY33" fmla="*/ 177799 h 183192"/>
                <a:gd name="csX34" fmla="*/ 121014 w 262781"/>
                <a:gd name="csY34" fmla="*/ 45276 h 183192"/>
                <a:gd name="csX35" fmla="*/ 130806 w 262781"/>
                <a:gd name="csY35" fmla="*/ 176499 h 183192"/>
                <a:gd name="csX36" fmla="*/ 135040 w 262781"/>
                <a:gd name="csY36" fmla="*/ 183255 h 183192"/>
                <a:gd name="csX37" fmla="*/ 141391 w 262781"/>
                <a:gd name="csY37" fmla="*/ 178318 h 183192"/>
                <a:gd name="csX38" fmla="*/ 228191 w 262781"/>
                <a:gd name="csY38" fmla="*/ 30205 h 1831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62781" h="183192">
                  <a:moveTo>
                    <a:pt x="228191" y="30205"/>
                  </a:moveTo>
                  <a:cubicBezTo>
                    <a:pt x="234807" y="18772"/>
                    <a:pt x="241158" y="9417"/>
                    <a:pt x="257830" y="8118"/>
                  </a:cubicBezTo>
                  <a:cubicBezTo>
                    <a:pt x="260212" y="7858"/>
                    <a:pt x="262858" y="7858"/>
                    <a:pt x="262858" y="2921"/>
                  </a:cubicBezTo>
                  <a:cubicBezTo>
                    <a:pt x="262858" y="1882"/>
                    <a:pt x="261800" y="63"/>
                    <a:pt x="259682" y="63"/>
                  </a:cubicBezTo>
                  <a:cubicBezTo>
                    <a:pt x="253331" y="63"/>
                    <a:pt x="245922" y="842"/>
                    <a:pt x="239306" y="842"/>
                  </a:cubicBezTo>
                  <a:cubicBezTo>
                    <a:pt x="230308" y="842"/>
                    <a:pt x="220517" y="63"/>
                    <a:pt x="211784" y="63"/>
                  </a:cubicBezTo>
                  <a:cubicBezTo>
                    <a:pt x="210196" y="63"/>
                    <a:pt x="206756" y="63"/>
                    <a:pt x="206756" y="5000"/>
                  </a:cubicBezTo>
                  <a:cubicBezTo>
                    <a:pt x="206756" y="7858"/>
                    <a:pt x="209137" y="8118"/>
                    <a:pt x="210725" y="8118"/>
                  </a:cubicBezTo>
                  <a:cubicBezTo>
                    <a:pt x="217076" y="8378"/>
                    <a:pt x="226339" y="10457"/>
                    <a:pt x="226339" y="18252"/>
                  </a:cubicBezTo>
                  <a:cubicBezTo>
                    <a:pt x="226339" y="21110"/>
                    <a:pt x="225015" y="23189"/>
                    <a:pt x="222898" y="26827"/>
                  </a:cubicBezTo>
                  <a:lnTo>
                    <a:pt x="151447" y="149215"/>
                  </a:lnTo>
                  <a:lnTo>
                    <a:pt x="141656" y="20331"/>
                  </a:lnTo>
                  <a:cubicBezTo>
                    <a:pt x="141391" y="15134"/>
                    <a:pt x="140862" y="8378"/>
                    <a:pt x="160180" y="8118"/>
                  </a:cubicBezTo>
                  <a:cubicBezTo>
                    <a:pt x="164679" y="8118"/>
                    <a:pt x="167325" y="8118"/>
                    <a:pt x="167325" y="2921"/>
                  </a:cubicBezTo>
                  <a:cubicBezTo>
                    <a:pt x="167325" y="323"/>
                    <a:pt x="164414" y="63"/>
                    <a:pt x="163356" y="63"/>
                  </a:cubicBezTo>
                  <a:cubicBezTo>
                    <a:pt x="152770" y="63"/>
                    <a:pt x="141656" y="842"/>
                    <a:pt x="131070" y="842"/>
                  </a:cubicBezTo>
                  <a:cubicBezTo>
                    <a:pt x="124984" y="842"/>
                    <a:pt x="109371" y="63"/>
                    <a:pt x="103284" y="63"/>
                  </a:cubicBezTo>
                  <a:cubicBezTo>
                    <a:pt x="101696" y="63"/>
                    <a:pt x="98256" y="63"/>
                    <a:pt x="98256" y="5260"/>
                  </a:cubicBezTo>
                  <a:cubicBezTo>
                    <a:pt x="98256" y="8118"/>
                    <a:pt x="100902" y="8118"/>
                    <a:pt x="104607" y="8118"/>
                  </a:cubicBezTo>
                  <a:cubicBezTo>
                    <a:pt x="116251" y="8118"/>
                    <a:pt x="118103" y="9677"/>
                    <a:pt x="118633" y="14614"/>
                  </a:cubicBezTo>
                  <a:lnTo>
                    <a:pt x="120220" y="34622"/>
                  </a:lnTo>
                  <a:lnTo>
                    <a:pt x="53268" y="149215"/>
                  </a:lnTo>
                  <a:lnTo>
                    <a:pt x="43212" y="17473"/>
                  </a:lnTo>
                  <a:cubicBezTo>
                    <a:pt x="43212" y="14354"/>
                    <a:pt x="43212" y="8378"/>
                    <a:pt x="63324" y="8118"/>
                  </a:cubicBezTo>
                  <a:cubicBezTo>
                    <a:pt x="65971" y="8118"/>
                    <a:pt x="68882" y="8118"/>
                    <a:pt x="68882" y="2921"/>
                  </a:cubicBezTo>
                  <a:cubicBezTo>
                    <a:pt x="68882" y="63"/>
                    <a:pt x="65706" y="63"/>
                    <a:pt x="65177" y="63"/>
                  </a:cubicBezTo>
                  <a:cubicBezTo>
                    <a:pt x="54591" y="63"/>
                    <a:pt x="43477" y="842"/>
                    <a:pt x="32627" y="842"/>
                  </a:cubicBezTo>
                  <a:cubicBezTo>
                    <a:pt x="23365" y="842"/>
                    <a:pt x="13838" y="63"/>
                    <a:pt x="4840" y="63"/>
                  </a:cubicBezTo>
                  <a:cubicBezTo>
                    <a:pt x="3517" y="63"/>
                    <a:pt x="77" y="63"/>
                    <a:pt x="77" y="5000"/>
                  </a:cubicBezTo>
                  <a:cubicBezTo>
                    <a:pt x="77" y="8118"/>
                    <a:pt x="2458" y="8118"/>
                    <a:pt x="6693" y="8118"/>
                  </a:cubicBezTo>
                  <a:cubicBezTo>
                    <a:pt x="19924" y="8118"/>
                    <a:pt x="20189" y="10457"/>
                    <a:pt x="20718" y="17732"/>
                  </a:cubicBezTo>
                  <a:lnTo>
                    <a:pt x="32627" y="176499"/>
                  </a:lnTo>
                  <a:cubicBezTo>
                    <a:pt x="32891" y="181177"/>
                    <a:pt x="33156" y="183255"/>
                    <a:pt x="36861" y="183255"/>
                  </a:cubicBezTo>
                  <a:cubicBezTo>
                    <a:pt x="40036" y="183255"/>
                    <a:pt x="40830" y="181696"/>
                    <a:pt x="43212" y="177799"/>
                  </a:cubicBezTo>
                  <a:lnTo>
                    <a:pt x="121014" y="45276"/>
                  </a:lnTo>
                  <a:lnTo>
                    <a:pt x="130806" y="176499"/>
                  </a:lnTo>
                  <a:cubicBezTo>
                    <a:pt x="131335" y="181956"/>
                    <a:pt x="131864" y="183255"/>
                    <a:pt x="135040" y="183255"/>
                  </a:cubicBezTo>
                  <a:cubicBezTo>
                    <a:pt x="138480" y="183255"/>
                    <a:pt x="140068" y="180657"/>
                    <a:pt x="141391" y="178318"/>
                  </a:cubicBezTo>
                  <a:lnTo>
                    <a:pt x="228191" y="302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FB81E1-45FA-0C18-835F-4582E81B661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998801" y="4075852"/>
              <a:ext cx="10585" cy="259847"/>
            </a:xfrm>
            <a:custGeom>
              <a:avLst/>
              <a:gdLst>
                <a:gd name="csX0" fmla="*/ 10675 w 10585"/>
                <a:gd name="csY0" fmla="*/ 9417 h 259847"/>
                <a:gd name="csX1" fmla="*/ 5382 w 10585"/>
                <a:gd name="csY1" fmla="*/ 63 h 259847"/>
                <a:gd name="csX2" fmla="*/ 89 w 10585"/>
                <a:gd name="csY2" fmla="*/ 9417 h 259847"/>
                <a:gd name="csX3" fmla="*/ 89 w 10585"/>
                <a:gd name="csY3" fmla="*/ 250556 h 259847"/>
                <a:gd name="csX4" fmla="*/ 5382 w 10585"/>
                <a:gd name="csY4" fmla="*/ 259910 h 259847"/>
                <a:gd name="csX5" fmla="*/ 10675 w 10585"/>
                <a:gd name="csY5" fmla="*/ 250556 h 259847"/>
                <a:gd name="csX6" fmla="*/ 10675 w 10585"/>
                <a:gd name="csY6" fmla="*/ 941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585" h="259847">
                  <a:moveTo>
                    <a:pt x="10675" y="9417"/>
                  </a:moveTo>
                  <a:cubicBezTo>
                    <a:pt x="10675" y="4740"/>
                    <a:pt x="10675" y="63"/>
                    <a:pt x="5382" y="63"/>
                  </a:cubicBezTo>
                  <a:cubicBezTo>
                    <a:pt x="89" y="63"/>
                    <a:pt x="89" y="4740"/>
                    <a:pt x="89" y="9417"/>
                  </a:cubicBezTo>
                  <a:lnTo>
                    <a:pt x="89" y="250556"/>
                  </a:lnTo>
                  <a:cubicBezTo>
                    <a:pt x="89" y="255233"/>
                    <a:pt x="89" y="259910"/>
                    <a:pt x="5382" y="259910"/>
                  </a:cubicBezTo>
                  <a:cubicBezTo>
                    <a:pt x="10675" y="259910"/>
                    <a:pt x="10675" y="255233"/>
                    <a:pt x="10675" y="250556"/>
                  </a:cubicBezTo>
                  <a:lnTo>
                    <a:pt x="10675" y="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543EFF-903D-2345-AF90-B7579FB3313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048494" y="4090403"/>
              <a:ext cx="160368" cy="233602"/>
            </a:xfrm>
            <a:custGeom>
              <a:avLst/>
              <a:gdLst>
                <a:gd name="csX0" fmla="*/ 119971 w 160368"/>
                <a:gd name="csY0" fmla="*/ 6819 h 233602"/>
                <a:gd name="csX1" fmla="*/ 120765 w 160368"/>
                <a:gd name="csY1" fmla="*/ 2921 h 233602"/>
                <a:gd name="csX2" fmla="*/ 117589 w 160368"/>
                <a:gd name="csY2" fmla="*/ 63 h 233602"/>
                <a:gd name="csX3" fmla="*/ 113620 w 160368"/>
                <a:gd name="csY3" fmla="*/ 5260 h 233602"/>
                <a:gd name="csX4" fmla="*/ 69691 w 160368"/>
                <a:gd name="csY4" fmla="*/ 177019 h 233602"/>
                <a:gd name="csX5" fmla="*/ 39522 w 160368"/>
                <a:gd name="csY5" fmla="*/ 147916 h 233602"/>
                <a:gd name="csX6" fmla="*/ 53813 w 160368"/>
                <a:gd name="csY6" fmla="*/ 99584 h 233602"/>
                <a:gd name="csX7" fmla="*/ 56724 w 160368"/>
                <a:gd name="csY7" fmla="*/ 86852 h 233602"/>
                <a:gd name="csX8" fmla="*/ 35024 w 160368"/>
                <a:gd name="csY8" fmla="*/ 65544 h 233602"/>
                <a:gd name="csX9" fmla="*/ 92 w 160368"/>
                <a:gd name="csY9" fmla="*/ 105561 h 233602"/>
                <a:gd name="csX10" fmla="*/ 3268 w 160368"/>
                <a:gd name="csY10" fmla="*/ 108159 h 233602"/>
                <a:gd name="csX11" fmla="*/ 7502 w 160368"/>
                <a:gd name="csY11" fmla="*/ 103482 h 233602"/>
                <a:gd name="csX12" fmla="*/ 34230 w 160368"/>
                <a:gd name="csY12" fmla="*/ 71261 h 233602"/>
                <a:gd name="csX13" fmla="*/ 40846 w 160368"/>
                <a:gd name="csY13" fmla="*/ 79576 h 233602"/>
                <a:gd name="csX14" fmla="*/ 34759 w 160368"/>
                <a:gd name="csY14" fmla="*/ 101923 h 233602"/>
                <a:gd name="csX15" fmla="*/ 22057 w 160368"/>
                <a:gd name="csY15" fmla="*/ 145837 h 233602"/>
                <a:gd name="csX16" fmla="*/ 68103 w 160368"/>
                <a:gd name="csY16" fmla="*/ 182736 h 233602"/>
                <a:gd name="csX17" fmla="*/ 62281 w 160368"/>
                <a:gd name="csY17" fmla="*/ 206382 h 233602"/>
                <a:gd name="csX18" fmla="*/ 56194 w 160368"/>
                <a:gd name="csY18" fmla="*/ 231067 h 233602"/>
                <a:gd name="csX19" fmla="*/ 59370 w 160368"/>
                <a:gd name="csY19" fmla="*/ 233666 h 233602"/>
                <a:gd name="csX20" fmla="*/ 61752 w 160368"/>
                <a:gd name="csY20" fmla="*/ 232626 h 233602"/>
                <a:gd name="csX21" fmla="*/ 64927 w 160368"/>
                <a:gd name="csY21" fmla="*/ 221973 h 233602"/>
                <a:gd name="csX22" fmla="*/ 74983 w 160368"/>
                <a:gd name="csY22" fmla="*/ 183255 h 233602"/>
                <a:gd name="csX23" fmla="*/ 132938 w 160368"/>
                <a:gd name="csY23" fmla="*/ 155452 h 233602"/>
                <a:gd name="csX24" fmla="*/ 152256 w 160368"/>
                <a:gd name="csY24" fmla="*/ 124270 h 233602"/>
                <a:gd name="csX25" fmla="*/ 160460 w 160368"/>
                <a:gd name="csY25" fmla="*/ 83734 h 233602"/>
                <a:gd name="csX26" fmla="*/ 148816 w 160368"/>
                <a:gd name="csY26" fmla="*/ 65544 h 233602"/>
                <a:gd name="csX27" fmla="*/ 135584 w 160368"/>
                <a:gd name="csY27" fmla="*/ 78017 h 233602"/>
                <a:gd name="csX28" fmla="*/ 139554 w 160368"/>
                <a:gd name="csY28" fmla="*/ 85033 h 233602"/>
                <a:gd name="csX29" fmla="*/ 149081 w 160368"/>
                <a:gd name="csY29" fmla="*/ 107120 h 233602"/>
                <a:gd name="csX30" fmla="*/ 126058 w 160368"/>
                <a:gd name="csY30" fmla="*/ 154412 h 233602"/>
                <a:gd name="csX31" fmla="*/ 76306 w 160368"/>
                <a:gd name="csY31" fmla="*/ 177539 h 233602"/>
                <a:gd name="csX32" fmla="*/ 119971 w 160368"/>
                <a:gd name="csY32" fmla="*/ 6819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60368" h="233602">
                  <a:moveTo>
                    <a:pt x="119971" y="6819"/>
                  </a:moveTo>
                  <a:cubicBezTo>
                    <a:pt x="120236" y="5779"/>
                    <a:pt x="120765" y="4220"/>
                    <a:pt x="120765" y="2921"/>
                  </a:cubicBezTo>
                  <a:cubicBezTo>
                    <a:pt x="120765" y="323"/>
                    <a:pt x="118913" y="63"/>
                    <a:pt x="117589" y="63"/>
                  </a:cubicBezTo>
                  <a:cubicBezTo>
                    <a:pt x="114943" y="63"/>
                    <a:pt x="114678" y="582"/>
                    <a:pt x="113620" y="5260"/>
                  </a:cubicBezTo>
                  <a:lnTo>
                    <a:pt x="69691" y="177019"/>
                  </a:lnTo>
                  <a:cubicBezTo>
                    <a:pt x="49578" y="174680"/>
                    <a:pt x="39522" y="165066"/>
                    <a:pt x="39522" y="147916"/>
                  </a:cubicBezTo>
                  <a:cubicBezTo>
                    <a:pt x="39522" y="142719"/>
                    <a:pt x="39522" y="135963"/>
                    <a:pt x="53813" y="99584"/>
                  </a:cubicBezTo>
                  <a:cubicBezTo>
                    <a:pt x="54871" y="96466"/>
                    <a:pt x="56724" y="92049"/>
                    <a:pt x="56724" y="86852"/>
                  </a:cubicBezTo>
                  <a:cubicBezTo>
                    <a:pt x="56724" y="75159"/>
                    <a:pt x="48255" y="65544"/>
                    <a:pt x="35024" y="65544"/>
                  </a:cubicBezTo>
                  <a:cubicBezTo>
                    <a:pt x="9883" y="65544"/>
                    <a:pt x="92" y="103222"/>
                    <a:pt x="92" y="105561"/>
                  </a:cubicBezTo>
                  <a:cubicBezTo>
                    <a:pt x="92" y="108159"/>
                    <a:pt x="2738" y="108159"/>
                    <a:pt x="3268" y="108159"/>
                  </a:cubicBezTo>
                  <a:cubicBezTo>
                    <a:pt x="5914" y="108159"/>
                    <a:pt x="6178" y="107640"/>
                    <a:pt x="7502" y="103482"/>
                  </a:cubicBezTo>
                  <a:cubicBezTo>
                    <a:pt x="14647" y="78797"/>
                    <a:pt x="25232" y="71261"/>
                    <a:pt x="34230" y="71261"/>
                  </a:cubicBezTo>
                  <a:cubicBezTo>
                    <a:pt x="36347" y="71261"/>
                    <a:pt x="40846" y="71261"/>
                    <a:pt x="40846" y="79576"/>
                  </a:cubicBezTo>
                  <a:cubicBezTo>
                    <a:pt x="40846" y="86332"/>
                    <a:pt x="38199" y="92828"/>
                    <a:pt x="34759" y="101923"/>
                  </a:cubicBezTo>
                  <a:cubicBezTo>
                    <a:pt x="22057" y="134664"/>
                    <a:pt x="22057" y="141420"/>
                    <a:pt x="22057" y="145837"/>
                  </a:cubicBezTo>
                  <a:cubicBezTo>
                    <a:pt x="22057" y="170523"/>
                    <a:pt x="42698" y="181177"/>
                    <a:pt x="68103" y="182736"/>
                  </a:cubicBezTo>
                  <a:cubicBezTo>
                    <a:pt x="65986" y="192090"/>
                    <a:pt x="65986" y="192610"/>
                    <a:pt x="62281" y="206382"/>
                  </a:cubicBezTo>
                  <a:cubicBezTo>
                    <a:pt x="61487" y="209240"/>
                    <a:pt x="56194" y="230288"/>
                    <a:pt x="56194" y="231067"/>
                  </a:cubicBezTo>
                  <a:cubicBezTo>
                    <a:pt x="56194" y="231327"/>
                    <a:pt x="56194" y="233666"/>
                    <a:pt x="59370" y="233666"/>
                  </a:cubicBezTo>
                  <a:cubicBezTo>
                    <a:pt x="59899" y="233666"/>
                    <a:pt x="61222" y="233666"/>
                    <a:pt x="61752" y="232626"/>
                  </a:cubicBezTo>
                  <a:cubicBezTo>
                    <a:pt x="62546" y="232107"/>
                    <a:pt x="64133" y="225610"/>
                    <a:pt x="64927" y="221973"/>
                  </a:cubicBezTo>
                  <a:lnTo>
                    <a:pt x="74983" y="183255"/>
                  </a:lnTo>
                  <a:cubicBezTo>
                    <a:pt x="84775" y="183255"/>
                    <a:pt x="108063" y="183255"/>
                    <a:pt x="132938" y="155452"/>
                  </a:cubicBezTo>
                  <a:cubicBezTo>
                    <a:pt x="143788" y="143499"/>
                    <a:pt x="149345" y="132065"/>
                    <a:pt x="152256" y="124270"/>
                  </a:cubicBezTo>
                  <a:cubicBezTo>
                    <a:pt x="154638" y="117774"/>
                    <a:pt x="160460" y="95167"/>
                    <a:pt x="160460" y="83734"/>
                  </a:cubicBezTo>
                  <a:cubicBezTo>
                    <a:pt x="160460" y="69182"/>
                    <a:pt x="153315" y="65544"/>
                    <a:pt x="148816" y="65544"/>
                  </a:cubicBezTo>
                  <a:cubicBezTo>
                    <a:pt x="142200" y="65544"/>
                    <a:pt x="135584" y="72300"/>
                    <a:pt x="135584" y="78017"/>
                  </a:cubicBezTo>
                  <a:cubicBezTo>
                    <a:pt x="135584" y="81395"/>
                    <a:pt x="137172" y="82954"/>
                    <a:pt x="139554" y="85033"/>
                  </a:cubicBezTo>
                  <a:cubicBezTo>
                    <a:pt x="142465" y="87891"/>
                    <a:pt x="149081" y="94647"/>
                    <a:pt x="149081" y="107120"/>
                  </a:cubicBezTo>
                  <a:cubicBezTo>
                    <a:pt x="149081" y="123750"/>
                    <a:pt x="135320" y="145058"/>
                    <a:pt x="126058" y="154412"/>
                  </a:cubicBezTo>
                  <a:cubicBezTo>
                    <a:pt x="102770" y="177539"/>
                    <a:pt x="85833" y="177539"/>
                    <a:pt x="76306" y="177539"/>
                  </a:cubicBezTo>
                  <a:lnTo>
                    <a:pt x="119971" y="68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61BF08-A0BF-EC62-6AFA-A5267C71603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237249" y="4075852"/>
              <a:ext cx="59013" cy="259847"/>
            </a:xfrm>
            <a:custGeom>
              <a:avLst/>
              <a:gdLst>
                <a:gd name="csX0" fmla="*/ 57789 w 59013"/>
                <a:gd name="csY0" fmla="*/ 134404 h 259847"/>
                <a:gd name="csX1" fmla="*/ 59112 w 59013"/>
                <a:gd name="csY1" fmla="*/ 129987 h 259847"/>
                <a:gd name="csX2" fmla="*/ 57789 w 59013"/>
                <a:gd name="csY2" fmla="*/ 125569 h 259847"/>
                <a:gd name="csX3" fmla="*/ 11478 w 59013"/>
                <a:gd name="csY3" fmla="*/ 6039 h 259847"/>
                <a:gd name="csX4" fmla="*/ 5391 w 59013"/>
                <a:gd name="csY4" fmla="*/ 63 h 259847"/>
                <a:gd name="csX5" fmla="*/ 99 w 59013"/>
                <a:gd name="csY5" fmla="*/ 5260 h 259847"/>
                <a:gd name="csX6" fmla="*/ 1422 w 59013"/>
                <a:gd name="csY6" fmla="*/ 9417 h 259847"/>
                <a:gd name="csX7" fmla="*/ 48262 w 59013"/>
                <a:gd name="csY7" fmla="*/ 129987 h 259847"/>
                <a:gd name="csX8" fmla="*/ 1422 w 59013"/>
                <a:gd name="csY8" fmla="*/ 250036 h 259847"/>
                <a:gd name="csX9" fmla="*/ 99 w 59013"/>
                <a:gd name="csY9" fmla="*/ 254713 h 259847"/>
                <a:gd name="csX10" fmla="*/ 5391 w 59013"/>
                <a:gd name="csY10" fmla="*/ 259910 h 259847"/>
                <a:gd name="csX11" fmla="*/ 10949 w 59013"/>
                <a:gd name="csY11" fmla="*/ 254713 h 259847"/>
                <a:gd name="csX12" fmla="*/ 57789 w 59013"/>
                <a:gd name="csY12" fmla="*/ 134404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9013" h="259847">
                  <a:moveTo>
                    <a:pt x="57789" y="134404"/>
                  </a:moveTo>
                  <a:cubicBezTo>
                    <a:pt x="59112" y="131286"/>
                    <a:pt x="59112" y="130766"/>
                    <a:pt x="59112" y="129987"/>
                  </a:cubicBezTo>
                  <a:cubicBezTo>
                    <a:pt x="59112" y="129207"/>
                    <a:pt x="59112" y="128687"/>
                    <a:pt x="57789" y="125569"/>
                  </a:cubicBezTo>
                  <a:lnTo>
                    <a:pt x="11478" y="6039"/>
                  </a:lnTo>
                  <a:cubicBezTo>
                    <a:pt x="9890" y="1622"/>
                    <a:pt x="8302" y="63"/>
                    <a:pt x="5391" y="63"/>
                  </a:cubicBezTo>
                  <a:cubicBezTo>
                    <a:pt x="2480" y="63"/>
                    <a:pt x="99" y="2401"/>
                    <a:pt x="99" y="5260"/>
                  </a:cubicBezTo>
                  <a:cubicBezTo>
                    <a:pt x="99" y="6039"/>
                    <a:pt x="99" y="6559"/>
                    <a:pt x="1422" y="9417"/>
                  </a:cubicBezTo>
                  <a:lnTo>
                    <a:pt x="48262" y="129987"/>
                  </a:lnTo>
                  <a:lnTo>
                    <a:pt x="1422" y="250036"/>
                  </a:lnTo>
                  <a:cubicBezTo>
                    <a:pt x="99" y="252894"/>
                    <a:pt x="99" y="253414"/>
                    <a:pt x="99" y="254713"/>
                  </a:cubicBezTo>
                  <a:cubicBezTo>
                    <a:pt x="99" y="257572"/>
                    <a:pt x="2480" y="259910"/>
                    <a:pt x="5391" y="259910"/>
                  </a:cubicBezTo>
                  <a:cubicBezTo>
                    <a:pt x="8832" y="259910"/>
                    <a:pt x="9890" y="257312"/>
                    <a:pt x="10949" y="254713"/>
                  </a:cubicBezTo>
                  <a:lnTo>
                    <a:pt x="57789" y="1344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23AB856-B9CA-4A79-FEDC-DFD52A2F481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413670" y="4145231"/>
              <a:ext cx="176510" cy="110954"/>
            </a:xfrm>
            <a:custGeom>
              <a:avLst/>
              <a:gdLst>
                <a:gd name="csX0" fmla="*/ 176616 w 176510"/>
                <a:gd name="csY0" fmla="*/ 8118 h 110954"/>
                <a:gd name="csX1" fmla="*/ 172911 w 176510"/>
                <a:gd name="csY1" fmla="*/ 323 h 110954"/>
                <a:gd name="csX2" fmla="*/ 169206 w 176510"/>
                <a:gd name="csY2" fmla="*/ 7338 h 110954"/>
                <a:gd name="csX3" fmla="*/ 132422 w 176510"/>
                <a:gd name="csY3" fmla="*/ 35922 h 110954"/>
                <a:gd name="csX4" fmla="*/ 90081 w 176510"/>
                <a:gd name="csY4" fmla="*/ 18772 h 110954"/>
                <a:gd name="csX5" fmla="*/ 44299 w 176510"/>
                <a:gd name="csY5" fmla="*/ 63 h 110954"/>
                <a:gd name="csX6" fmla="*/ 105 w 176510"/>
                <a:gd name="csY6" fmla="*/ 42418 h 110954"/>
                <a:gd name="csX7" fmla="*/ 3810 w 176510"/>
                <a:gd name="csY7" fmla="*/ 50213 h 110954"/>
                <a:gd name="csX8" fmla="*/ 7515 w 176510"/>
                <a:gd name="csY8" fmla="*/ 44237 h 110954"/>
                <a:gd name="csX9" fmla="*/ 44299 w 176510"/>
                <a:gd name="csY9" fmla="*/ 14614 h 110954"/>
                <a:gd name="csX10" fmla="*/ 86641 w 176510"/>
                <a:gd name="csY10" fmla="*/ 31764 h 110954"/>
                <a:gd name="csX11" fmla="*/ 132422 w 176510"/>
                <a:gd name="csY11" fmla="*/ 50473 h 110954"/>
                <a:gd name="csX12" fmla="*/ 176616 w 176510"/>
                <a:gd name="csY12" fmla="*/ 8118 h 110954"/>
                <a:gd name="csX13" fmla="*/ 176616 w 176510"/>
                <a:gd name="csY13" fmla="*/ 68922 h 110954"/>
                <a:gd name="csX14" fmla="*/ 172911 w 176510"/>
                <a:gd name="csY14" fmla="*/ 60867 h 110954"/>
                <a:gd name="csX15" fmla="*/ 169206 w 176510"/>
                <a:gd name="csY15" fmla="*/ 67883 h 110954"/>
                <a:gd name="csX16" fmla="*/ 132422 w 176510"/>
                <a:gd name="csY16" fmla="*/ 96466 h 110954"/>
                <a:gd name="csX17" fmla="*/ 90081 w 176510"/>
                <a:gd name="csY17" fmla="*/ 79316 h 110954"/>
                <a:gd name="csX18" fmla="*/ 44299 w 176510"/>
                <a:gd name="csY18" fmla="*/ 60607 h 110954"/>
                <a:gd name="csX19" fmla="*/ 105 w 176510"/>
                <a:gd name="csY19" fmla="*/ 102962 h 110954"/>
                <a:gd name="csX20" fmla="*/ 3810 w 176510"/>
                <a:gd name="csY20" fmla="*/ 110758 h 110954"/>
                <a:gd name="csX21" fmla="*/ 7515 w 176510"/>
                <a:gd name="csY21" fmla="*/ 104781 h 110954"/>
                <a:gd name="csX22" fmla="*/ 44299 w 176510"/>
                <a:gd name="csY22" fmla="*/ 75159 h 110954"/>
                <a:gd name="csX23" fmla="*/ 86641 w 176510"/>
                <a:gd name="csY23" fmla="*/ 92309 h 110954"/>
                <a:gd name="csX24" fmla="*/ 132422 w 176510"/>
                <a:gd name="csY24" fmla="*/ 111018 h 110954"/>
                <a:gd name="csX25" fmla="*/ 176616 w 176510"/>
                <a:gd name="csY25" fmla="*/ 68922 h 1109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76510" h="110954">
                  <a:moveTo>
                    <a:pt x="176616" y="8118"/>
                  </a:moveTo>
                  <a:cubicBezTo>
                    <a:pt x="176616" y="2661"/>
                    <a:pt x="174764" y="323"/>
                    <a:pt x="172911" y="323"/>
                  </a:cubicBezTo>
                  <a:cubicBezTo>
                    <a:pt x="171853" y="323"/>
                    <a:pt x="169471" y="1362"/>
                    <a:pt x="169206" y="7338"/>
                  </a:cubicBezTo>
                  <a:cubicBezTo>
                    <a:pt x="168148" y="25268"/>
                    <a:pt x="149624" y="35922"/>
                    <a:pt x="132422" y="35922"/>
                  </a:cubicBezTo>
                  <a:cubicBezTo>
                    <a:pt x="117074" y="35922"/>
                    <a:pt x="103842" y="27866"/>
                    <a:pt x="90081" y="18772"/>
                  </a:cubicBezTo>
                  <a:cubicBezTo>
                    <a:pt x="75791" y="9417"/>
                    <a:pt x="61500" y="63"/>
                    <a:pt x="44299" y="63"/>
                  </a:cubicBezTo>
                  <a:cubicBezTo>
                    <a:pt x="19688" y="63"/>
                    <a:pt x="105" y="18512"/>
                    <a:pt x="105" y="42418"/>
                  </a:cubicBezTo>
                  <a:cubicBezTo>
                    <a:pt x="105" y="48135"/>
                    <a:pt x="2222" y="50213"/>
                    <a:pt x="3810" y="50213"/>
                  </a:cubicBezTo>
                  <a:cubicBezTo>
                    <a:pt x="6457" y="50213"/>
                    <a:pt x="7515" y="45276"/>
                    <a:pt x="7515" y="44237"/>
                  </a:cubicBezTo>
                  <a:cubicBezTo>
                    <a:pt x="8838" y="22410"/>
                    <a:pt x="30538" y="14614"/>
                    <a:pt x="44299" y="14614"/>
                  </a:cubicBezTo>
                  <a:cubicBezTo>
                    <a:pt x="59648" y="14614"/>
                    <a:pt x="72880" y="22670"/>
                    <a:pt x="86641" y="31764"/>
                  </a:cubicBezTo>
                  <a:cubicBezTo>
                    <a:pt x="100931" y="41119"/>
                    <a:pt x="115221" y="50473"/>
                    <a:pt x="132422" y="50473"/>
                  </a:cubicBezTo>
                  <a:cubicBezTo>
                    <a:pt x="157033" y="50473"/>
                    <a:pt x="176616" y="32024"/>
                    <a:pt x="176616" y="8118"/>
                  </a:cubicBezTo>
                  <a:close/>
                  <a:moveTo>
                    <a:pt x="176616" y="68922"/>
                  </a:moveTo>
                  <a:cubicBezTo>
                    <a:pt x="176616" y="61387"/>
                    <a:pt x="173441" y="60867"/>
                    <a:pt x="172911" y="60867"/>
                  </a:cubicBezTo>
                  <a:cubicBezTo>
                    <a:pt x="171853" y="60867"/>
                    <a:pt x="169471" y="62166"/>
                    <a:pt x="169206" y="67883"/>
                  </a:cubicBezTo>
                  <a:cubicBezTo>
                    <a:pt x="168148" y="85812"/>
                    <a:pt x="149624" y="96466"/>
                    <a:pt x="132422" y="96466"/>
                  </a:cubicBezTo>
                  <a:cubicBezTo>
                    <a:pt x="117074" y="96466"/>
                    <a:pt x="103842" y="88411"/>
                    <a:pt x="90081" y="79316"/>
                  </a:cubicBezTo>
                  <a:cubicBezTo>
                    <a:pt x="75791" y="69962"/>
                    <a:pt x="61500" y="60607"/>
                    <a:pt x="44299" y="60607"/>
                  </a:cubicBezTo>
                  <a:cubicBezTo>
                    <a:pt x="19688" y="60607"/>
                    <a:pt x="105" y="79056"/>
                    <a:pt x="105" y="102962"/>
                  </a:cubicBezTo>
                  <a:cubicBezTo>
                    <a:pt x="105" y="108679"/>
                    <a:pt x="2222" y="110758"/>
                    <a:pt x="3810" y="110758"/>
                  </a:cubicBezTo>
                  <a:cubicBezTo>
                    <a:pt x="6457" y="110758"/>
                    <a:pt x="7515" y="105821"/>
                    <a:pt x="7515" y="104781"/>
                  </a:cubicBezTo>
                  <a:cubicBezTo>
                    <a:pt x="8838" y="82954"/>
                    <a:pt x="30538" y="75159"/>
                    <a:pt x="44299" y="75159"/>
                  </a:cubicBezTo>
                  <a:cubicBezTo>
                    <a:pt x="59648" y="75159"/>
                    <a:pt x="72880" y="83214"/>
                    <a:pt x="86641" y="92309"/>
                  </a:cubicBezTo>
                  <a:cubicBezTo>
                    <a:pt x="100931" y="101663"/>
                    <a:pt x="115221" y="111018"/>
                    <a:pt x="132422" y="111018"/>
                  </a:cubicBezTo>
                  <a:cubicBezTo>
                    <a:pt x="157563" y="111018"/>
                    <a:pt x="176616" y="91789"/>
                    <a:pt x="176616" y="689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AE04CB-F12C-AFF4-A2A5-A7D9C512340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709941" y="4075852"/>
              <a:ext cx="10585" cy="259847"/>
            </a:xfrm>
            <a:custGeom>
              <a:avLst/>
              <a:gdLst>
                <a:gd name="csX0" fmla="*/ 10701 w 10585"/>
                <a:gd name="csY0" fmla="*/ 9417 h 259847"/>
                <a:gd name="csX1" fmla="*/ 5409 w 10585"/>
                <a:gd name="csY1" fmla="*/ 63 h 259847"/>
                <a:gd name="csX2" fmla="*/ 116 w 10585"/>
                <a:gd name="csY2" fmla="*/ 9417 h 259847"/>
                <a:gd name="csX3" fmla="*/ 116 w 10585"/>
                <a:gd name="csY3" fmla="*/ 250556 h 259847"/>
                <a:gd name="csX4" fmla="*/ 5409 w 10585"/>
                <a:gd name="csY4" fmla="*/ 259910 h 259847"/>
                <a:gd name="csX5" fmla="*/ 10701 w 10585"/>
                <a:gd name="csY5" fmla="*/ 250556 h 259847"/>
                <a:gd name="csX6" fmla="*/ 10701 w 10585"/>
                <a:gd name="csY6" fmla="*/ 941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585" h="259847">
                  <a:moveTo>
                    <a:pt x="10701" y="9417"/>
                  </a:moveTo>
                  <a:cubicBezTo>
                    <a:pt x="10701" y="4740"/>
                    <a:pt x="10701" y="63"/>
                    <a:pt x="5409" y="63"/>
                  </a:cubicBezTo>
                  <a:cubicBezTo>
                    <a:pt x="116" y="63"/>
                    <a:pt x="116" y="4740"/>
                    <a:pt x="116" y="9417"/>
                  </a:cubicBezTo>
                  <a:lnTo>
                    <a:pt x="116" y="250556"/>
                  </a:lnTo>
                  <a:cubicBezTo>
                    <a:pt x="116" y="255233"/>
                    <a:pt x="116" y="259910"/>
                    <a:pt x="5409" y="259910"/>
                  </a:cubicBezTo>
                  <a:cubicBezTo>
                    <a:pt x="10701" y="259910"/>
                    <a:pt x="10701" y="255233"/>
                    <a:pt x="10701" y="250556"/>
                  </a:cubicBezTo>
                  <a:lnTo>
                    <a:pt x="10701" y="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F5F8E6-54BF-3BE3-426A-98EB13A4CF5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764927" y="4090403"/>
              <a:ext cx="138668" cy="233602"/>
            </a:xfrm>
            <a:custGeom>
              <a:avLst/>
              <a:gdLst>
                <a:gd name="csX0" fmla="*/ 102797 w 138668"/>
                <a:gd name="csY0" fmla="*/ 6299 h 233602"/>
                <a:gd name="csX1" fmla="*/ 103591 w 138668"/>
                <a:gd name="csY1" fmla="*/ 2661 h 233602"/>
                <a:gd name="csX2" fmla="*/ 100415 w 138668"/>
                <a:gd name="csY2" fmla="*/ 63 h 233602"/>
                <a:gd name="csX3" fmla="*/ 96445 w 138668"/>
                <a:gd name="csY3" fmla="*/ 5260 h 233602"/>
                <a:gd name="csX4" fmla="*/ 81097 w 138668"/>
                <a:gd name="csY4" fmla="*/ 65284 h 233602"/>
                <a:gd name="csX5" fmla="*/ 119 w 138668"/>
                <a:gd name="csY5" fmla="*/ 136483 h 233602"/>
                <a:gd name="csX6" fmla="*/ 50928 w 138668"/>
                <a:gd name="csY6" fmla="*/ 183515 h 233602"/>
                <a:gd name="csX7" fmla="*/ 44842 w 138668"/>
                <a:gd name="csY7" fmla="*/ 207941 h 233602"/>
                <a:gd name="csX8" fmla="*/ 39020 w 138668"/>
                <a:gd name="csY8" fmla="*/ 230807 h 233602"/>
                <a:gd name="csX9" fmla="*/ 42195 w 138668"/>
                <a:gd name="csY9" fmla="*/ 233666 h 233602"/>
                <a:gd name="csX10" fmla="*/ 44842 w 138668"/>
                <a:gd name="csY10" fmla="*/ 232626 h 233602"/>
                <a:gd name="csX11" fmla="*/ 47753 w 138668"/>
                <a:gd name="csY11" fmla="*/ 222232 h 233602"/>
                <a:gd name="csX12" fmla="*/ 57809 w 138668"/>
                <a:gd name="csY12" fmla="*/ 183515 h 233602"/>
                <a:gd name="csX13" fmla="*/ 138787 w 138668"/>
                <a:gd name="csY13" fmla="*/ 112317 h 233602"/>
                <a:gd name="csX14" fmla="*/ 87977 w 138668"/>
                <a:gd name="csY14" fmla="*/ 65284 h 233602"/>
                <a:gd name="csX15" fmla="*/ 102797 w 138668"/>
                <a:gd name="csY15" fmla="*/ 6299 h 233602"/>
                <a:gd name="csX16" fmla="*/ 52252 w 138668"/>
                <a:gd name="csY16" fmla="*/ 177799 h 233602"/>
                <a:gd name="csX17" fmla="*/ 17320 w 138668"/>
                <a:gd name="csY17" fmla="*/ 141940 h 233602"/>
                <a:gd name="csX18" fmla="*/ 79509 w 138668"/>
                <a:gd name="csY18" fmla="*/ 71001 h 233602"/>
                <a:gd name="csX19" fmla="*/ 52252 w 138668"/>
                <a:gd name="csY19" fmla="*/ 177799 h 233602"/>
                <a:gd name="csX20" fmla="*/ 86389 w 138668"/>
                <a:gd name="csY20" fmla="*/ 71001 h 233602"/>
                <a:gd name="csX21" fmla="*/ 121586 w 138668"/>
                <a:gd name="csY21" fmla="*/ 106860 h 233602"/>
                <a:gd name="csX22" fmla="*/ 59132 w 138668"/>
                <a:gd name="csY22" fmla="*/ 177799 h 233602"/>
                <a:gd name="csX23" fmla="*/ 86389 w 138668"/>
                <a:gd name="csY23" fmla="*/ 71001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38668" h="233602">
                  <a:moveTo>
                    <a:pt x="102797" y="6299"/>
                  </a:moveTo>
                  <a:cubicBezTo>
                    <a:pt x="102797" y="5779"/>
                    <a:pt x="103591" y="2921"/>
                    <a:pt x="103591" y="2661"/>
                  </a:cubicBezTo>
                  <a:cubicBezTo>
                    <a:pt x="103591" y="2401"/>
                    <a:pt x="103591" y="63"/>
                    <a:pt x="100415" y="63"/>
                  </a:cubicBezTo>
                  <a:cubicBezTo>
                    <a:pt x="97769" y="63"/>
                    <a:pt x="97504" y="842"/>
                    <a:pt x="96445" y="5260"/>
                  </a:cubicBezTo>
                  <a:lnTo>
                    <a:pt x="81097" y="65284"/>
                  </a:lnTo>
                  <a:cubicBezTo>
                    <a:pt x="39020" y="66584"/>
                    <a:pt x="119" y="101143"/>
                    <a:pt x="119" y="136483"/>
                  </a:cubicBezTo>
                  <a:cubicBezTo>
                    <a:pt x="119" y="161168"/>
                    <a:pt x="18643" y="181696"/>
                    <a:pt x="50928" y="183515"/>
                  </a:cubicBezTo>
                  <a:cubicBezTo>
                    <a:pt x="48811" y="191570"/>
                    <a:pt x="46959" y="199886"/>
                    <a:pt x="44842" y="207941"/>
                  </a:cubicBezTo>
                  <a:cubicBezTo>
                    <a:pt x="41666" y="220154"/>
                    <a:pt x="39020" y="230028"/>
                    <a:pt x="39020" y="230807"/>
                  </a:cubicBezTo>
                  <a:cubicBezTo>
                    <a:pt x="39020" y="233406"/>
                    <a:pt x="40872" y="233666"/>
                    <a:pt x="42195" y="233666"/>
                  </a:cubicBezTo>
                  <a:cubicBezTo>
                    <a:pt x="43519" y="233666"/>
                    <a:pt x="44048" y="233406"/>
                    <a:pt x="44842" y="232626"/>
                  </a:cubicBezTo>
                  <a:cubicBezTo>
                    <a:pt x="45371" y="232107"/>
                    <a:pt x="46959" y="225870"/>
                    <a:pt x="47753" y="222232"/>
                  </a:cubicBezTo>
                  <a:lnTo>
                    <a:pt x="57809" y="183515"/>
                  </a:lnTo>
                  <a:cubicBezTo>
                    <a:pt x="100415" y="182216"/>
                    <a:pt x="138787" y="147136"/>
                    <a:pt x="138787" y="112317"/>
                  </a:cubicBezTo>
                  <a:cubicBezTo>
                    <a:pt x="138787" y="91789"/>
                    <a:pt x="124761" y="67883"/>
                    <a:pt x="87977" y="65284"/>
                  </a:cubicBezTo>
                  <a:lnTo>
                    <a:pt x="102797" y="6299"/>
                  </a:lnTo>
                  <a:close/>
                  <a:moveTo>
                    <a:pt x="52252" y="177799"/>
                  </a:moveTo>
                  <a:cubicBezTo>
                    <a:pt x="36374" y="177019"/>
                    <a:pt x="17320" y="167924"/>
                    <a:pt x="17320" y="141940"/>
                  </a:cubicBezTo>
                  <a:cubicBezTo>
                    <a:pt x="17320" y="110758"/>
                    <a:pt x="40078" y="74379"/>
                    <a:pt x="79509" y="71001"/>
                  </a:cubicBezTo>
                  <a:lnTo>
                    <a:pt x="52252" y="177799"/>
                  </a:lnTo>
                  <a:close/>
                  <a:moveTo>
                    <a:pt x="86389" y="71001"/>
                  </a:moveTo>
                  <a:cubicBezTo>
                    <a:pt x="106502" y="72041"/>
                    <a:pt x="121586" y="83994"/>
                    <a:pt x="121586" y="106860"/>
                  </a:cubicBezTo>
                  <a:cubicBezTo>
                    <a:pt x="121586" y="137522"/>
                    <a:pt x="98827" y="174680"/>
                    <a:pt x="59132" y="177799"/>
                  </a:cubicBezTo>
                  <a:lnTo>
                    <a:pt x="86389" y="710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23EEFFD-7B32-9AE3-5505-09E0F414157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919270" y="4188937"/>
              <a:ext cx="85953" cy="124415"/>
            </a:xfrm>
            <a:custGeom>
              <a:avLst/>
              <a:gdLst>
                <a:gd name="csX0" fmla="*/ 86078 w 85953"/>
                <a:gd name="csY0" fmla="*/ 62817 h 124415"/>
                <a:gd name="csX1" fmla="*/ 75148 w 85953"/>
                <a:gd name="csY1" fmla="*/ 15707 h 124415"/>
                <a:gd name="csX2" fmla="*/ 43101 w 85953"/>
                <a:gd name="csY2" fmla="*/ 64 h 124415"/>
                <a:gd name="csX3" fmla="*/ 125 w 85953"/>
                <a:gd name="csY3" fmla="*/ 62817 h 124415"/>
                <a:gd name="csX4" fmla="*/ 43101 w 85953"/>
                <a:gd name="csY4" fmla="*/ 124479 h 124415"/>
                <a:gd name="csX5" fmla="*/ 86078 w 85953"/>
                <a:gd name="csY5" fmla="*/ 62817 h 124415"/>
                <a:gd name="csX6" fmla="*/ 43101 w 85953"/>
                <a:gd name="csY6" fmla="*/ 119386 h 124415"/>
                <a:gd name="csX7" fmla="*/ 19575 w 85953"/>
                <a:gd name="csY7" fmla="*/ 99560 h 124415"/>
                <a:gd name="csX8" fmla="*/ 16982 w 85953"/>
                <a:gd name="csY8" fmla="*/ 60453 h 124415"/>
                <a:gd name="csX9" fmla="*/ 19760 w 85953"/>
                <a:gd name="csY9" fmla="*/ 23347 h 124415"/>
                <a:gd name="csX10" fmla="*/ 43101 w 85953"/>
                <a:gd name="csY10" fmla="*/ 5157 h 124415"/>
                <a:gd name="csX11" fmla="*/ 66071 w 85953"/>
                <a:gd name="csY11" fmla="*/ 21710 h 124415"/>
                <a:gd name="csX12" fmla="*/ 69221 w 85953"/>
                <a:gd name="csY12" fmla="*/ 60453 h 124415"/>
                <a:gd name="csX13" fmla="*/ 66812 w 85953"/>
                <a:gd name="csY13" fmla="*/ 98832 h 124415"/>
                <a:gd name="csX14" fmla="*/ 43101 w 85953"/>
                <a:gd name="csY14" fmla="*/ 119386 h 1244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5953" h="124415">
                  <a:moveTo>
                    <a:pt x="86078" y="62817"/>
                  </a:moveTo>
                  <a:cubicBezTo>
                    <a:pt x="86078" y="42809"/>
                    <a:pt x="83670" y="28440"/>
                    <a:pt x="75148" y="15707"/>
                  </a:cubicBezTo>
                  <a:cubicBezTo>
                    <a:pt x="69406" y="7340"/>
                    <a:pt x="57921" y="64"/>
                    <a:pt x="43101" y="64"/>
                  </a:cubicBezTo>
                  <a:cubicBezTo>
                    <a:pt x="125" y="64"/>
                    <a:pt x="125" y="49721"/>
                    <a:pt x="125" y="62817"/>
                  </a:cubicBezTo>
                  <a:cubicBezTo>
                    <a:pt x="125" y="75914"/>
                    <a:pt x="125" y="124479"/>
                    <a:pt x="43101" y="124479"/>
                  </a:cubicBezTo>
                  <a:cubicBezTo>
                    <a:pt x="86078" y="124479"/>
                    <a:pt x="86078" y="75914"/>
                    <a:pt x="86078" y="62817"/>
                  </a:cubicBezTo>
                  <a:close/>
                  <a:moveTo>
                    <a:pt x="43101" y="119386"/>
                  </a:moveTo>
                  <a:cubicBezTo>
                    <a:pt x="34580" y="119386"/>
                    <a:pt x="23280" y="114475"/>
                    <a:pt x="19575" y="99560"/>
                  </a:cubicBezTo>
                  <a:cubicBezTo>
                    <a:pt x="16982" y="88828"/>
                    <a:pt x="16982" y="73913"/>
                    <a:pt x="16982" y="60453"/>
                  </a:cubicBezTo>
                  <a:cubicBezTo>
                    <a:pt x="16982" y="47175"/>
                    <a:pt x="16982" y="33351"/>
                    <a:pt x="19760" y="23347"/>
                  </a:cubicBezTo>
                  <a:cubicBezTo>
                    <a:pt x="23651" y="8977"/>
                    <a:pt x="35506" y="5157"/>
                    <a:pt x="43101" y="5157"/>
                  </a:cubicBezTo>
                  <a:cubicBezTo>
                    <a:pt x="53104" y="5157"/>
                    <a:pt x="62737" y="11160"/>
                    <a:pt x="66071" y="21710"/>
                  </a:cubicBezTo>
                  <a:cubicBezTo>
                    <a:pt x="69035" y="31532"/>
                    <a:pt x="69221" y="44628"/>
                    <a:pt x="69221" y="60453"/>
                  </a:cubicBezTo>
                  <a:cubicBezTo>
                    <a:pt x="69221" y="73913"/>
                    <a:pt x="69221" y="87373"/>
                    <a:pt x="66812" y="98832"/>
                  </a:cubicBezTo>
                  <a:cubicBezTo>
                    <a:pt x="63107" y="115385"/>
                    <a:pt x="50511" y="119386"/>
                    <a:pt x="43101" y="119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77CA709-2E06-86E6-34AA-FDDC729C11C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054554" y="4075852"/>
              <a:ext cx="61395" cy="259847"/>
            </a:xfrm>
            <a:custGeom>
              <a:avLst/>
              <a:gdLst>
                <a:gd name="csX0" fmla="*/ 61524 w 61395"/>
                <a:gd name="csY0" fmla="*/ 257312 h 259847"/>
                <a:gd name="csX1" fmla="*/ 57025 w 61395"/>
                <a:gd name="csY1" fmla="*/ 251595 h 259847"/>
                <a:gd name="csX2" fmla="*/ 15478 w 61395"/>
                <a:gd name="csY2" fmla="*/ 129987 h 259847"/>
                <a:gd name="csX3" fmla="*/ 58084 w 61395"/>
                <a:gd name="csY3" fmla="*/ 7079 h 259847"/>
                <a:gd name="csX4" fmla="*/ 61524 w 61395"/>
                <a:gd name="csY4" fmla="*/ 2661 h 259847"/>
                <a:gd name="csX5" fmla="*/ 58878 w 61395"/>
                <a:gd name="csY5" fmla="*/ 63 h 259847"/>
                <a:gd name="csX6" fmla="*/ 16801 w 61395"/>
                <a:gd name="csY6" fmla="*/ 50733 h 259847"/>
                <a:gd name="csX7" fmla="*/ 129 w 61395"/>
                <a:gd name="csY7" fmla="*/ 129987 h 259847"/>
                <a:gd name="csX8" fmla="*/ 17595 w 61395"/>
                <a:gd name="csY8" fmla="*/ 211059 h 259847"/>
                <a:gd name="csX9" fmla="*/ 58878 w 61395"/>
                <a:gd name="csY9" fmla="*/ 259910 h 259847"/>
                <a:gd name="csX10" fmla="*/ 61524 w 61395"/>
                <a:gd name="csY10" fmla="*/ 257312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1395" h="259847">
                  <a:moveTo>
                    <a:pt x="61524" y="257312"/>
                  </a:moveTo>
                  <a:cubicBezTo>
                    <a:pt x="61524" y="256532"/>
                    <a:pt x="61524" y="256013"/>
                    <a:pt x="57025" y="251595"/>
                  </a:cubicBezTo>
                  <a:cubicBezTo>
                    <a:pt x="23946" y="218854"/>
                    <a:pt x="15478" y="169743"/>
                    <a:pt x="15478" y="129987"/>
                  </a:cubicBezTo>
                  <a:cubicBezTo>
                    <a:pt x="15478" y="84773"/>
                    <a:pt x="25534" y="39560"/>
                    <a:pt x="58084" y="7079"/>
                  </a:cubicBezTo>
                  <a:cubicBezTo>
                    <a:pt x="61524" y="3960"/>
                    <a:pt x="61524" y="3441"/>
                    <a:pt x="61524" y="2661"/>
                  </a:cubicBezTo>
                  <a:cubicBezTo>
                    <a:pt x="61524" y="842"/>
                    <a:pt x="60466" y="63"/>
                    <a:pt x="58878" y="63"/>
                  </a:cubicBezTo>
                  <a:cubicBezTo>
                    <a:pt x="56231" y="63"/>
                    <a:pt x="32414" y="17732"/>
                    <a:pt x="16801" y="50733"/>
                  </a:cubicBezTo>
                  <a:cubicBezTo>
                    <a:pt x="3305" y="79316"/>
                    <a:pt x="129" y="108159"/>
                    <a:pt x="129" y="129987"/>
                  </a:cubicBezTo>
                  <a:cubicBezTo>
                    <a:pt x="129" y="150255"/>
                    <a:pt x="3040" y="181696"/>
                    <a:pt x="17595" y="211059"/>
                  </a:cubicBezTo>
                  <a:cubicBezTo>
                    <a:pt x="33473" y="243020"/>
                    <a:pt x="56231" y="259910"/>
                    <a:pt x="58878" y="259910"/>
                  </a:cubicBezTo>
                  <a:cubicBezTo>
                    <a:pt x="60466" y="259910"/>
                    <a:pt x="61524" y="259131"/>
                    <a:pt x="61524" y="2573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F022F2-C00E-428D-892C-F9911A74D68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138944" y="4090403"/>
              <a:ext cx="160368" cy="233602"/>
            </a:xfrm>
            <a:custGeom>
              <a:avLst/>
              <a:gdLst>
                <a:gd name="csX0" fmla="*/ 120012 w 160368"/>
                <a:gd name="csY0" fmla="*/ 6819 h 233602"/>
                <a:gd name="csX1" fmla="*/ 120806 w 160368"/>
                <a:gd name="csY1" fmla="*/ 2921 h 233602"/>
                <a:gd name="csX2" fmla="*/ 117630 w 160368"/>
                <a:gd name="csY2" fmla="*/ 63 h 233602"/>
                <a:gd name="csX3" fmla="*/ 113661 w 160368"/>
                <a:gd name="csY3" fmla="*/ 5260 h 233602"/>
                <a:gd name="csX4" fmla="*/ 69732 w 160368"/>
                <a:gd name="csY4" fmla="*/ 177019 h 233602"/>
                <a:gd name="csX5" fmla="*/ 39563 w 160368"/>
                <a:gd name="csY5" fmla="*/ 147916 h 233602"/>
                <a:gd name="csX6" fmla="*/ 53854 w 160368"/>
                <a:gd name="csY6" fmla="*/ 99584 h 233602"/>
                <a:gd name="csX7" fmla="*/ 56765 w 160368"/>
                <a:gd name="csY7" fmla="*/ 86852 h 233602"/>
                <a:gd name="csX8" fmla="*/ 35065 w 160368"/>
                <a:gd name="csY8" fmla="*/ 65544 h 233602"/>
                <a:gd name="csX9" fmla="*/ 133 w 160368"/>
                <a:gd name="csY9" fmla="*/ 105561 h 233602"/>
                <a:gd name="csX10" fmla="*/ 3309 w 160368"/>
                <a:gd name="csY10" fmla="*/ 108159 h 233602"/>
                <a:gd name="csX11" fmla="*/ 7543 w 160368"/>
                <a:gd name="csY11" fmla="*/ 103482 h 233602"/>
                <a:gd name="csX12" fmla="*/ 34271 w 160368"/>
                <a:gd name="csY12" fmla="*/ 71261 h 233602"/>
                <a:gd name="csX13" fmla="*/ 40887 w 160368"/>
                <a:gd name="csY13" fmla="*/ 79576 h 233602"/>
                <a:gd name="csX14" fmla="*/ 34800 w 160368"/>
                <a:gd name="csY14" fmla="*/ 101923 h 233602"/>
                <a:gd name="csX15" fmla="*/ 22098 w 160368"/>
                <a:gd name="csY15" fmla="*/ 145837 h 233602"/>
                <a:gd name="csX16" fmla="*/ 68144 w 160368"/>
                <a:gd name="csY16" fmla="*/ 182736 h 233602"/>
                <a:gd name="csX17" fmla="*/ 62322 w 160368"/>
                <a:gd name="csY17" fmla="*/ 206382 h 233602"/>
                <a:gd name="csX18" fmla="*/ 56235 w 160368"/>
                <a:gd name="csY18" fmla="*/ 231067 h 233602"/>
                <a:gd name="csX19" fmla="*/ 59411 w 160368"/>
                <a:gd name="csY19" fmla="*/ 233666 h 233602"/>
                <a:gd name="csX20" fmla="*/ 61793 w 160368"/>
                <a:gd name="csY20" fmla="*/ 232626 h 233602"/>
                <a:gd name="csX21" fmla="*/ 64968 w 160368"/>
                <a:gd name="csY21" fmla="*/ 221973 h 233602"/>
                <a:gd name="csX22" fmla="*/ 75024 w 160368"/>
                <a:gd name="csY22" fmla="*/ 183255 h 233602"/>
                <a:gd name="csX23" fmla="*/ 132979 w 160368"/>
                <a:gd name="csY23" fmla="*/ 155452 h 233602"/>
                <a:gd name="csX24" fmla="*/ 152297 w 160368"/>
                <a:gd name="csY24" fmla="*/ 124270 h 233602"/>
                <a:gd name="csX25" fmla="*/ 160501 w 160368"/>
                <a:gd name="csY25" fmla="*/ 83734 h 233602"/>
                <a:gd name="csX26" fmla="*/ 148857 w 160368"/>
                <a:gd name="csY26" fmla="*/ 65544 h 233602"/>
                <a:gd name="csX27" fmla="*/ 135625 w 160368"/>
                <a:gd name="csY27" fmla="*/ 78017 h 233602"/>
                <a:gd name="csX28" fmla="*/ 139595 w 160368"/>
                <a:gd name="csY28" fmla="*/ 85033 h 233602"/>
                <a:gd name="csX29" fmla="*/ 149122 w 160368"/>
                <a:gd name="csY29" fmla="*/ 107120 h 233602"/>
                <a:gd name="csX30" fmla="*/ 126099 w 160368"/>
                <a:gd name="csY30" fmla="*/ 154412 h 233602"/>
                <a:gd name="csX31" fmla="*/ 76348 w 160368"/>
                <a:gd name="csY31" fmla="*/ 177539 h 233602"/>
                <a:gd name="csX32" fmla="*/ 120012 w 160368"/>
                <a:gd name="csY32" fmla="*/ 6819 h 2336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60368" h="233602">
                  <a:moveTo>
                    <a:pt x="120012" y="6819"/>
                  </a:moveTo>
                  <a:cubicBezTo>
                    <a:pt x="120277" y="5779"/>
                    <a:pt x="120806" y="4220"/>
                    <a:pt x="120806" y="2921"/>
                  </a:cubicBezTo>
                  <a:cubicBezTo>
                    <a:pt x="120806" y="323"/>
                    <a:pt x="118954" y="63"/>
                    <a:pt x="117630" y="63"/>
                  </a:cubicBezTo>
                  <a:cubicBezTo>
                    <a:pt x="114984" y="63"/>
                    <a:pt x="114719" y="582"/>
                    <a:pt x="113661" y="5260"/>
                  </a:cubicBezTo>
                  <a:lnTo>
                    <a:pt x="69732" y="177019"/>
                  </a:lnTo>
                  <a:cubicBezTo>
                    <a:pt x="49619" y="174680"/>
                    <a:pt x="39563" y="165066"/>
                    <a:pt x="39563" y="147916"/>
                  </a:cubicBezTo>
                  <a:cubicBezTo>
                    <a:pt x="39563" y="142719"/>
                    <a:pt x="39563" y="135963"/>
                    <a:pt x="53854" y="99584"/>
                  </a:cubicBezTo>
                  <a:cubicBezTo>
                    <a:pt x="54912" y="96466"/>
                    <a:pt x="56765" y="92049"/>
                    <a:pt x="56765" y="86852"/>
                  </a:cubicBezTo>
                  <a:cubicBezTo>
                    <a:pt x="56765" y="75159"/>
                    <a:pt x="48296" y="65544"/>
                    <a:pt x="35065" y="65544"/>
                  </a:cubicBezTo>
                  <a:cubicBezTo>
                    <a:pt x="9924" y="65544"/>
                    <a:pt x="133" y="103222"/>
                    <a:pt x="133" y="105561"/>
                  </a:cubicBezTo>
                  <a:cubicBezTo>
                    <a:pt x="133" y="108159"/>
                    <a:pt x="2779" y="108159"/>
                    <a:pt x="3309" y="108159"/>
                  </a:cubicBezTo>
                  <a:cubicBezTo>
                    <a:pt x="5955" y="108159"/>
                    <a:pt x="6220" y="107640"/>
                    <a:pt x="7543" y="103482"/>
                  </a:cubicBezTo>
                  <a:cubicBezTo>
                    <a:pt x="14688" y="78797"/>
                    <a:pt x="25273" y="71261"/>
                    <a:pt x="34271" y="71261"/>
                  </a:cubicBezTo>
                  <a:cubicBezTo>
                    <a:pt x="36388" y="71261"/>
                    <a:pt x="40887" y="71261"/>
                    <a:pt x="40887" y="79576"/>
                  </a:cubicBezTo>
                  <a:cubicBezTo>
                    <a:pt x="40887" y="86332"/>
                    <a:pt x="38240" y="92828"/>
                    <a:pt x="34800" y="101923"/>
                  </a:cubicBezTo>
                  <a:cubicBezTo>
                    <a:pt x="22098" y="134664"/>
                    <a:pt x="22098" y="141420"/>
                    <a:pt x="22098" y="145837"/>
                  </a:cubicBezTo>
                  <a:cubicBezTo>
                    <a:pt x="22098" y="170523"/>
                    <a:pt x="42739" y="181177"/>
                    <a:pt x="68144" y="182736"/>
                  </a:cubicBezTo>
                  <a:cubicBezTo>
                    <a:pt x="66027" y="192090"/>
                    <a:pt x="66027" y="192610"/>
                    <a:pt x="62322" y="206382"/>
                  </a:cubicBezTo>
                  <a:cubicBezTo>
                    <a:pt x="61528" y="209240"/>
                    <a:pt x="56235" y="230288"/>
                    <a:pt x="56235" y="231067"/>
                  </a:cubicBezTo>
                  <a:cubicBezTo>
                    <a:pt x="56235" y="231327"/>
                    <a:pt x="56235" y="233666"/>
                    <a:pt x="59411" y="233666"/>
                  </a:cubicBezTo>
                  <a:cubicBezTo>
                    <a:pt x="59940" y="233666"/>
                    <a:pt x="61263" y="233666"/>
                    <a:pt x="61793" y="232626"/>
                  </a:cubicBezTo>
                  <a:cubicBezTo>
                    <a:pt x="62587" y="232107"/>
                    <a:pt x="64174" y="225610"/>
                    <a:pt x="64968" y="221973"/>
                  </a:cubicBezTo>
                  <a:lnTo>
                    <a:pt x="75024" y="183255"/>
                  </a:lnTo>
                  <a:cubicBezTo>
                    <a:pt x="84816" y="183255"/>
                    <a:pt x="108104" y="183255"/>
                    <a:pt x="132979" y="155452"/>
                  </a:cubicBezTo>
                  <a:cubicBezTo>
                    <a:pt x="143829" y="143499"/>
                    <a:pt x="149386" y="132065"/>
                    <a:pt x="152297" y="124270"/>
                  </a:cubicBezTo>
                  <a:cubicBezTo>
                    <a:pt x="154679" y="117774"/>
                    <a:pt x="160501" y="95167"/>
                    <a:pt x="160501" y="83734"/>
                  </a:cubicBezTo>
                  <a:cubicBezTo>
                    <a:pt x="160501" y="69182"/>
                    <a:pt x="153356" y="65544"/>
                    <a:pt x="148857" y="65544"/>
                  </a:cubicBezTo>
                  <a:cubicBezTo>
                    <a:pt x="142241" y="65544"/>
                    <a:pt x="135625" y="72300"/>
                    <a:pt x="135625" y="78017"/>
                  </a:cubicBezTo>
                  <a:cubicBezTo>
                    <a:pt x="135625" y="81395"/>
                    <a:pt x="137213" y="82954"/>
                    <a:pt x="139595" y="85033"/>
                  </a:cubicBezTo>
                  <a:cubicBezTo>
                    <a:pt x="142506" y="87891"/>
                    <a:pt x="149122" y="94647"/>
                    <a:pt x="149122" y="107120"/>
                  </a:cubicBezTo>
                  <a:cubicBezTo>
                    <a:pt x="149122" y="123750"/>
                    <a:pt x="135361" y="145058"/>
                    <a:pt x="126099" y="154412"/>
                  </a:cubicBezTo>
                  <a:cubicBezTo>
                    <a:pt x="102811" y="177539"/>
                    <a:pt x="85874" y="177539"/>
                    <a:pt x="76348" y="177539"/>
                  </a:cubicBezTo>
                  <a:lnTo>
                    <a:pt x="120012" y="68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45C170-BC23-52BC-0253-22F7B7F9181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328228" y="4075852"/>
              <a:ext cx="61395" cy="259847"/>
            </a:xfrm>
            <a:custGeom>
              <a:avLst/>
              <a:gdLst>
                <a:gd name="csX0" fmla="*/ 61535 w 61395"/>
                <a:gd name="csY0" fmla="*/ 129987 h 259847"/>
                <a:gd name="csX1" fmla="*/ 44069 w 61395"/>
                <a:gd name="csY1" fmla="*/ 48914 h 259847"/>
                <a:gd name="csX2" fmla="*/ 2786 w 61395"/>
                <a:gd name="csY2" fmla="*/ 63 h 259847"/>
                <a:gd name="csX3" fmla="*/ 140 w 61395"/>
                <a:gd name="csY3" fmla="*/ 2661 h 259847"/>
                <a:gd name="csX4" fmla="*/ 5168 w 61395"/>
                <a:gd name="csY4" fmla="*/ 8638 h 259847"/>
                <a:gd name="csX5" fmla="*/ 46186 w 61395"/>
                <a:gd name="csY5" fmla="*/ 129987 h 259847"/>
                <a:gd name="csX6" fmla="*/ 3580 w 61395"/>
                <a:gd name="csY6" fmla="*/ 252894 h 259847"/>
                <a:gd name="csX7" fmla="*/ 140 w 61395"/>
                <a:gd name="csY7" fmla="*/ 257312 h 259847"/>
                <a:gd name="csX8" fmla="*/ 2786 w 61395"/>
                <a:gd name="csY8" fmla="*/ 259910 h 259847"/>
                <a:gd name="csX9" fmla="*/ 44863 w 61395"/>
                <a:gd name="csY9" fmla="*/ 209240 h 259847"/>
                <a:gd name="csX10" fmla="*/ 61535 w 61395"/>
                <a:gd name="csY10" fmla="*/ 129987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1395" h="259847">
                  <a:moveTo>
                    <a:pt x="61535" y="129987"/>
                  </a:moveTo>
                  <a:cubicBezTo>
                    <a:pt x="61535" y="109718"/>
                    <a:pt x="58624" y="78277"/>
                    <a:pt x="44069" y="48914"/>
                  </a:cubicBezTo>
                  <a:cubicBezTo>
                    <a:pt x="28191" y="16953"/>
                    <a:pt x="5433" y="63"/>
                    <a:pt x="2786" y="63"/>
                  </a:cubicBezTo>
                  <a:cubicBezTo>
                    <a:pt x="1198" y="63"/>
                    <a:pt x="140" y="1102"/>
                    <a:pt x="140" y="2661"/>
                  </a:cubicBezTo>
                  <a:cubicBezTo>
                    <a:pt x="140" y="3441"/>
                    <a:pt x="140" y="3960"/>
                    <a:pt x="5168" y="8638"/>
                  </a:cubicBezTo>
                  <a:cubicBezTo>
                    <a:pt x="31102" y="34363"/>
                    <a:pt x="46186" y="75678"/>
                    <a:pt x="46186" y="129987"/>
                  </a:cubicBezTo>
                  <a:cubicBezTo>
                    <a:pt x="46186" y="174420"/>
                    <a:pt x="36395" y="220154"/>
                    <a:pt x="3580" y="252894"/>
                  </a:cubicBezTo>
                  <a:cubicBezTo>
                    <a:pt x="140" y="256013"/>
                    <a:pt x="140" y="256532"/>
                    <a:pt x="140" y="257312"/>
                  </a:cubicBezTo>
                  <a:cubicBezTo>
                    <a:pt x="140" y="258871"/>
                    <a:pt x="1198" y="259910"/>
                    <a:pt x="2786" y="259910"/>
                  </a:cubicBezTo>
                  <a:cubicBezTo>
                    <a:pt x="5433" y="259910"/>
                    <a:pt x="29250" y="242241"/>
                    <a:pt x="44863" y="209240"/>
                  </a:cubicBezTo>
                  <a:cubicBezTo>
                    <a:pt x="58359" y="180657"/>
                    <a:pt x="61535" y="151814"/>
                    <a:pt x="61535" y="1299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59A7265-DCC1-4980-FF5A-E8B8CC58CAB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430612" y="4075852"/>
              <a:ext cx="59013" cy="259847"/>
            </a:xfrm>
            <a:custGeom>
              <a:avLst/>
              <a:gdLst>
                <a:gd name="csX0" fmla="*/ 57834 w 59013"/>
                <a:gd name="csY0" fmla="*/ 134404 h 259847"/>
                <a:gd name="csX1" fmla="*/ 59157 w 59013"/>
                <a:gd name="csY1" fmla="*/ 129987 h 259847"/>
                <a:gd name="csX2" fmla="*/ 57834 w 59013"/>
                <a:gd name="csY2" fmla="*/ 125569 h 259847"/>
                <a:gd name="csX3" fmla="*/ 11523 w 59013"/>
                <a:gd name="csY3" fmla="*/ 6039 h 259847"/>
                <a:gd name="csX4" fmla="*/ 5436 w 59013"/>
                <a:gd name="csY4" fmla="*/ 63 h 259847"/>
                <a:gd name="csX5" fmla="*/ 144 w 59013"/>
                <a:gd name="csY5" fmla="*/ 5260 h 259847"/>
                <a:gd name="csX6" fmla="*/ 1467 w 59013"/>
                <a:gd name="csY6" fmla="*/ 9417 h 259847"/>
                <a:gd name="csX7" fmla="*/ 48307 w 59013"/>
                <a:gd name="csY7" fmla="*/ 129987 h 259847"/>
                <a:gd name="csX8" fmla="*/ 1467 w 59013"/>
                <a:gd name="csY8" fmla="*/ 250036 h 259847"/>
                <a:gd name="csX9" fmla="*/ 144 w 59013"/>
                <a:gd name="csY9" fmla="*/ 254713 h 259847"/>
                <a:gd name="csX10" fmla="*/ 5436 w 59013"/>
                <a:gd name="csY10" fmla="*/ 259910 h 259847"/>
                <a:gd name="csX11" fmla="*/ 10994 w 59013"/>
                <a:gd name="csY11" fmla="*/ 254713 h 259847"/>
                <a:gd name="csX12" fmla="*/ 57834 w 59013"/>
                <a:gd name="csY12" fmla="*/ 134404 h 259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9013" h="259847">
                  <a:moveTo>
                    <a:pt x="57834" y="134404"/>
                  </a:moveTo>
                  <a:cubicBezTo>
                    <a:pt x="59157" y="131286"/>
                    <a:pt x="59157" y="130766"/>
                    <a:pt x="59157" y="129987"/>
                  </a:cubicBezTo>
                  <a:cubicBezTo>
                    <a:pt x="59157" y="129207"/>
                    <a:pt x="59157" y="128687"/>
                    <a:pt x="57834" y="125569"/>
                  </a:cubicBezTo>
                  <a:lnTo>
                    <a:pt x="11523" y="6039"/>
                  </a:lnTo>
                  <a:cubicBezTo>
                    <a:pt x="9935" y="1622"/>
                    <a:pt x="8347" y="63"/>
                    <a:pt x="5436" y="63"/>
                  </a:cubicBezTo>
                  <a:cubicBezTo>
                    <a:pt x="2525" y="63"/>
                    <a:pt x="144" y="2401"/>
                    <a:pt x="144" y="5260"/>
                  </a:cubicBezTo>
                  <a:cubicBezTo>
                    <a:pt x="144" y="6039"/>
                    <a:pt x="144" y="6559"/>
                    <a:pt x="1467" y="9417"/>
                  </a:cubicBezTo>
                  <a:lnTo>
                    <a:pt x="48307" y="129987"/>
                  </a:lnTo>
                  <a:lnTo>
                    <a:pt x="1467" y="250036"/>
                  </a:lnTo>
                  <a:cubicBezTo>
                    <a:pt x="144" y="252894"/>
                    <a:pt x="144" y="253414"/>
                    <a:pt x="144" y="254713"/>
                  </a:cubicBezTo>
                  <a:cubicBezTo>
                    <a:pt x="144" y="257572"/>
                    <a:pt x="2525" y="259910"/>
                    <a:pt x="5436" y="259910"/>
                  </a:cubicBezTo>
                  <a:cubicBezTo>
                    <a:pt x="8877" y="259910"/>
                    <a:pt x="9935" y="257312"/>
                    <a:pt x="10994" y="254713"/>
                  </a:cubicBezTo>
                  <a:lnTo>
                    <a:pt x="57834" y="1344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32" name="Group 231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 title="IguanaTex Shape Display">
            <a:extLst>
              <a:ext uri="{FF2B5EF4-FFF2-40B4-BE49-F238E27FC236}">
                <a16:creationId xmlns:a16="http://schemas.microsoft.com/office/drawing/2014/main" id="{C7B03019-C55F-AD67-7C84-22DDF528B9F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760106" y="2609236"/>
            <a:ext cx="1790221" cy="377207"/>
            <a:chOff x="10977606" y="3944670"/>
            <a:chExt cx="1790221" cy="377207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8320C35-30AC-8B19-4E03-4170D64E64A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977606" y="4083595"/>
              <a:ext cx="83137" cy="119440"/>
            </a:xfrm>
            <a:custGeom>
              <a:avLst/>
              <a:gdLst>
                <a:gd name="csX0" fmla="*/ 78957 w 83137"/>
                <a:gd name="csY0" fmla="*/ 8160 h 119440"/>
                <a:gd name="csX1" fmla="*/ 42898 w 83137"/>
                <a:gd name="csY1" fmla="*/ 63 h 119440"/>
                <a:gd name="csX2" fmla="*/ 1329 w 83137"/>
                <a:gd name="csY2" fmla="*/ 33213 h 119440"/>
                <a:gd name="csX3" fmla="*/ 14851 w 83137"/>
                <a:gd name="csY3" fmla="*/ 58518 h 119440"/>
                <a:gd name="csX4" fmla="*/ 41896 w 83137"/>
                <a:gd name="csY4" fmla="*/ 67881 h 119440"/>
                <a:gd name="csX5" fmla="*/ 65435 w 83137"/>
                <a:gd name="csY5" fmla="*/ 86100 h 119440"/>
                <a:gd name="csX6" fmla="*/ 41896 w 83137"/>
                <a:gd name="csY6" fmla="*/ 103561 h 119440"/>
                <a:gd name="csX7" fmla="*/ 3082 w 83137"/>
                <a:gd name="csY7" fmla="*/ 91161 h 119440"/>
                <a:gd name="csX8" fmla="*/ 77 w 83137"/>
                <a:gd name="csY8" fmla="*/ 108369 h 119440"/>
                <a:gd name="csX9" fmla="*/ 42146 w 83137"/>
                <a:gd name="csY9" fmla="*/ 119503 h 119440"/>
                <a:gd name="csX10" fmla="*/ 71195 w 83137"/>
                <a:gd name="csY10" fmla="*/ 111405 h 119440"/>
                <a:gd name="csX11" fmla="*/ 83214 w 83137"/>
                <a:gd name="csY11" fmla="*/ 84329 h 119440"/>
                <a:gd name="csX12" fmla="*/ 73448 w 83137"/>
                <a:gd name="csY12" fmla="*/ 61048 h 119440"/>
                <a:gd name="csX13" fmla="*/ 44400 w 83137"/>
                <a:gd name="csY13" fmla="*/ 48396 h 119440"/>
                <a:gd name="csX14" fmla="*/ 19108 w 83137"/>
                <a:gd name="csY14" fmla="*/ 30682 h 119440"/>
                <a:gd name="csX15" fmla="*/ 40394 w 83137"/>
                <a:gd name="csY15" fmla="*/ 14993 h 119440"/>
                <a:gd name="csX16" fmla="*/ 75952 w 83137"/>
                <a:gd name="csY16" fmla="*/ 24609 h 119440"/>
                <a:gd name="csX17" fmla="*/ 78957 w 83137"/>
                <a:gd name="csY17" fmla="*/ 8160 h 119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3137" h="119440">
                  <a:moveTo>
                    <a:pt x="78957" y="8160"/>
                  </a:moveTo>
                  <a:cubicBezTo>
                    <a:pt x="65936" y="2087"/>
                    <a:pt x="55669" y="63"/>
                    <a:pt x="42898" y="63"/>
                  </a:cubicBezTo>
                  <a:cubicBezTo>
                    <a:pt x="36637" y="63"/>
                    <a:pt x="1329" y="63"/>
                    <a:pt x="1329" y="33213"/>
                  </a:cubicBezTo>
                  <a:cubicBezTo>
                    <a:pt x="1329" y="45612"/>
                    <a:pt x="8591" y="53710"/>
                    <a:pt x="14851" y="58518"/>
                  </a:cubicBezTo>
                  <a:cubicBezTo>
                    <a:pt x="22614" y="64085"/>
                    <a:pt x="28123" y="65097"/>
                    <a:pt x="41896" y="67881"/>
                  </a:cubicBezTo>
                  <a:cubicBezTo>
                    <a:pt x="50911" y="69652"/>
                    <a:pt x="65435" y="72689"/>
                    <a:pt x="65435" y="86100"/>
                  </a:cubicBezTo>
                  <a:cubicBezTo>
                    <a:pt x="65435" y="103561"/>
                    <a:pt x="45652" y="103561"/>
                    <a:pt x="41896" y="103561"/>
                  </a:cubicBezTo>
                  <a:cubicBezTo>
                    <a:pt x="21612" y="103561"/>
                    <a:pt x="7589" y="94198"/>
                    <a:pt x="3082" y="91161"/>
                  </a:cubicBezTo>
                  <a:lnTo>
                    <a:pt x="77" y="108369"/>
                  </a:lnTo>
                  <a:cubicBezTo>
                    <a:pt x="8090" y="112418"/>
                    <a:pt x="21863" y="119503"/>
                    <a:pt x="42146" y="119503"/>
                  </a:cubicBezTo>
                  <a:cubicBezTo>
                    <a:pt x="46654" y="119503"/>
                    <a:pt x="60427" y="119503"/>
                    <a:pt x="71195" y="111405"/>
                  </a:cubicBezTo>
                  <a:cubicBezTo>
                    <a:pt x="78957" y="105332"/>
                    <a:pt x="83214" y="95210"/>
                    <a:pt x="83214" y="84329"/>
                  </a:cubicBezTo>
                  <a:cubicBezTo>
                    <a:pt x="83214" y="70411"/>
                    <a:pt x="73949" y="61807"/>
                    <a:pt x="73448" y="61048"/>
                  </a:cubicBezTo>
                  <a:cubicBezTo>
                    <a:pt x="63682" y="52191"/>
                    <a:pt x="56921" y="50673"/>
                    <a:pt x="44400" y="48396"/>
                  </a:cubicBezTo>
                  <a:cubicBezTo>
                    <a:pt x="30627" y="45612"/>
                    <a:pt x="19108" y="43082"/>
                    <a:pt x="19108" y="30682"/>
                  </a:cubicBezTo>
                  <a:cubicBezTo>
                    <a:pt x="19108" y="14993"/>
                    <a:pt x="37138" y="14993"/>
                    <a:pt x="40394" y="14993"/>
                  </a:cubicBezTo>
                  <a:cubicBezTo>
                    <a:pt x="48407" y="14993"/>
                    <a:pt x="61679" y="16005"/>
                    <a:pt x="75952" y="24609"/>
                  </a:cubicBezTo>
                  <a:lnTo>
                    <a:pt x="78957" y="81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B6A1B07F-84DF-DEC3-0CD6-E79C222EB75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085118" y="4028176"/>
              <a:ext cx="22286" cy="172074"/>
            </a:xfrm>
            <a:custGeom>
              <a:avLst/>
              <a:gdLst>
                <a:gd name="csX0" fmla="*/ 22367 w 22286"/>
                <a:gd name="csY0" fmla="*/ 63 h 172074"/>
                <a:gd name="csX1" fmla="*/ 81 w 22286"/>
                <a:gd name="csY1" fmla="*/ 63 h 172074"/>
                <a:gd name="csX2" fmla="*/ 81 w 22286"/>
                <a:gd name="csY2" fmla="*/ 22584 h 172074"/>
                <a:gd name="csX3" fmla="*/ 22367 w 22286"/>
                <a:gd name="csY3" fmla="*/ 22584 h 172074"/>
                <a:gd name="csX4" fmla="*/ 22367 w 22286"/>
                <a:gd name="csY4" fmla="*/ 63 h 172074"/>
                <a:gd name="csX5" fmla="*/ 20615 w 22286"/>
                <a:gd name="csY5" fmla="*/ 59783 h 172074"/>
                <a:gd name="csX6" fmla="*/ 1833 w 22286"/>
                <a:gd name="csY6" fmla="*/ 59783 h 172074"/>
                <a:gd name="csX7" fmla="*/ 1833 w 22286"/>
                <a:gd name="csY7" fmla="*/ 172138 h 172074"/>
                <a:gd name="csX8" fmla="*/ 20615 w 22286"/>
                <a:gd name="csY8" fmla="*/ 172138 h 172074"/>
                <a:gd name="csX9" fmla="*/ 20615 w 22286"/>
                <a:gd name="csY9" fmla="*/ 59783 h 1720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286" h="172074">
                  <a:moveTo>
                    <a:pt x="22367" y="63"/>
                  </a:moveTo>
                  <a:lnTo>
                    <a:pt x="81" y="63"/>
                  </a:lnTo>
                  <a:lnTo>
                    <a:pt x="81" y="22584"/>
                  </a:lnTo>
                  <a:lnTo>
                    <a:pt x="22367" y="22584"/>
                  </a:lnTo>
                  <a:lnTo>
                    <a:pt x="22367" y="63"/>
                  </a:lnTo>
                  <a:close/>
                  <a:moveTo>
                    <a:pt x="20615" y="59783"/>
                  </a:moveTo>
                  <a:lnTo>
                    <a:pt x="1833" y="59783"/>
                  </a:lnTo>
                  <a:lnTo>
                    <a:pt x="1833" y="172138"/>
                  </a:lnTo>
                  <a:lnTo>
                    <a:pt x="20615" y="172138"/>
                  </a:lnTo>
                  <a:lnTo>
                    <a:pt x="20615" y="597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35DD8A4-E58D-90D3-848E-8415B14C865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133421" y="4087896"/>
              <a:ext cx="93655" cy="112354"/>
            </a:xfrm>
            <a:custGeom>
              <a:avLst/>
              <a:gdLst>
                <a:gd name="csX0" fmla="*/ 93237 w 93655"/>
                <a:gd name="csY0" fmla="*/ 9932 h 112354"/>
                <a:gd name="csX1" fmla="*/ 93237 w 93655"/>
                <a:gd name="csY1" fmla="*/ 63 h 112354"/>
                <a:gd name="csX2" fmla="*/ 3589 w 93655"/>
                <a:gd name="csY2" fmla="*/ 63 h 112354"/>
                <a:gd name="csX3" fmla="*/ 3589 w 93655"/>
                <a:gd name="csY3" fmla="*/ 14993 h 112354"/>
                <a:gd name="csX4" fmla="*/ 38396 w 93655"/>
                <a:gd name="csY4" fmla="*/ 14993 h 112354"/>
                <a:gd name="csX5" fmla="*/ 47411 w 93655"/>
                <a:gd name="csY5" fmla="*/ 14740 h 112354"/>
                <a:gd name="csX6" fmla="*/ 66944 w 93655"/>
                <a:gd name="csY6" fmla="*/ 14740 h 112354"/>
                <a:gd name="csX7" fmla="*/ 83 w 93655"/>
                <a:gd name="csY7" fmla="*/ 102042 h 112354"/>
                <a:gd name="csX8" fmla="*/ 83 w 93655"/>
                <a:gd name="csY8" fmla="*/ 112418 h 112354"/>
                <a:gd name="csX9" fmla="*/ 93738 w 93655"/>
                <a:gd name="csY9" fmla="*/ 112418 h 112354"/>
                <a:gd name="csX10" fmla="*/ 93738 w 93655"/>
                <a:gd name="csY10" fmla="*/ 96728 h 112354"/>
                <a:gd name="csX11" fmla="*/ 56927 w 93655"/>
                <a:gd name="csY11" fmla="*/ 96728 h 112354"/>
                <a:gd name="csX12" fmla="*/ 47912 w 93655"/>
                <a:gd name="csY12" fmla="*/ 96981 h 112354"/>
                <a:gd name="csX13" fmla="*/ 26627 w 93655"/>
                <a:gd name="csY13" fmla="*/ 96981 h 112354"/>
                <a:gd name="csX14" fmla="*/ 93237 w 93655"/>
                <a:gd name="csY14" fmla="*/ 9932 h 1123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655" h="112354">
                  <a:moveTo>
                    <a:pt x="93237" y="9932"/>
                  </a:moveTo>
                  <a:lnTo>
                    <a:pt x="93237" y="63"/>
                  </a:lnTo>
                  <a:lnTo>
                    <a:pt x="3589" y="63"/>
                  </a:lnTo>
                  <a:lnTo>
                    <a:pt x="3589" y="14993"/>
                  </a:lnTo>
                  <a:lnTo>
                    <a:pt x="38396" y="14993"/>
                  </a:lnTo>
                  <a:cubicBezTo>
                    <a:pt x="41401" y="14993"/>
                    <a:pt x="44406" y="14740"/>
                    <a:pt x="47411" y="14740"/>
                  </a:cubicBezTo>
                  <a:lnTo>
                    <a:pt x="66944" y="14740"/>
                  </a:lnTo>
                  <a:lnTo>
                    <a:pt x="83" y="102042"/>
                  </a:lnTo>
                  <a:lnTo>
                    <a:pt x="83" y="112418"/>
                  </a:lnTo>
                  <a:lnTo>
                    <a:pt x="93738" y="112418"/>
                  </a:lnTo>
                  <a:lnTo>
                    <a:pt x="93738" y="96728"/>
                  </a:lnTo>
                  <a:lnTo>
                    <a:pt x="56927" y="96728"/>
                  </a:lnTo>
                  <a:cubicBezTo>
                    <a:pt x="53922" y="96728"/>
                    <a:pt x="50917" y="96981"/>
                    <a:pt x="47912" y="96981"/>
                  </a:cubicBezTo>
                  <a:lnTo>
                    <a:pt x="26627" y="96981"/>
                  </a:lnTo>
                  <a:lnTo>
                    <a:pt x="93237" y="99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7816064-DC7E-0D84-5C47-6AA9F0286E8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244035" y="4083595"/>
              <a:ext cx="94907" cy="119440"/>
            </a:xfrm>
            <a:custGeom>
              <a:avLst/>
              <a:gdLst>
                <a:gd name="csX0" fmla="*/ 94995 w 94907"/>
                <a:gd name="csY0" fmla="*/ 61301 h 119440"/>
                <a:gd name="csX1" fmla="*/ 84978 w 94907"/>
                <a:gd name="csY1" fmla="*/ 18536 h 119440"/>
                <a:gd name="csX2" fmla="*/ 50421 w 94907"/>
                <a:gd name="csY2" fmla="*/ 63 h 119440"/>
                <a:gd name="csX3" fmla="*/ 87 w 94907"/>
                <a:gd name="csY3" fmla="*/ 59530 h 119440"/>
                <a:gd name="csX4" fmla="*/ 54177 w 94907"/>
                <a:gd name="csY4" fmla="*/ 119503 h 119440"/>
                <a:gd name="csX5" fmla="*/ 93993 w 94907"/>
                <a:gd name="csY5" fmla="*/ 106344 h 119440"/>
                <a:gd name="csX6" fmla="*/ 92490 w 94907"/>
                <a:gd name="csY6" fmla="*/ 89896 h 119440"/>
                <a:gd name="csX7" fmla="*/ 54427 w 94907"/>
                <a:gd name="csY7" fmla="*/ 104067 h 119440"/>
                <a:gd name="csX8" fmla="*/ 17616 w 94907"/>
                <a:gd name="csY8" fmla="*/ 61301 h 119440"/>
                <a:gd name="csX9" fmla="*/ 94995 w 94907"/>
                <a:gd name="csY9" fmla="*/ 61301 h 119440"/>
                <a:gd name="csX10" fmla="*/ 18868 w 94907"/>
                <a:gd name="csY10" fmla="*/ 47383 h 119440"/>
                <a:gd name="csX11" fmla="*/ 50421 w 94907"/>
                <a:gd name="csY11" fmla="*/ 15499 h 119440"/>
                <a:gd name="csX12" fmla="*/ 80721 w 94907"/>
                <a:gd name="csY12" fmla="*/ 47383 h 119440"/>
                <a:gd name="csX13" fmla="*/ 18868 w 94907"/>
                <a:gd name="csY13" fmla="*/ 47383 h 1194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4907" h="119440">
                  <a:moveTo>
                    <a:pt x="94995" y="61301"/>
                  </a:moveTo>
                  <a:cubicBezTo>
                    <a:pt x="94995" y="52697"/>
                    <a:pt x="94744" y="33719"/>
                    <a:pt x="84978" y="18536"/>
                  </a:cubicBezTo>
                  <a:cubicBezTo>
                    <a:pt x="74711" y="2846"/>
                    <a:pt x="59436" y="63"/>
                    <a:pt x="50421" y="63"/>
                  </a:cubicBezTo>
                  <a:cubicBezTo>
                    <a:pt x="22625" y="63"/>
                    <a:pt x="87" y="26886"/>
                    <a:pt x="87" y="59530"/>
                  </a:cubicBezTo>
                  <a:cubicBezTo>
                    <a:pt x="87" y="92933"/>
                    <a:pt x="24127" y="119503"/>
                    <a:pt x="54177" y="119503"/>
                  </a:cubicBezTo>
                  <a:cubicBezTo>
                    <a:pt x="69953" y="119503"/>
                    <a:pt x="84227" y="113430"/>
                    <a:pt x="93993" y="106344"/>
                  </a:cubicBezTo>
                  <a:lnTo>
                    <a:pt x="92490" y="89896"/>
                  </a:lnTo>
                  <a:cubicBezTo>
                    <a:pt x="76714" y="103055"/>
                    <a:pt x="60187" y="104067"/>
                    <a:pt x="54427" y="104067"/>
                  </a:cubicBezTo>
                  <a:cubicBezTo>
                    <a:pt x="34394" y="104067"/>
                    <a:pt x="18368" y="86100"/>
                    <a:pt x="17616" y="61301"/>
                  </a:cubicBezTo>
                  <a:lnTo>
                    <a:pt x="94995" y="61301"/>
                  </a:lnTo>
                  <a:close/>
                  <a:moveTo>
                    <a:pt x="18868" y="47383"/>
                  </a:moveTo>
                  <a:cubicBezTo>
                    <a:pt x="22875" y="28152"/>
                    <a:pt x="36147" y="15499"/>
                    <a:pt x="50421" y="15499"/>
                  </a:cubicBezTo>
                  <a:cubicBezTo>
                    <a:pt x="63442" y="15499"/>
                    <a:pt x="77465" y="24103"/>
                    <a:pt x="80721" y="47383"/>
                  </a:cubicBezTo>
                  <a:lnTo>
                    <a:pt x="18868" y="473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2FEAF9B-7D37-2378-563B-3DF3186165E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371356" y="4010463"/>
              <a:ext cx="58096" cy="253051"/>
            </a:xfrm>
            <a:custGeom>
              <a:avLst/>
              <a:gdLst>
                <a:gd name="csX0" fmla="*/ 58188 w 58096"/>
                <a:gd name="csY0" fmla="*/ 250583 h 253051"/>
                <a:gd name="csX1" fmla="*/ 53931 w 58096"/>
                <a:gd name="csY1" fmla="*/ 245016 h 253051"/>
                <a:gd name="csX2" fmla="*/ 14616 w 58096"/>
                <a:gd name="csY2" fmla="*/ 126588 h 253051"/>
                <a:gd name="csX3" fmla="*/ 54933 w 58096"/>
                <a:gd name="csY3" fmla="*/ 6895 h 253051"/>
                <a:gd name="csX4" fmla="*/ 58188 w 58096"/>
                <a:gd name="csY4" fmla="*/ 2593 h 253051"/>
                <a:gd name="csX5" fmla="*/ 55684 w 58096"/>
                <a:gd name="csY5" fmla="*/ 63 h 253051"/>
                <a:gd name="csX6" fmla="*/ 15868 w 58096"/>
                <a:gd name="csY6" fmla="*/ 49408 h 253051"/>
                <a:gd name="csX7" fmla="*/ 92 w 58096"/>
                <a:gd name="csY7" fmla="*/ 126588 h 253051"/>
                <a:gd name="csX8" fmla="*/ 16619 w 58096"/>
                <a:gd name="csY8" fmla="*/ 205540 h 253051"/>
                <a:gd name="csX9" fmla="*/ 55684 w 58096"/>
                <a:gd name="csY9" fmla="*/ 253114 h 253051"/>
                <a:gd name="csX10" fmla="*/ 58188 w 58096"/>
                <a:gd name="csY10" fmla="*/ 250583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096" h="253051">
                  <a:moveTo>
                    <a:pt x="58188" y="250583"/>
                  </a:moveTo>
                  <a:cubicBezTo>
                    <a:pt x="58188" y="249824"/>
                    <a:pt x="58188" y="249318"/>
                    <a:pt x="53931" y="245016"/>
                  </a:cubicBezTo>
                  <a:cubicBezTo>
                    <a:pt x="22629" y="213132"/>
                    <a:pt x="14616" y="165305"/>
                    <a:pt x="14616" y="126588"/>
                  </a:cubicBezTo>
                  <a:cubicBezTo>
                    <a:pt x="14616" y="82558"/>
                    <a:pt x="24132" y="38527"/>
                    <a:pt x="54933" y="6895"/>
                  </a:cubicBezTo>
                  <a:cubicBezTo>
                    <a:pt x="58188" y="3859"/>
                    <a:pt x="58188" y="3353"/>
                    <a:pt x="58188" y="2593"/>
                  </a:cubicBezTo>
                  <a:cubicBezTo>
                    <a:pt x="58188" y="822"/>
                    <a:pt x="57186" y="63"/>
                    <a:pt x="55684" y="63"/>
                  </a:cubicBezTo>
                  <a:cubicBezTo>
                    <a:pt x="53180" y="63"/>
                    <a:pt x="30642" y="17270"/>
                    <a:pt x="15868" y="49408"/>
                  </a:cubicBezTo>
                  <a:cubicBezTo>
                    <a:pt x="3097" y="77243"/>
                    <a:pt x="92" y="105332"/>
                    <a:pt x="92" y="126588"/>
                  </a:cubicBezTo>
                  <a:cubicBezTo>
                    <a:pt x="92" y="146326"/>
                    <a:pt x="2846" y="176946"/>
                    <a:pt x="16619" y="205540"/>
                  </a:cubicBezTo>
                  <a:cubicBezTo>
                    <a:pt x="31644" y="236666"/>
                    <a:pt x="53180" y="253114"/>
                    <a:pt x="55684" y="253114"/>
                  </a:cubicBezTo>
                  <a:cubicBezTo>
                    <a:pt x="57186" y="253114"/>
                    <a:pt x="58188" y="252355"/>
                    <a:pt x="58188" y="250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C14E7CD-C3ED-032A-B119-053C451D4D1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457722" y="4027417"/>
              <a:ext cx="248662" cy="178400"/>
            </a:xfrm>
            <a:custGeom>
              <a:avLst/>
              <a:gdLst>
                <a:gd name="csX0" fmla="*/ 215953 w 248662"/>
                <a:gd name="csY0" fmla="*/ 29417 h 178400"/>
                <a:gd name="csX1" fmla="*/ 244000 w 248662"/>
                <a:gd name="csY1" fmla="*/ 7907 h 178400"/>
                <a:gd name="csX2" fmla="*/ 248758 w 248662"/>
                <a:gd name="csY2" fmla="*/ 2846 h 178400"/>
                <a:gd name="csX3" fmla="*/ 245753 w 248662"/>
                <a:gd name="csY3" fmla="*/ 63 h 178400"/>
                <a:gd name="csX4" fmla="*/ 226471 w 248662"/>
                <a:gd name="csY4" fmla="*/ 822 h 178400"/>
                <a:gd name="csX5" fmla="*/ 200428 w 248662"/>
                <a:gd name="csY5" fmla="*/ 63 h 178400"/>
                <a:gd name="csX6" fmla="*/ 195670 w 248662"/>
                <a:gd name="csY6" fmla="*/ 4871 h 178400"/>
                <a:gd name="csX7" fmla="*/ 199426 w 248662"/>
                <a:gd name="csY7" fmla="*/ 7907 h 178400"/>
                <a:gd name="csX8" fmla="*/ 214200 w 248662"/>
                <a:gd name="csY8" fmla="*/ 17776 h 178400"/>
                <a:gd name="csX9" fmla="*/ 210945 w 248662"/>
                <a:gd name="csY9" fmla="*/ 26127 h 178400"/>
                <a:gd name="csX10" fmla="*/ 143333 w 248662"/>
                <a:gd name="csY10" fmla="*/ 145314 h 178400"/>
                <a:gd name="csX11" fmla="*/ 134068 w 248662"/>
                <a:gd name="csY11" fmla="*/ 19801 h 178400"/>
                <a:gd name="csX12" fmla="*/ 151597 w 248662"/>
                <a:gd name="csY12" fmla="*/ 7907 h 178400"/>
                <a:gd name="csX13" fmla="*/ 158358 w 248662"/>
                <a:gd name="csY13" fmla="*/ 2846 h 178400"/>
                <a:gd name="csX14" fmla="*/ 154602 w 248662"/>
                <a:gd name="csY14" fmla="*/ 63 h 178400"/>
                <a:gd name="csX15" fmla="*/ 124051 w 248662"/>
                <a:gd name="csY15" fmla="*/ 822 h 178400"/>
                <a:gd name="csX16" fmla="*/ 97757 w 248662"/>
                <a:gd name="csY16" fmla="*/ 63 h 178400"/>
                <a:gd name="csX17" fmla="*/ 93000 w 248662"/>
                <a:gd name="csY17" fmla="*/ 5124 h 178400"/>
                <a:gd name="csX18" fmla="*/ 99009 w 248662"/>
                <a:gd name="csY18" fmla="*/ 7907 h 178400"/>
                <a:gd name="csX19" fmla="*/ 112281 w 248662"/>
                <a:gd name="csY19" fmla="*/ 14234 h 178400"/>
                <a:gd name="csX20" fmla="*/ 113784 w 248662"/>
                <a:gd name="csY20" fmla="*/ 33719 h 178400"/>
                <a:gd name="csX21" fmla="*/ 50429 w 248662"/>
                <a:gd name="csY21" fmla="*/ 145314 h 178400"/>
                <a:gd name="csX22" fmla="*/ 40913 w 248662"/>
                <a:gd name="csY22" fmla="*/ 17017 h 178400"/>
                <a:gd name="csX23" fmla="*/ 59945 w 248662"/>
                <a:gd name="csY23" fmla="*/ 7907 h 178400"/>
                <a:gd name="csX24" fmla="*/ 65203 w 248662"/>
                <a:gd name="csY24" fmla="*/ 2846 h 178400"/>
                <a:gd name="csX25" fmla="*/ 61698 w 248662"/>
                <a:gd name="csY25" fmla="*/ 63 h 178400"/>
                <a:gd name="csX26" fmla="*/ 30897 w 248662"/>
                <a:gd name="csY26" fmla="*/ 822 h 178400"/>
                <a:gd name="csX27" fmla="*/ 4603 w 248662"/>
                <a:gd name="csY27" fmla="*/ 63 h 178400"/>
                <a:gd name="csX28" fmla="*/ 96 w 248662"/>
                <a:gd name="csY28" fmla="*/ 4871 h 178400"/>
                <a:gd name="csX29" fmla="*/ 6356 w 248662"/>
                <a:gd name="csY29" fmla="*/ 7907 h 178400"/>
                <a:gd name="csX30" fmla="*/ 19628 w 248662"/>
                <a:gd name="csY30" fmla="*/ 17270 h 178400"/>
                <a:gd name="csX31" fmla="*/ 30897 w 248662"/>
                <a:gd name="csY31" fmla="*/ 171885 h 178400"/>
                <a:gd name="csX32" fmla="*/ 34903 w 248662"/>
                <a:gd name="csY32" fmla="*/ 178464 h 178400"/>
                <a:gd name="csX33" fmla="*/ 40913 w 248662"/>
                <a:gd name="csY33" fmla="*/ 173150 h 178400"/>
                <a:gd name="csX34" fmla="*/ 114535 w 248662"/>
                <a:gd name="csY34" fmla="*/ 44094 h 178400"/>
                <a:gd name="csX35" fmla="*/ 123801 w 248662"/>
                <a:gd name="csY35" fmla="*/ 171885 h 178400"/>
                <a:gd name="csX36" fmla="*/ 127807 w 248662"/>
                <a:gd name="csY36" fmla="*/ 178464 h 178400"/>
                <a:gd name="csX37" fmla="*/ 133817 w 248662"/>
                <a:gd name="csY37" fmla="*/ 173656 h 178400"/>
                <a:gd name="csX38" fmla="*/ 215953 w 248662"/>
                <a:gd name="csY38" fmla="*/ 29417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48662" h="178400">
                  <a:moveTo>
                    <a:pt x="215953" y="29417"/>
                  </a:moveTo>
                  <a:cubicBezTo>
                    <a:pt x="222214" y="18283"/>
                    <a:pt x="228224" y="9173"/>
                    <a:pt x="244000" y="7907"/>
                  </a:cubicBezTo>
                  <a:cubicBezTo>
                    <a:pt x="246253" y="7654"/>
                    <a:pt x="248758" y="7654"/>
                    <a:pt x="248758" y="2846"/>
                  </a:cubicBezTo>
                  <a:cubicBezTo>
                    <a:pt x="248758" y="1834"/>
                    <a:pt x="247756" y="63"/>
                    <a:pt x="245753" y="63"/>
                  </a:cubicBezTo>
                  <a:cubicBezTo>
                    <a:pt x="239743" y="63"/>
                    <a:pt x="232731" y="822"/>
                    <a:pt x="226471" y="822"/>
                  </a:cubicBezTo>
                  <a:cubicBezTo>
                    <a:pt x="217957" y="822"/>
                    <a:pt x="208691" y="63"/>
                    <a:pt x="200428" y="63"/>
                  </a:cubicBezTo>
                  <a:cubicBezTo>
                    <a:pt x="198925" y="63"/>
                    <a:pt x="195670" y="63"/>
                    <a:pt x="195670" y="4871"/>
                  </a:cubicBezTo>
                  <a:cubicBezTo>
                    <a:pt x="195670" y="7654"/>
                    <a:pt x="197923" y="7907"/>
                    <a:pt x="199426" y="7907"/>
                  </a:cubicBezTo>
                  <a:cubicBezTo>
                    <a:pt x="205436" y="8160"/>
                    <a:pt x="214200" y="10185"/>
                    <a:pt x="214200" y="17776"/>
                  </a:cubicBezTo>
                  <a:cubicBezTo>
                    <a:pt x="214200" y="20560"/>
                    <a:pt x="212948" y="22584"/>
                    <a:pt x="210945" y="26127"/>
                  </a:cubicBezTo>
                  <a:lnTo>
                    <a:pt x="143333" y="145314"/>
                  </a:lnTo>
                  <a:lnTo>
                    <a:pt x="134068" y="19801"/>
                  </a:lnTo>
                  <a:cubicBezTo>
                    <a:pt x="133817" y="14740"/>
                    <a:pt x="133316" y="8160"/>
                    <a:pt x="151597" y="7907"/>
                  </a:cubicBezTo>
                  <a:cubicBezTo>
                    <a:pt x="155854" y="7907"/>
                    <a:pt x="158358" y="7907"/>
                    <a:pt x="158358" y="2846"/>
                  </a:cubicBezTo>
                  <a:cubicBezTo>
                    <a:pt x="158358" y="316"/>
                    <a:pt x="155603" y="63"/>
                    <a:pt x="154602" y="63"/>
                  </a:cubicBezTo>
                  <a:cubicBezTo>
                    <a:pt x="144585" y="63"/>
                    <a:pt x="134068" y="822"/>
                    <a:pt x="124051" y="822"/>
                  </a:cubicBezTo>
                  <a:cubicBezTo>
                    <a:pt x="118291" y="822"/>
                    <a:pt x="103517" y="63"/>
                    <a:pt x="97757" y="63"/>
                  </a:cubicBezTo>
                  <a:cubicBezTo>
                    <a:pt x="96255" y="63"/>
                    <a:pt x="93000" y="63"/>
                    <a:pt x="93000" y="5124"/>
                  </a:cubicBezTo>
                  <a:cubicBezTo>
                    <a:pt x="93000" y="7907"/>
                    <a:pt x="95504" y="7907"/>
                    <a:pt x="99009" y="7907"/>
                  </a:cubicBezTo>
                  <a:cubicBezTo>
                    <a:pt x="110028" y="7907"/>
                    <a:pt x="111781" y="9426"/>
                    <a:pt x="112281" y="14234"/>
                  </a:cubicBezTo>
                  <a:lnTo>
                    <a:pt x="113784" y="33719"/>
                  </a:lnTo>
                  <a:lnTo>
                    <a:pt x="50429" y="145314"/>
                  </a:lnTo>
                  <a:lnTo>
                    <a:pt x="40913" y="17017"/>
                  </a:lnTo>
                  <a:cubicBezTo>
                    <a:pt x="40913" y="13981"/>
                    <a:pt x="40913" y="8160"/>
                    <a:pt x="59945" y="7907"/>
                  </a:cubicBezTo>
                  <a:cubicBezTo>
                    <a:pt x="62449" y="7907"/>
                    <a:pt x="65203" y="7907"/>
                    <a:pt x="65203" y="2846"/>
                  </a:cubicBezTo>
                  <a:cubicBezTo>
                    <a:pt x="65203" y="63"/>
                    <a:pt x="62198" y="63"/>
                    <a:pt x="61698" y="63"/>
                  </a:cubicBezTo>
                  <a:cubicBezTo>
                    <a:pt x="51681" y="63"/>
                    <a:pt x="41164" y="822"/>
                    <a:pt x="30897" y="822"/>
                  </a:cubicBezTo>
                  <a:cubicBezTo>
                    <a:pt x="22132" y="822"/>
                    <a:pt x="13117" y="63"/>
                    <a:pt x="4603" y="63"/>
                  </a:cubicBezTo>
                  <a:cubicBezTo>
                    <a:pt x="3351" y="63"/>
                    <a:pt x="96" y="63"/>
                    <a:pt x="96" y="4871"/>
                  </a:cubicBezTo>
                  <a:cubicBezTo>
                    <a:pt x="96" y="7907"/>
                    <a:pt x="2349" y="7907"/>
                    <a:pt x="6356" y="7907"/>
                  </a:cubicBezTo>
                  <a:cubicBezTo>
                    <a:pt x="18877" y="7907"/>
                    <a:pt x="19127" y="10185"/>
                    <a:pt x="19628" y="17270"/>
                  </a:cubicBezTo>
                  <a:lnTo>
                    <a:pt x="30897" y="171885"/>
                  </a:lnTo>
                  <a:cubicBezTo>
                    <a:pt x="31147" y="176439"/>
                    <a:pt x="31397" y="178464"/>
                    <a:pt x="34903" y="178464"/>
                  </a:cubicBezTo>
                  <a:cubicBezTo>
                    <a:pt x="37908" y="178464"/>
                    <a:pt x="38659" y="176946"/>
                    <a:pt x="40913" y="173150"/>
                  </a:cubicBezTo>
                  <a:lnTo>
                    <a:pt x="114535" y="44094"/>
                  </a:lnTo>
                  <a:lnTo>
                    <a:pt x="123801" y="171885"/>
                  </a:lnTo>
                  <a:cubicBezTo>
                    <a:pt x="124301" y="177199"/>
                    <a:pt x="124802" y="178464"/>
                    <a:pt x="127807" y="178464"/>
                  </a:cubicBezTo>
                  <a:cubicBezTo>
                    <a:pt x="131063" y="178464"/>
                    <a:pt x="132565" y="175933"/>
                    <a:pt x="133817" y="173656"/>
                  </a:cubicBezTo>
                  <a:lnTo>
                    <a:pt x="215953" y="2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57C2566-6BE5-5FBA-C31E-597F71391BD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729506" y="4010463"/>
              <a:ext cx="58096" cy="253051"/>
            </a:xfrm>
            <a:custGeom>
              <a:avLst/>
              <a:gdLst>
                <a:gd name="csX0" fmla="*/ 58203 w 58096"/>
                <a:gd name="csY0" fmla="*/ 126588 h 253051"/>
                <a:gd name="csX1" fmla="*/ 41675 w 58096"/>
                <a:gd name="csY1" fmla="*/ 47636 h 253051"/>
                <a:gd name="csX2" fmla="*/ 2611 w 58096"/>
                <a:gd name="csY2" fmla="*/ 63 h 253051"/>
                <a:gd name="csX3" fmla="*/ 106 w 58096"/>
                <a:gd name="csY3" fmla="*/ 2593 h 253051"/>
                <a:gd name="csX4" fmla="*/ 4864 w 58096"/>
                <a:gd name="csY4" fmla="*/ 8414 h 253051"/>
                <a:gd name="csX5" fmla="*/ 43679 w 58096"/>
                <a:gd name="csY5" fmla="*/ 126588 h 253051"/>
                <a:gd name="csX6" fmla="*/ 3362 w 58096"/>
                <a:gd name="csY6" fmla="*/ 246282 h 253051"/>
                <a:gd name="csX7" fmla="*/ 106 w 58096"/>
                <a:gd name="csY7" fmla="*/ 250583 h 253051"/>
                <a:gd name="csX8" fmla="*/ 2611 w 58096"/>
                <a:gd name="csY8" fmla="*/ 253114 h 253051"/>
                <a:gd name="csX9" fmla="*/ 42426 w 58096"/>
                <a:gd name="csY9" fmla="*/ 203769 h 253051"/>
                <a:gd name="csX10" fmla="*/ 58203 w 58096"/>
                <a:gd name="csY10" fmla="*/ 12658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096" h="253051">
                  <a:moveTo>
                    <a:pt x="58203" y="126588"/>
                  </a:moveTo>
                  <a:cubicBezTo>
                    <a:pt x="58203" y="106850"/>
                    <a:pt x="55448" y="76231"/>
                    <a:pt x="41675" y="47636"/>
                  </a:cubicBezTo>
                  <a:cubicBezTo>
                    <a:pt x="26650" y="16511"/>
                    <a:pt x="5115" y="63"/>
                    <a:pt x="2611" y="63"/>
                  </a:cubicBezTo>
                  <a:cubicBezTo>
                    <a:pt x="1108" y="63"/>
                    <a:pt x="106" y="1075"/>
                    <a:pt x="106" y="2593"/>
                  </a:cubicBezTo>
                  <a:cubicBezTo>
                    <a:pt x="106" y="3353"/>
                    <a:pt x="106" y="3859"/>
                    <a:pt x="4864" y="8414"/>
                  </a:cubicBezTo>
                  <a:cubicBezTo>
                    <a:pt x="29405" y="33466"/>
                    <a:pt x="43679" y="73701"/>
                    <a:pt x="43679" y="126588"/>
                  </a:cubicBezTo>
                  <a:cubicBezTo>
                    <a:pt x="43679" y="169860"/>
                    <a:pt x="34413" y="214397"/>
                    <a:pt x="3362" y="246282"/>
                  </a:cubicBezTo>
                  <a:cubicBezTo>
                    <a:pt x="106" y="249318"/>
                    <a:pt x="106" y="249824"/>
                    <a:pt x="106" y="250583"/>
                  </a:cubicBezTo>
                  <a:cubicBezTo>
                    <a:pt x="106" y="252102"/>
                    <a:pt x="1108" y="253114"/>
                    <a:pt x="2611" y="253114"/>
                  </a:cubicBezTo>
                  <a:cubicBezTo>
                    <a:pt x="5115" y="253114"/>
                    <a:pt x="27652" y="235906"/>
                    <a:pt x="42426" y="203769"/>
                  </a:cubicBezTo>
                  <a:cubicBezTo>
                    <a:pt x="55198" y="175933"/>
                    <a:pt x="58203" y="147845"/>
                    <a:pt x="58203" y="1265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9EB8D68-4BC2-8956-E95B-D67A9A171B7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896198" y="4088402"/>
              <a:ext cx="166776" cy="114632"/>
            </a:xfrm>
            <a:custGeom>
              <a:avLst/>
              <a:gdLst>
                <a:gd name="csX0" fmla="*/ 166889 w 166776"/>
                <a:gd name="csY0" fmla="*/ 103814 h 114632"/>
                <a:gd name="csX1" fmla="*/ 161130 w 166776"/>
                <a:gd name="csY1" fmla="*/ 104320 h 114632"/>
                <a:gd name="csX2" fmla="*/ 119561 w 166776"/>
                <a:gd name="csY2" fmla="*/ 71423 h 114632"/>
                <a:gd name="csX3" fmla="*/ 107541 w 166776"/>
                <a:gd name="csY3" fmla="*/ 52444 h 114632"/>
                <a:gd name="csX4" fmla="*/ 160128 w 166776"/>
                <a:gd name="csY4" fmla="*/ 7401 h 114632"/>
                <a:gd name="csX5" fmla="*/ 166889 w 166776"/>
                <a:gd name="csY5" fmla="*/ 8161 h 114632"/>
                <a:gd name="csX6" fmla="*/ 166138 w 166776"/>
                <a:gd name="csY6" fmla="*/ 822 h 114632"/>
                <a:gd name="csX7" fmla="*/ 158375 w 166776"/>
                <a:gd name="csY7" fmla="*/ 63 h 114632"/>
                <a:gd name="csX8" fmla="*/ 102032 w 166776"/>
                <a:gd name="csY8" fmla="*/ 43588 h 114632"/>
                <a:gd name="csX9" fmla="*/ 79244 w 166776"/>
                <a:gd name="csY9" fmla="*/ 14740 h 114632"/>
                <a:gd name="csX10" fmla="*/ 43936 w 166776"/>
                <a:gd name="csY10" fmla="*/ 63 h 114632"/>
                <a:gd name="csX11" fmla="*/ 113 w 166776"/>
                <a:gd name="csY11" fmla="*/ 57505 h 114632"/>
                <a:gd name="csX12" fmla="*/ 43184 w 166776"/>
                <a:gd name="csY12" fmla="*/ 114695 h 114632"/>
                <a:gd name="csX13" fmla="*/ 99528 w 166776"/>
                <a:gd name="csY13" fmla="*/ 71170 h 114632"/>
                <a:gd name="csX14" fmla="*/ 122315 w 166776"/>
                <a:gd name="csY14" fmla="*/ 100018 h 114632"/>
                <a:gd name="csX15" fmla="*/ 157624 w 166776"/>
                <a:gd name="csY15" fmla="*/ 114695 h 114632"/>
                <a:gd name="csX16" fmla="*/ 166889 w 166776"/>
                <a:gd name="csY16" fmla="*/ 113683 h 114632"/>
                <a:gd name="csX17" fmla="*/ 166889 w 166776"/>
                <a:gd name="csY17" fmla="*/ 103814 h 114632"/>
                <a:gd name="csX18" fmla="*/ 94019 w 166776"/>
                <a:gd name="csY18" fmla="*/ 62313 h 114632"/>
                <a:gd name="csX19" fmla="*/ 41431 w 166776"/>
                <a:gd name="csY19" fmla="*/ 107357 h 114632"/>
                <a:gd name="csX20" fmla="*/ 5622 w 166776"/>
                <a:gd name="csY20" fmla="*/ 57505 h 114632"/>
                <a:gd name="csX21" fmla="*/ 40430 w 166776"/>
                <a:gd name="csY21" fmla="*/ 10438 h 114632"/>
                <a:gd name="csX22" fmla="*/ 81999 w 166776"/>
                <a:gd name="csY22" fmla="*/ 43335 h 114632"/>
                <a:gd name="csX23" fmla="*/ 94019 w 166776"/>
                <a:gd name="csY23" fmla="*/ 62313 h 1146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66776" h="114632">
                  <a:moveTo>
                    <a:pt x="166889" y="103814"/>
                  </a:moveTo>
                  <a:cubicBezTo>
                    <a:pt x="165888" y="103814"/>
                    <a:pt x="161881" y="104320"/>
                    <a:pt x="161130" y="104320"/>
                  </a:cubicBezTo>
                  <a:cubicBezTo>
                    <a:pt x="141347" y="104320"/>
                    <a:pt x="128075" y="84582"/>
                    <a:pt x="119561" y="71423"/>
                  </a:cubicBezTo>
                  <a:cubicBezTo>
                    <a:pt x="117057" y="67121"/>
                    <a:pt x="110296" y="56746"/>
                    <a:pt x="107541" y="52444"/>
                  </a:cubicBezTo>
                  <a:cubicBezTo>
                    <a:pt x="113551" y="38780"/>
                    <a:pt x="130329" y="7401"/>
                    <a:pt x="160128" y="7401"/>
                  </a:cubicBezTo>
                  <a:cubicBezTo>
                    <a:pt x="161881" y="7401"/>
                    <a:pt x="164135" y="7401"/>
                    <a:pt x="166889" y="8161"/>
                  </a:cubicBezTo>
                  <a:cubicBezTo>
                    <a:pt x="166889" y="1581"/>
                    <a:pt x="166639" y="1328"/>
                    <a:pt x="166138" y="822"/>
                  </a:cubicBezTo>
                  <a:cubicBezTo>
                    <a:pt x="164385" y="316"/>
                    <a:pt x="160629" y="63"/>
                    <a:pt x="158375" y="63"/>
                  </a:cubicBezTo>
                  <a:cubicBezTo>
                    <a:pt x="126573" y="63"/>
                    <a:pt x="108042" y="30935"/>
                    <a:pt x="102032" y="43588"/>
                  </a:cubicBezTo>
                  <a:cubicBezTo>
                    <a:pt x="92015" y="28152"/>
                    <a:pt x="88509" y="22584"/>
                    <a:pt x="79244" y="14740"/>
                  </a:cubicBezTo>
                  <a:cubicBezTo>
                    <a:pt x="63969" y="1328"/>
                    <a:pt x="50196" y="63"/>
                    <a:pt x="43936" y="63"/>
                  </a:cubicBezTo>
                  <a:cubicBezTo>
                    <a:pt x="16140" y="63"/>
                    <a:pt x="113" y="28405"/>
                    <a:pt x="113" y="57505"/>
                  </a:cubicBezTo>
                  <a:cubicBezTo>
                    <a:pt x="113" y="85847"/>
                    <a:pt x="15639" y="114695"/>
                    <a:pt x="43184" y="114695"/>
                  </a:cubicBezTo>
                  <a:cubicBezTo>
                    <a:pt x="74987" y="114695"/>
                    <a:pt x="93518" y="83823"/>
                    <a:pt x="99528" y="71170"/>
                  </a:cubicBezTo>
                  <a:cubicBezTo>
                    <a:pt x="109544" y="86606"/>
                    <a:pt x="113050" y="92173"/>
                    <a:pt x="122315" y="100018"/>
                  </a:cubicBezTo>
                  <a:cubicBezTo>
                    <a:pt x="137591" y="113430"/>
                    <a:pt x="151364" y="114695"/>
                    <a:pt x="157624" y="114695"/>
                  </a:cubicBezTo>
                  <a:cubicBezTo>
                    <a:pt x="160629" y="114695"/>
                    <a:pt x="164636" y="114189"/>
                    <a:pt x="166889" y="113683"/>
                  </a:cubicBezTo>
                  <a:lnTo>
                    <a:pt x="166889" y="103814"/>
                  </a:lnTo>
                  <a:close/>
                  <a:moveTo>
                    <a:pt x="94019" y="62313"/>
                  </a:moveTo>
                  <a:cubicBezTo>
                    <a:pt x="88009" y="75978"/>
                    <a:pt x="71231" y="107357"/>
                    <a:pt x="41431" y="107357"/>
                  </a:cubicBezTo>
                  <a:cubicBezTo>
                    <a:pt x="17141" y="107357"/>
                    <a:pt x="5622" y="80533"/>
                    <a:pt x="5622" y="57505"/>
                  </a:cubicBezTo>
                  <a:cubicBezTo>
                    <a:pt x="5622" y="32453"/>
                    <a:pt x="19645" y="10438"/>
                    <a:pt x="40430" y="10438"/>
                  </a:cubicBezTo>
                  <a:cubicBezTo>
                    <a:pt x="60213" y="10438"/>
                    <a:pt x="73485" y="30176"/>
                    <a:pt x="81999" y="43335"/>
                  </a:cubicBezTo>
                  <a:cubicBezTo>
                    <a:pt x="84503" y="47636"/>
                    <a:pt x="91264" y="58012"/>
                    <a:pt x="94019" y="623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25A35E4-D1FB-CE6B-D4F7-38F41B78AF5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2181809" y="3996217"/>
              <a:ext cx="61877" cy="83076"/>
            </a:xfrm>
            <a:custGeom>
              <a:avLst/>
              <a:gdLst>
                <a:gd name="csX0" fmla="*/ 58847 w 61877"/>
                <a:gd name="csY0" fmla="*/ 5549 h 83076"/>
                <a:gd name="csX1" fmla="*/ 31852 w 61877"/>
                <a:gd name="csY1" fmla="*/ 58 h 83076"/>
                <a:gd name="csX2" fmla="*/ 1001 w 61877"/>
                <a:gd name="csY2" fmla="*/ 23617 h 83076"/>
                <a:gd name="csX3" fmla="*/ 7837 w 61877"/>
                <a:gd name="csY3" fmla="*/ 38674 h 83076"/>
                <a:gd name="csX4" fmla="*/ 30625 w 61877"/>
                <a:gd name="csY4" fmla="*/ 48062 h 83076"/>
                <a:gd name="csX5" fmla="*/ 48330 w 61877"/>
                <a:gd name="csY5" fmla="*/ 59930 h 83076"/>
                <a:gd name="csX6" fmla="*/ 31326 w 61877"/>
                <a:gd name="csY6" fmla="*/ 71089 h 83076"/>
                <a:gd name="csX7" fmla="*/ 2579 w 61877"/>
                <a:gd name="csY7" fmla="*/ 62056 h 83076"/>
                <a:gd name="csX8" fmla="*/ 125 w 61877"/>
                <a:gd name="csY8" fmla="*/ 75341 h 83076"/>
                <a:gd name="csX9" fmla="*/ 31326 w 61877"/>
                <a:gd name="csY9" fmla="*/ 83135 h 83076"/>
                <a:gd name="csX10" fmla="*/ 53413 w 61877"/>
                <a:gd name="csY10" fmla="*/ 77112 h 83076"/>
                <a:gd name="csX11" fmla="*/ 62002 w 61877"/>
                <a:gd name="csY11" fmla="*/ 58336 h 83076"/>
                <a:gd name="csX12" fmla="*/ 54289 w 61877"/>
                <a:gd name="csY12" fmla="*/ 41508 h 83076"/>
                <a:gd name="csX13" fmla="*/ 33079 w 61877"/>
                <a:gd name="csY13" fmla="*/ 32828 h 83076"/>
                <a:gd name="csX14" fmla="*/ 14674 w 61877"/>
                <a:gd name="csY14" fmla="*/ 21491 h 83076"/>
                <a:gd name="csX15" fmla="*/ 30099 w 61877"/>
                <a:gd name="csY15" fmla="*/ 11395 h 83076"/>
                <a:gd name="csX16" fmla="*/ 56568 w 61877"/>
                <a:gd name="csY16" fmla="*/ 18126 h 83076"/>
                <a:gd name="csX17" fmla="*/ 58847 w 61877"/>
                <a:gd name="csY17" fmla="*/ 5549 h 83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61877" h="83076">
                  <a:moveTo>
                    <a:pt x="58847" y="5549"/>
                  </a:moveTo>
                  <a:cubicBezTo>
                    <a:pt x="46927" y="589"/>
                    <a:pt x="38163" y="58"/>
                    <a:pt x="31852" y="58"/>
                  </a:cubicBezTo>
                  <a:cubicBezTo>
                    <a:pt x="27470" y="58"/>
                    <a:pt x="1001" y="58"/>
                    <a:pt x="1001" y="23617"/>
                  </a:cubicBezTo>
                  <a:cubicBezTo>
                    <a:pt x="1001" y="31942"/>
                    <a:pt x="5559" y="36548"/>
                    <a:pt x="7837" y="38674"/>
                  </a:cubicBezTo>
                  <a:cubicBezTo>
                    <a:pt x="13973" y="44873"/>
                    <a:pt x="21335" y="46290"/>
                    <a:pt x="30625" y="48062"/>
                  </a:cubicBezTo>
                  <a:cubicBezTo>
                    <a:pt x="38864" y="49656"/>
                    <a:pt x="48330" y="51427"/>
                    <a:pt x="48330" y="59930"/>
                  </a:cubicBezTo>
                  <a:cubicBezTo>
                    <a:pt x="48330" y="71089"/>
                    <a:pt x="33780" y="71089"/>
                    <a:pt x="31326" y="71089"/>
                  </a:cubicBezTo>
                  <a:cubicBezTo>
                    <a:pt x="20108" y="71089"/>
                    <a:pt x="9590" y="67015"/>
                    <a:pt x="2579" y="62056"/>
                  </a:cubicBezTo>
                  <a:lnTo>
                    <a:pt x="125" y="75341"/>
                  </a:lnTo>
                  <a:cubicBezTo>
                    <a:pt x="6085" y="78352"/>
                    <a:pt x="16777" y="83135"/>
                    <a:pt x="31326" y="83135"/>
                  </a:cubicBezTo>
                  <a:cubicBezTo>
                    <a:pt x="39214" y="83135"/>
                    <a:pt x="46927" y="81895"/>
                    <a:pt x="53413" y="77112"/>
                  </a:cubicBezTo>
                  <a:cubicBezTo>
                    <a:pt x="59899" y="72152"/>
                    <a:pt x="62002" y="64358"/>
                    <a:pt x="62002" y="58336"/>
                  </a:cubicBezTo>
                  <a:cubicBezTo>
                    <a:pt x="62002" y="55147"/>
                    <a:pt x="61652" y="48239"/>
                    <a:pt x="54289" y="41508"/>
                  </a:cubicBezTo>
                  <a:cubicBezTo>
                    <a:pt x="47804" y="35662"/>
                    <a:pt x="41493" y="34422"/>
                    <a:pt x="33079" y="32828"/>
                  </a:cubicBezTo>
                  <a:cubicBezTo>
                    <a:pt x="22737" y="30880"/>
                    <a:pt x="14674" y="29285"/>
                    <a:pt x="14674" y="21491"/>
                  </a:cubicBezTo>
                  <a:cubicBezTo>
                    <a:pt x="14674" y="11395"/>
                    <a:pt x="27470" y="11395"/>
                    <a:pt x="30099" y="11395"/>
                  </a:cubicBezTo>
                  <a:cubicBezTo>
                    <a:pt x="40091" y="11395"/>
                    <a:pt x="47804" y="13520"/>
                    <a:pt x="56568" y="18126"/>
                  </a:cubicBezTo>
                  <a:lnTo>
                    <a:pt x="58847" y="55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4FE3EDB-C031-D19F-8057-B1B7F01A52A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2261092" y="3956007"/>
              <a:ext cx="17704" cy="121515"/>
            </a:xfrm>
            <a:custGeom>
              <a:avLst/>
              <a:gdLst>
                <a:gd name="csX0" fmla="*/ 17832 w 17704"/>
                <a:gd name="csY0" fmla="*/ 58 h 121515"/>
                <a:gd name="csX1" fmla="*/ 128 w 17704"/>
                <a:gd name="csY1" fmla="*/ 58 h 121515"/>
                <a:gd name="csX2" fmla="*/ 128 w 17704"/>
                <a:gd name="csY2" fmla="*/ 17949 h 121515"/>
                <a:gd name="csX3" fmla="*/ 17832 w 17704"/>
                <a:gd name="csY3" fmla="*/ 17949 h 121515"/>
                <a:gd name="csX4" fmla="*/ 17832 w 17704"/>
                <a:gd name="csY4" fmla="*/ 58 h 121515"/>
                <a:gd name="csX5" fmla="*/ 16430 w 17704"/>
                <a:gd name="csY5" fmla="*/ 42925 h 121515"/>
                <a:gd name="csX6" fmla="*/ 1705 w 17704"/>
                <a:gd name="csY6" fmla="*/ 42925 h 121515"/>
                <a:gd name="csX7" fmla="*/ 1705 w 17704"/>
                <a:gd name="csY7" fmla="*/ 121573 h 121515"/>
                <a:gd name="csX8" fmla="*/ 16430 w 17704"/>
                <a:gd name="csY8" fmla="*/ 121573 h 121515"/>
                <a:gd name="csX9" fmla="*/ 16430 w 17704"/>
                <a:gd name="csY9" fmla="*/ 42925 h 12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704" h="121515">
                  <a:moveTo>
                    <a:pt x="17832" y="58"/>
                  </a:moveTo>
                  <a:lnTo>
                    <a:pt x="128" y="58"/>
                  </a:lnTo>
                  <a:lnTo>
                    <a:pt x="128" y="17949"/>
                  </a:lnTo>
                  <a:lnTo>
                    <a:pt x="17832" y="17949"/>
                  </a:lnTo>
                  <a:lnTo>
                    <a:pt x="17832" y="58"/>
                  </a:lnTo>
                  <a:close/>
                  <a:moveTo>
                    <a:pt x="16430" y="42925"/>
                  </a:moveTo>
                  <a:lnTo>
                    <a:pt x="1705" y="42925"/>
                  </a:lnTo>
                  <a:lnTo>
                    <a:pt x="1705" y="121573"/>
                  </a:lnTo>
                  <a:lnTo>
                    <a:pt x="16430" y="121573"/>
                  </a:lnTo>
                  <a:lnTo>
                    <a:pt x="16430" y="429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065F2671-2CC4-AFA2-75AF-5264C514FC5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2297636" y="3998874"/>
              <a:ext cx="69590" cy="78648"/>
            </a:xfrm>
            <a:custGeom>
              <a:avLst/>
              <a:gdLst>
                <a:gd name="csX0" fmla="*/ 69194 w 69590"/>
                <a:gd name="csY0" fmla="*/ 7498 h 78648"/>
                <a:gd name="csX1" fmla="*/ 69194 w 69590"/>
                <a:gd name="csY1" fmla="*/ 58 h 78648"/>
                <a:gd name="csX2" fmla="*/ 2583 w 69590"/>
                <a:gd name="csY2" fmla="*/ 58 h 78648"/>
                <a:gd name="csX3" fmla="*/ 2583 w 69590"/>
                <a:gd name="csY3" fmla="*/ 11395 h 78648"/>
                <a:gd name="csX4" fmla="*/ 28351 w 69590"/>
                <a:gd name="csY4" fmla="*/ 11395 h 78648"/>
                <a:gd name="csX5" fmla="*/ 34662 w 69590"/>
                <a:gd name="csY5" fmla="*/ 11218 h 78648"/>
                <a:gd name="csX6" fmla="*/ 48334 w 69590"/>
                <a:gd name="csY6" fmla="*/ 11218 h 78648"/>
                <a:gd name="csX7" fmla="*/ 129 w 69590"/>
                <a:gd name="csY7" fmla="*/ 70912 h 78648"/>
                <a:gd name="csX8" fmla="*/ 129 w 69590"/>
                <a:gd name="csY8" fmla="*/ 78706 h 78648"/>
                <a:gd name="csX9" fmla="*/ 69720 w 69590"/>
                <a:gd name="csY9" fmla="*/ 78706 h 78648"/>
                <a:gd name="csX10" fmla="*/ 69720 w 69590"/>
                <a:gd name="csY10" fmla="*/ 66838 h 78648"/>
                <a:gd name="csX11" fmla="*/ 42550 w 69590"/>
                <a:gd name="csY11" fmla="*/ 66838 h 78648"/>
                <a:gd name="csX12" fmla="*/ 36239 w 69590"/>
                <a:gd name="csY12" fmla="*/ 67015 h 78648"/>
                <a:gd name="csX13" fmla="*/ 20989 w 69590"/>
                <a:gd name="csY13" fmla="*/ 67015 h 78648"/>
                <a:gd name="csX14" fmla="*/ 69194 w 69590"/>
                <a:gd name="csY14" fmla="*/ 7498 h 786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9590" h="78648">
                  <a:moveTo>
                    <a:pt x="69194" y="7498"/>
                  </a:moveTo>
                  <a:lnTo>
                    <a:pt x="69194" y="58"/>
                  </a:lnTo>
                  <a:lnTo>
                    <a:pt x="2583" y="58"/>
                  </a:lnTo>
                  <a:lnTo>
                    <a:pt x="2583" y="11395"/>
                  </a:lnTo>
                  <a:lnTo>
                    <a:pt x="28351" y="11395"/>
                  </a:lnTo>
                  <a:cubicBezTo>
                    <a:pt x="30455" y="11395"/>
                    <a:pt x="32558" y="11218"/>
                    <a:pt x="34662" y="11218"/>
                  </a:cubicBezTo>
                  <a:lnTo>
                    <a:pt x="48334" y="11218"/>
                  </a:lnTo>
                  <a:lnTo>
                    <a:pt x="129" y="70912"/>
                  </a:lnTo>
                  <a:lnTo>
                    <a:pt x="129" y="78706"/>
                  </a:lnTo>
                  <a:lnTo>
                    <a:pt x="69720" y="78706"/>
                  </a:lnTo>
                  <a:lnTo>
                    <a:pt x="69720" y="66838"/>
                  </a:lnTo>
                  <a:lnTo>
                    <a:pt x="42550" y="66838"/>
                  </a:lnTo>
                  <a:cubicBezTo>
                    <a:pt x="40446" y="66838"/>
                    <a:pt x="38343" y="67015"/>
                    <a:pt x="36239" y="67015"/>
                  </a:cubicBezTo>
                  <a:lnTo>
                    <a:pt x="20989" y="67015"/>
                  </a:lnTo>
                  <a:lnTo>
                    <a:pt x="69194" y="7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E355E13-46C1-2925-F1AC-B512A65872E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379463" y="3996217"/>
              <a:ext cx="70992" cy="83076"/>
            </a:xfrm>
            <a:custGeom>
              <a:avLst/>
              <a:gdLst>
                <a:gd name="csX0" fmla="*/ 69372 w 70992"/>
                <a:gd name="csY0" fmla="*/ 62056 h 83076"/>
                <a:gd name="csX1" fmla="*/ 40975 w 70992"/>
                <a:gd name="csY1" fmla="*/ 71444 h 83076"/>
                <a:gd name="csX2" fmla="*/ 13630 w 70992"/>
                <a:gd name="csY2" fmla="*/ 42571 h 83076"/>
                <a:gd name="csX3" fmla="*/ 71125 w 70992"/>
                <a:gd name="csY3" fmla="*/ 42571 h 83076"/>
                <a:gd name="csX4" fmla="*/ 63412 w 70992"/>
                <a:gd name="csY4" fmla="*/ 12458 h 83076"/>
                <a:gd name="csX5" fmla="*/ 37995 w 70992"/>
                <a:gd name="csY5" fmla="*/ 58 h 83076"/>
                <a:gd name="csX6" fmla="*/ 133 w 70992"/>
                <a:gd name="csY6" fmla="*/ 41508 h 83076"/>
                <a:gd name="csX7" fmla="*/ 40800 w 70992"/>
                <a:gd name="csY7" fmla="*/ 83135 h 83076"/>
                <a:gd name="csX8" fmla="*/ 70424 w 70992"/>
                <a:gd name="csY8" fmla="*/ 74632 h 83076"/>
                <a:gd name="csX9" fmla="*/ 69372 w 70992"/>
                <a:gd name="csY9" fmla="*/ 62056 h 83076"/>
                <a:gd name="csX10" fmla="*/ 14857 w 70992"/>
                <a:gd name="csY10" fmla="*/ 31942 h 83076"/>
                <a:gd name="csX11" fmla="*/ 37995 w 70992"/>
                <a:gd name="csY11" fmla="*/ 11749 h 83076"/>
                <a:gd name="csX12" fmla="*/ 60432 w 70992"/>
                <a:gd name="csY12" fmla="*/ 31942 h 83076"/>
                <a:gd name="csX13" fmla="*/ 14857 w 70992"/>
                <a:gd name="csY13" fmla="*/ 31942 h 830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0992" h="83076">
                  <a:moveTo>
                    <a:pt x="69372" y="62056"/>
                  </a:moveTo>
                  <a:cubicBezTo>
                    <a:pt x="59556" y="69141"/>
                    <a:pt x="48513" y="71444"/>
                    <a:pt x="40975" y="71444"/>
                  </a:cubicBezTo>
                  <a:cubicBezTo>
                    <a:pt x="25725" y="71444"/>
                    <a:pt x="14156" y="58867"/>
                    <a:pt x="13630" y="42571"/>
                  </a:cubicBezTo>
                  <a:lnTo>
                    <a:pt x="71125" y="42571"/>
                  </a:lnTo>
                  <a:cubicBezTo>
                    <a:pt x="71125" y="34422"/>
                    <a:pt x="70249" y="22554"/>
                    <a:pt x="63412" y="12458"/>
                  </a:cubicBezTo>
                  <a:cubicBezTo>
                    <a:pt x="57102" y="3424"/>
                    <a:pt x="46584" y="58"/>
                    <a:pt x="37995" y="58"/>
                  </a:cubicBezTo>
                  <a:cubicBezTo>
                    <a:pt x="16610" y="58"/>
                    <a:pt x="133" y="19012"/>
                    <a:pt x="133" y="41508"/>
                  </a:cubicBezTo>
                  <a:cubicBezTo>
                    <a:pt x="133" y="64181"/>
                    <a:pt x="17662" y="83135"/>
                    <a:pt x="40800" y="83135"/>
                  </a:cubicBezTo>
                  <a:cubicBezTo>
                    <a:pt x="50967" y="83135"/>
                    <a:pt x="61484" y="80123"/>
                    <a:pt x="70424" y="74632"/>
                  </a:cubicBezTo>
                  <a:lnTo>
                    <a:pt x="69372" y="62056"/>
                  </a:lnTo>
                  <a:close/>
                  <a:moveTo>
                    <a:pt x="14857" y="31942"/>
                  </a:moveTo>
                  <a:cubicBezTo>
                    <a:pt x="18889" y="17772"/>
                    <a:pt x="29231" y="11749"/>
                    <a:pt x="37995" y="11749"/>
                  </a:cubicBezTo>
                  <a:cubicBezTo>
                    <a:pt x="45708" y="11749"/>
                    <a:pt x="57102" y="15469"/>
                    <a:pt x="60432" y="31942"/>
                  </a:cubicBezTo>
                  <a:lnTo>
                    <a:pt x="14857" y="319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6E2E2D4-473F-A99B-B579-6620073C554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476263" y="3944670"/>
              <a:ext cx="45575" cy="176958"/>
            </a:xfrm>
            <a:custGeom>
              <a:avLst/>
              <a:gdLst>
                <a:gd name="csX0" fmla="*/ 42206 w 45575"/>
                <a:gd name="csY0" fmla="*/ 58 h 176958"/>
                <a:gd name="csX1" fmla="*/ 136 w 45575"/>
                <a:gd name="csY1" fmla="*/ 88449 h 176958"/>
                <a:gd name="csX2" fmla="*/ 42206 w 45575"/>
                <a:gd name="csY2" fmla="*/ 177017 h 176958"/>
                <a:gd name="csX3" fmla="*/ 45711 w 45575"/>
                <a:gd name="csY3" fmla="*/ 174891 h 176958"/>
                <a:gd name="csX4" fmla="*/ 43958 w 45575"/>
                <a:gd name="csY4" fmla="*/ 172234 h 176958"/>
                <a:gd name="csX5" fmla="*/ 12056 w 45575"/>
                <a:gd name="csY5" fmla="*/ 88626 h 176958"/>
                <a:gd name="csX6" fmla="*/ 44484 w 45575"/>
                <a:gd name="csY6" fmla="*/ 4309 h 176958"/>
                <a:gd name="csX7" fmla="*/ 45711 w 45575"/>
                <a:gd name="csY7" fmla="*/ 2184 h 176958"/>
                <a:gd name="csX8" fmla="*/ 42206 w 45575"/>
                <a:gd name="csY8" fmla="*/ 58 h 176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5575" h="176958">
                  <a:moveTo>
                    <a:pt x="42206" y="58"/>
                  </a:moveTo>
                  <a:cubicBezTo>
                    <a:pt x="8900" y="23794"/>
                    <a:pt x="136" y="61347"/>
                    <a:pt x="136" y="88449"/>
                  </a:cubicBezTo>
                  <a:cubicBezTo>
                    <a:pt x="136" y="113425"/>
                    <a:pt x="7498" y="152218"/>
                    <a:pt x="42206" y="177017"/>
                  </a:cubicBezTo>
                  <a:cubicBezTo>
                    <a:pt x="43608" y="177017"/>
                    <a:pt x="45711" y="177017"/>
                    <a:pt x="45711" y="174891"/>
                  </a:cubicBezTo>
                  <a:cubicBezTo>
                    <a:pt x="45711" y="173828"/>
                    <a:pt x="45185" y="173474"/>
                    <a:pt x="43958" y="172234"/>
                  </a:cubicBezTo>
                  <a:cubicBezTo>
                    <a:pt x="20645" y="150978"/>
                    <a:pt x="12056" y="120865"/>
                    <a:pt x="12056" y="88626"/>
                  </a:cubicBezTo>
                  <a:cubicBezTo>
                    <a:pt x="12056" y="40799"/>
                    <a:pt x="30110" y="17417"/>
                    <a:pt x="44484" y="4309"/>
                  </a:cubicBezTo>
                  <a:cubicBezTo>
                    <a:pt x="45185" y="3601"/>
                    <a:pt x="45711" y="3069"/>
                    <a:pt x="45711" y="2184"/>
                  </a:cubicBezTo>
                  <a:cubicBezTo>
                    <a:pt x="45711" y="58"/>
                    <a:pt x="43608" y="58"/>
                    <a:pt x="4220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3BE48EFB-5392-CF59-B298-322AECD3D5A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550487" y="3956538"/>
              <a:ext cx="129890" cy="124526"/>
            </a:xfrm>
            <a:custGeom>
              <a:avLst/>
              <a:gdLst>
                <a:gd name="csX0" fmla="*/ 107943 w 129890"/>
                <a:gd name="csY0" fmla="*/ 19366 h 124526"/>
                <a:gd name="csX1" fmla="*/ 126523 w 129890"/>
                <a:gd name="csY1" fmla="*/ 6435 h 124526"/>
                <a:gd name="csX2" fmla="*/ 130029 w 129890"/>
                <a:gd name="csY2" fmla="*/ 2538 h 124526"/>
                <a:gd name="csX3" fmla="*/ 127400 w 129890"/>
                <a:gd name="csY3" fmla="*/ 58 h 124526"/>
                <a:gd name="csX4" fmla="*/ 109345 w 129890"/>
                <a:gd name="csY4" fmla="*/ 767 h 124526"/>
                <a:gd name="csX5" fmla="*/ 90939 w 129890"/>
                <a:gd name="csY5" fmla="*/ 58 h 124526"/>
                <a:gd name="csX6" fmla="*/ 87434 w 129890"/>
                <a:gd name="csY6" fmla="*/ 3955 h 124526"/>
                <a:gd name="csX7" fmla="*/ 91290 w 129890"/>
                <a:gd name="csY7" fmla="*/ 6435 h 124526"/>
                <a:gd name="csX8" fmla="*/ 102509 w 129890"/>
                <a:gd name="csY8" fmla="*/ 13697 h 124526"/>
                <a:gd name="csX9" fmla="*/ 102158 w 129890"/>
                <a:gd name="csY9" fmla="*/ 16177 h 124526"/>
                <a:gd name="csX10" fmla="*/ 84454 w 129890"/>
                <a:gd name="csY10" fmla="*/ 86500 h 124526"/>
                <a:gd name="csX11" fmla="*/ 39755 w 129890"/>
                <a:gd name="csY11" fmla="*/ 118208 h 124526"/>
                <a:gd name="csX12" fmla="*/ 15564 w 129890"/>
                <a:gd name="csY12" fmla="*/ 94649 h 124526"/>
                <a:gd name="csX13" fmla="*/ 17142 w 129890"/>
                <a:gd name="csY13" fmla="*/ 82072 h 124526"/>
                <a:gd name="csX14" fmla="*/ 34145 w 129890"/>
                <a:gd name="csY14" fmla="*/ 13875 h 124526"/>
                <a:gd name="csX15" fmla="*/ 49571 w 129890"/>
                <a:gd name="csY15" fmla="*/ 6435 h 124526"/>
                <a:gd name="csX16" fmla="*/ 54830 w 129890"/>
                <a:gd name="csY16" fmla="*/ 2538 h 124526"/>
                <a:gd name="csX17" fmla="*/ 52025 w 129890"/>
                <a:gd name="csY17" fmla="*/ 58 h 124526"/>
                <a:gd name="csX18" fmla="*/ 29062 w 129890"/>
                <a:gd name="csY18" fmla="*/ 767 h 124526"/>
                <a:gd name="csX19" fmla="*/ 16967 w 129890"/>
                <a:gd name="csY19" fmla="*/ 589 h 124526"/>
                <a:gd name="csX20" fmla="*/ 5924 w 129890"/>
                <a:gd name="csY20" fmla="*/ 58 h 124526"/>
                <a:gd name="csX21" fmla="*/ 2242 w 129890"/>
                <a:gd name="csY21" fmla="*/ 3955 h 124526"/>
                <a:gd name="csX22" fmla="*/ 7852 w 129890"/>
                <a:gd name="csY22" fmla="*/ 6435 h 124526"/>
                <a:gd name="csX23" fmla="*/ 14513 w 129890"/>
                <a:gd name="csY23" fmla="*/ 6789 h 124526"/>
                <a:gd name="csX24" fmla="*/ 18544 w 129890"/>
                <a:gd name="csY24" fmla="*/ 9269 h 124526"/>
                <a:gd name="csX25" fmla="*/ 15740 w 129890"/>
                <a:gd name="csY25" fmla="*/ 21137 h 124526"/>
                <a:gd name="csX26" fmla="*/ 11883 w 129890"/>
                <a:gd name="csY26" fmla="*/ 36725 h 124526"/>
                <a:gd name="csX27" fmla="*/ 1892 w 129890"/>
                <a:gd name="csY27" fmla="*/ 77289 h 124526"/>
                <a:gd name="csX28" fmla="*/ 139 w 129890"/>
                <a:gd name="csY28" fmla="*/ 89512 h 124526"/>
                <a:gd name="csX29" fmla="*/ 39053 w 129890"/>
                <a:gd name="csY29" fmla="*/ 124584 h 124526"/>
                <a:gd name="csX30" fmla="*/ 92517 w 129890"/>
                <a:gd name="csY30" fmla="*/ 81540 h 124526"/>
                <a:gd name="csX31" fmla="*/ 107943 w 129890"/>
                <a:gd name="csY31" fmla="*/ 19366 h 1245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29890" h="124526">
                  <a:moveTo>
                    <a:pt x="107943" y="19366"/>
                  </a:moveTo>
                  <a:cubicBezTo>
                    <a:pt x="109695" y="12458"/>
                    <a:pt x="112500" y="6789"/>
                    <a:pt x="126523" y="6435"/>
                  </a:cubicBezTo>
                  <a:cubicBezTo>
                    <a:pt x="127400" y="6435"/>
                    <a:pt x="130029" y="6258"/>
                    <a:pt x="130029" y="2538"/>
                  </a:cubicBezTo>
                  <a:cubicBezTo>
                    <a:pt x="130029" y="1475"/>
                    <a:pt x="129153" y="58"/>
                    <a:pt x="127400" y="58"/>
                  </a:cubicBezTo>
                  <a:cubicBezTo>
                    <a:pt x="121791" y="58"/>
                    <a:pt x="115129" y="767"/>
                    <a:pt x="109345" y="767"/>
                  </a:cubicBezTo>
                  <a:cubicBezTo>
                    <a:pt x="103560" y="767"/>
                    <a:pt x="96198" y="58"/>
                    <a:pt x="90939" y="58"/>
                  </a:cubicBezTo>
                  <a:cubicBezTo>
                    <a:pt x="90063" y="58"/>
                    <a:pt x="87434" y="58"/>
                    <a:pt x="87434" y="3955"/>
                  </a:cubicBezTo>
                  <a:cubicBezTo>
                    <a:pt x="87434" y="6258"/>
                    <a:pt x="89712" y="6435"/>
                    <a:pt x="91290" y="6435"/>
                  </a:cubicBezTo>
                  <a:cubicBezTo>
                    <a:pt x="99529" y="6612"/>
                    <a:pt x="102509" y="9269"/>
                    <a:pt x="102509" y="13697"/>
                  </a:cubicBezTo>
                  <a:cubicBezTo>
                    <a:pt x="102509" y="14583"/>
                    <a:pt x="102333" y="15469"/>
                    <a:pt x="102158" y="16177"/>
                  </a:cubicBezTo>
                  <a:cubicBezTo>
                    <a:pt x="99529" y="27691"/>
                    <a:pt x="86732" y="81009"/>
                    <a:pt x="84454" y="86500"/>
                  </a:cubicBezTo>
                  <a:cubicBezTo>
                    <a:pt x="74637" y="109174"/>
                    <a:pt x="54128" y="118208"/>
                    <a:pt x="39755" y="118208"/>
                  </a:cubicBezTo>
                  <a:cubicBezTo>
                    <a:pt x="28010" y="118208"/>
                    <a:pt x="15564" y="112185"/>
                    <a:pt x="15564" y="94649"/>
                  </a:cubicBezTo>
                  <a:cubicBezTo>
                    <a:pt x="15564" y="90397"/>
                    <a:pt x="16090" y="86146"/>
                    <a:pt x="17142" y="82072"/>
                  </a:cubicBezTo>
                  <a:lnTo>
                    <a:pt x="34145" y="13875"/>
                  </a:lnTo>
                  <a:cubicBezTo>
                    <a:pt x="35723" y="7852"/>
                    <a:pt x="36073" y="6435"/>
                    <a:pt x="49571" y="6435"/>
                  </a:cubicBezTo>
                  <a:cubicBezTo>
                    <a:pt x="52551" y="6435"/>
                    <a:pt x="54830" y="6435"/>
                    <a:pt x="54830" y="2538"/>
                  </a:cubicBezTo>
                  <a:cubicBezTo>
                    <a:pt x="54830" y="1829"/>
                    <a:pt x="54304" y="58"/>
                    <a:pt x="52025" y="58"/>
                  </a:cubicBezTo>
                  <a:cubicBezTo>
                    <a:pt x="46941" y="58"/>
                    <a:pt x="34145" y="767"/>
                    <a:pt x="29062" y="767"/>
                  </a:cubicBezTo>
                  <a:cubicBezTo>
                    <a:pt x="26082" y="767"/>
                    <a:pt x="19947" y="767"/>
                    <a:pt x="16967" y="589"/>
                  </a:cubicBezTo>
                  <a:cubicBezTo>
                    <a:pt x="13461" y="412"/>
                    <a:pt x="9254" y="58"/>
                    <a:pt x="5924" y="58"/>
                  </a:cubicBezTo>
                  <a:cubicBezTo>
                    <a:pt x="4872" y="58"/>
                    <a:pt x="2242" y="58"/>
                    <a:pt x="2242" y="3955"/>
                  </a:cubicBezTo>
                  <a:cubicBezTo>
                    <a:pt x="2242" y="6435"/>
                    <a:pt x="4346" y="6435"/>
                    <a:pt x="7852" y="6435"/>
                  </a:cubicBezTo>
                  <a:cubicBezTo>
                    <a:pt x="8027" y="6435"/>
                    <a:pt x="11358" y="6435"/>
                    <a:pt x="14513" y="6789"/>
                  </a:cubicBezTo>
                  <a:cubicBezTo>
                    <a:pt x="18194" y="7143"/>
                    <a:pt x="18544" y="7498"/>
                    <a:pt x="18544" y="9269"/>
                  </a:cubicBezTo>
                  <a:cubicBezTo>
                    <a:pt x="18544" y="10332"/>
                    <a:pt x="16792" y="17240"/>
                    <a:pt x="15740" y="21137"/>
                  </a:cubicBezTo>
                  <a:lnTo>
                    <a:pt x="11883" y="36725"/>
                  </a:lnTo>
                  <a:lnTo>
                    <a:pt x="1892" y="77289"/>
                  </a:lnTo>
                  <a:cubicBezTo>
                    <a:pt x="139" y="84552"/>
                    <a:pt x="139" y="85969"/>
                    <a:pt x="139" y="89512"/>
                  </a:cubicBezTo>
                  <a:cubicBezTo>
                    <a:pt x="139" y="111476"/>
                    <a:pt x="18019" y="124584"/>
                    <a:pt x="39053" y="124584"/>
                  </a:cubicBezTo>
                  <a:cubicBezTo>
                    <a:pt x="63243" y="124584"/>
                    <a:pt x="86732" y="104745"/>
                    <a:pt x="92517" y="81540"/>
                  </a:cubicBezTo>
                  <a:lnTo>
                    <a:pt x="107943" y="19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D167E458-05DC-852C-3D36-C81E66DB96E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702018" y="3944670"/>
              <a:ext cx="45400" cy="176958"/>
            </a:xfrm>
            <a:custGeom>
              <a:avLst/>
              <a:gdLst>
                <a:gd name="csX0" fmla="*/ 3476 w 45400"/>
                <a:gd name="csY0" fmla="*/ 58 h 176958"/>
                <a:gd name="csX1" fmla="*/ 145 w 45400"/>
                <a:gd name="csY1" fmla="*/ 2184 h 176958"/>
                <a:gd name="csX2" fmla="*/ 1723 w 45400"/>
                <a:gd name="csY2" fmla="*/ 4841 h 176958"/>
                <a:gd name="csX3" fmla="*/ 33626 w 45400"/>
                <a:gd name="csY3" fmla="*/ 88449 h 176958"/>
                <a:gd name="csX4" fmla="*/ 3300 w 45400"/>
                <a:gd name="csY4" fmla="*/ 170817 h 176958"/>
                <a:gd name="csX5" fmla="*/ 145 w 45400"/>
                <a:gd name="csY5" fmla="*/ 174891 h 176958"/>
                <a:gd name="csX6" fmla="*/ 2424 w 45400"/>
                <a:gd name="csY6" fmla="*/ 177017 h 176958"/>
                <a:gd name="csX7" fmla="*/ 32749 w 45400"/>
                <a:gd name="csY7" fmla="*/ 143184 h 176958"/>
                <a:gd name="csX8" fmla="*/ 45545 w 45400"/>
                <a:gd name="csY8" fmla="*/ 88626 h 176958"/>
                <a:gd name="csX9" fmla="*/ 3476 w 45400"/>
                <a:gd name="csY9" fmla="*/ 58 h 176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5400" h="176958">
                  <a:moveTo>
                    <a:pt x="3476" y="58"/>
                  </a:moveTo>
                  <a:cubicBezTo>
                    <a:pt x="2249" y="58"/>
                    <a:pt x="145" y="58"/>
                    <a:pt x="145" y="2184"/>
                  </a:cubicBezTo>
                  <a:cubicBezTo>
                    <a:pt x="145" y="3069"/>
                    <a:pt x="671" y="3601"/>
                    <a:pt x="1723" y="4841"/>
                  </a:cubicBezTo>
                  <a:cubicBezTo>
                    <a:pt x="16798" y="18834"/>
                    <a:pt x="33626" y="42748"/>
                    <a:pt x="33626" y="88449"/>
                  </a:cubicBezTo>
                  <a:cubicBezTo>
                    <a:pt x="33626" y="125470"/>
                    <a:pt x="22232" y="153458"/>
                    <a:pt x="3300" y="170817"/>
                  </a:cubicBezTo>
                  <a:cubicBezTo>
                    <a:pt x="320" y="173828"/>
                    <a:pt x="145" y="174005"/>
                    <a:pt x="145" y="174891"/>
                  </a:cubicBezTo>
                  <a:cubicBezTo>
                    <a:pt x="145" y="175777"/>
                    <a:pt x="671" y="177017"/>
                    <a:pt x="2424" y="177017"/>
                  </a:cubicBezTo>
                  <a:cubicBezTo>
                    <a:pt x="4527" y="177017"/>
                    <a:pt x="21180" y="165326"/>
                    <a:pt x="32749" y="143184"/>
                  </a:cubicBezTo>
                  <a:cubicBezTo>
                    <a:pt x="40462" y="128481"/>
                    <a:pt x="45545" y="109351"/>
                    <a:pt x="45545" y="88626"/>
                  </a:cubicBezTo>
                  <a:cubicBezTo>
                    <a:pt x="45545" y="63650"/>
                    <a:pt x="38183" y="24857"/>
                    <a:pt x="347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14816DEE-6027-358F-6078-224DD87DF43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2176550" y="4131927"/>
              <a:ext cx="591277" cy="10121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7B21E73-AB54-4B0E-710D-221A67ABF1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2420399" y="4209396"/>
              <a:ext cx="97812" cy="112481"/>
            </a:xfrm>
            <a:custGeom>
              <a:avLst/>
              <a:gdLst>
                <a:gd name="csX0" fmla="*/ 13456 w 97812"/>
                <a:gd name="csY0" fmla="*/ 99794 h 112481"/>
                <a:gd name="csX1" fmla="*/ 4867 w 97812"/>
                <a:gd name="csY1" fmla="*/ 106171 h 112481"/>
                <a:gd name="csX2" fmla="*/ 134 w 97812"/>
                <a:gd name="csY2" fmla="*/ 109890 h 112481"/>
                <a:gd name="csX3" fmla="*/ 2588 w 97812"/>
                <a:gd name="csY3" fmla="*/ 112548 h 112481"/>
                <a:gd name="csX4" fmla="*/ 17663 w 97812"/>
                <a:gd name="csY4" fmla="*/ 111839 h 112481"/>
                <a:gd name="csX5" fmla="*/ 36069 w 97812"/>
                <a:gd name="csY5" fmla="*/ 112548 h 112481"/>
                <a:gd name="csX6" fmla="*/ 39575 w 97812"/>
                <a:gd name="csY6" fmla="*/ 108651 h 112481"/>
                <a:gd name="csX7" fmla="*/ 35017 w 97812"/>
                <a:gd name="csY7" fmla="*/ 106171 h 112481"/>
                <a:gd name="csX8" fmla="*/ 26428 w 97812"/>
                <a:gd name="csY8" fmla="*/ 104045 h 112481"/>
                <a:gd name="csX9" fmla="*/ 28356 w 97812"/>
                <a:gd name="csY9" fmla="*/ 95897 h 112481"/>
                <a:gd name="csX10" fmla="*/ 34842 w 97812"/>
                <a:gd name="csY10" fmla="*/ 69504 h 112481"/>
                <a:gd name="csX11" fmla="*/ 52897 w 97812"/>
                <a:gd name="csY11" fmla="*/ 79955 h 112481"/>
                <a:gd name="csX12" fmla="*/ 97946 w 97812"/>
                <a:gd name="csY12" fmla="*/ 29648 h 112481"/>
                <a:gd name="csX13" fmla="*/ 71653 w 97812"/>
                <a:gd name="csY13" fmla="*/ 66 h 112481"/>
                <a:gd name="csX14" fmla="*/ 46762 w 97812"/>
                <a:gd name="csY14" fmla="*/ 12466 h 112481"/>
                <a:gd name="csX15" fmla="*/ 28707 w 97812"/>
                <a:gd name="csY15" fmla="*/ 66 h 112481"/>
                <a:gd name="csX16" fmla="*/ 14859 w 97812"/>
                <a:gd name="csY16" fmla="*/ 9454 h 112481"/>
                <a:gd name="csX17" fmla="*/ 8548 w 97812"/>
                <a:gd name="csY17" fmla="*/ 27168 h 112481"/>
                <a:gd name="csX18" fmla="*/ 11528 w 97812"/>
                <a:gd name="csY18" fmla="*/ 29471 h 112481"/>
                <a:gd name="csX19" fmla="*/ 15385 w 97812"/>
                <a:gd name="csY19" fmla="*/ 24157 h 112481"/>
                <a:gd name="csX20" fmla="*/ 28181 w 97812"/>
                <a:gd name="csY20" fmla="*/ 5026 h 112481"/>
                <a:gd name="csX21" fmla="*/ 33965 w 97812"/>
                <a:gd name="csY21" fmla="*/ 13706 h 112481"/>
                <a:gd name="csX22" fmla="*/ 33440 w 97812"/>
                <a:gd name="csY22" fmla="*/ 19020 h 112481"/>
                <a:gd name="csX23" fmla="*/ 13456 w 97812"/>
                <a:gd name="csY23" fmla="*/ 99794 h 112481"/>
                <a:gd name="csX24" fmla="*/ 46586 w 97812"/>
                <a:gd name="csY24" fmla="*/ 21323 h 112481"/>
                <a:gd name="csX25" fmla="*/ 71127 w 97812"/>
                <a:gd name="csY25" fmla="*/ 5026 h 112481"/>
                <a:gd name="csX26" fmla="*/ 83923 w 97812"/>
                <a:gd name="csY26" fmla="*/ 22208 h 112481"/>
                <a:gd name="csX27" fmla="*/ 74808 w 97812"/>
                <a:gd name="csY27" fmla="*/ 57813 h 112481"/>
                <a:gd name="csX28" fmla="*/ 52897 w 97812"/>
                <a:gd name="csY28" fmla="*/ 74995 h 112481"/>
                <a:gd name="csX29" fmla="*/ 37296 w 97812"/>
                <a:gd name="csY29" fmla="*/ 59584 h 112481"/>
                <a:gd name="csX30" fmla="*/ 37822 w 97812"/>
                <a:gd name="csY30" fmla="*/ 56927 h 112481"/>
                <a:gd name="csX31" fmla="*/ 46586 w 97812"/>
                <a:gd name="csY31" fmla="*/ 21323 h 1124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97812" h="112481">
                  <a:moveTo>
                    <a:pt x="13456" y="99794"/>
                  </a:moveTo>
                  <a:cubicBezTo>
                    <a:pt x="12229" y="104754"/>
                    <a:pt x="11879" y="106171"/>
                    <a:pt x="4867" y="106171"/>
                  </a:cubicBezTo>
                  <a:cubicBezTo>
                    <a:pt x="2588" y="106171"/>
                    <a:pt x="134" y="106171"/>
                    <a:pt x="134" y="109890"/>
                  </a:cubicBezTo>
                  <a:cubicBezTo>
                    <a:pt x="134" y="111839"/>
                    <a:pt x="1712" y="112548"/>
                    <a:pt x="2588" y="112548"/>
                  </a:cubicBezTo>
                  <a:cubicBezTo>
                    <a:pt x="7146" y="112548"/>
                    <a:pt x="12931" y="111839"/>
                    <a:pt x="17663" y="111839"/>
                  </a:cubicBezTo>
                  <a:cubicBezTo>
                    <a:pt x="23623" y="111839"/>
                    <a:pt x="30284" y="112548"/>
                    <a:pt x="36069" y="112548"/>
                  </a:cubicBezTo>
                  <a:cubicBezTo>
                    <a:pt x="37647" y="112548"/>
                    <a:pt x="39575" y="112016"/>
                    <a:pt x="39575" y="108651"/>
                  </a:cubicBezTo>
                  <a:cubicBezTo>
                    <a:pt x="39575" y="106171"/>
                    <a:pt x="37121" y="106171"/>
                    <a:pt x="35017" y="106171"/>
                  </a:cubicBezTo>
                  <a:cubicBezTo>
                    <a:pt x="31161" y="106171"/>
                    <a:pt x="26428" y="106171"/>
                    <a:pt x="26428" y="104045"/>
                  </a:cubicBezTo>
                  <a:cubicBezTo>
                    <a:pt x="26428" y="103159"/>
                    <a:pt x="27655" y="98554"/>
                    <a:pt x="28356" y="95897"/>
                  </a:cubicBezTo>
                  <a:cubicBezTo>
                    <a:pt x="30460" y="86509"/>
                    <a:pt x="32914" y="76943"/>
                    <a:pt x="34842" y="69504"/>
                  </a:cubicBezTo>
                  <a:cubicBezTo>
                    <a:pt x="36945" y="73046"/>
                    <a:pt x="42379" y="79955"/>
                    <a:pt x="52897" y="79955"/>
                  </a:cubicBezTo>
                  <a:cubicBezTo>
                    <a:pt x="74282" y="79955"/>
                    <a:pt x="97946" y="56041"/>
                    <a:pt x="97946" y="29648"/>
                  </a:cubicBezTo>
                  <a:cubicBezTo>
                    <a:pt x="97946" y="8923"/>
                    <a:pt x="83748" y="66"/>
                    <a:pt x="71653" y="66"/>
                  </a:cubicBezTo>
                  <a:cubicBezTo>
                    <a:pt x="60785" y="66"/>
                    <a:pt x="51495" y="7506"/>
                    <a:pt x="46762" y="12466"/>
                  </a:cubicBezTo>
                  <a:cubicBezTo>
                    <a:pt x="43782" y="2369"/>
                    <a:pt x="33965" y="66"/>
                    <a:pt x="28707" y="66"/>
                  </a:cubicBezTo>
                  <a:cubicBezTo>
                    <a:pt x="21870" y="66"/>
                    <a:pt x="17663" y="4672"/>
                    <a:pt x="14859" y="9454"/>
                  </a:cubicBezTo>
                  <a:cubicBezTo>
                    <a:pt x="11353" y="15477"/>
                    <a:pt x="8548" y="26105"/>
                    <a:pt x="8548" y="27168"/>
                  </a:cubicBezTo>
                  <a:cubicBezTo>
                    <a:pt x="8548" y="29471"/>
                    <a:pt x="11002" y="29471"/>
                    <a:pt x="11528" y="29471"/>
                  </a:cubicBezTo>
                  <a:cubicBezTo>
                    <a:pt x="13982" y="29471"/>
                    <a:pt x="14158" y="28939"/>
                    <a:pt x="15385" y="24157"/>
                  </a:cubicBezTo>
                  <a:cubicBezTo>
                    <a:pt x="18014" y="13883"/>
                    <a:pt x="21345" y="5026"/>
                    <a:pt x="28181" y="5026"/>
                  </a:cubicBezTo>
                  <a:cubicBezTo>
                    <a:pt x="32738" y="5026"/>
                    <a:pt x="33965" y="8923"/>
                    <a:pt x="33965" y="13706"/>
                  </a:cubicBezTo>
                  <a:cubicBezTo>
                    <a:pt x="33965" y="15654"/>
                    <a:pt x="33615" y="17957"/>
                    <a:pt x="33440" y="19020"/>
                  </a:cubicBezTo>
                  <a:lnTo>
                    <a:pt x="13456" y="99794"/>
                  </a:lnTo>
                  <a:close/>
                  <a:moveTo>
                    <a:pt x="46586" y="21323"/>
                  </a:moveTo>
                  <a:cubicBezTo>
                    <a:pt x="56753" y="7683"/>
                    <a:pt x="65518" y="5026"/>
                    <a:pt x="71127" y="5026"/>
                  </a:cubicBezTo>
                  <a:cubicBezTo>
                    <a:pt x="77963" y="5026"/>
                    <a:pt x="83923" y="10163"/>
                    <a:pt x="83923" y="22208"/>
                  </a:cubicBezTo>
                  <a:cubicBezTo>
                    <a:pt x="83923" y="29471"/>
                    <a:pt x="80067" y="47539"/>
                    <a:pt x="74808" y="57813"/>
                  </a:cubicBezTo>
                  <a:cubicBezTo>
                    <a:pt x="70426" y="66492"/>
                    <a:pt x="61837" y="74995"/>
                    <a:pt x="52897" y="74995"/>
                  </a:cubicBezTo>
                  <a:cubicBezTo>
                    <a:pt x="40451" y="74995"/>
                    <a:pt x="37296" y="61355"/>
                    <a:pt x="37296" y="59584"/>
                  </a:cubicBezTo>
                  <a:cubicBezTo>
                    <a:pt x="37296" y="58875"/>
                    <a:pt x="37647" y="57635"/>
                    <a:pt x="37822" y="56927"/>
                  </a:cubicBezTo>
                  <a:lnTo>
                    <a:pt x="46586" y="213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2217C800-0BC5-9FAF-71DB-D0B6DE8B42EC}"/>
              </a:ext>
            </a:extLst>
          </p:cNvPr>
          <p:cNvSpPr txBox="1"/>
          <p:nvPr/>
        </p:nvSpPr>
        <p:spPr>
          <a:xfrm>
            <a:off x="3442637" y="1151714"/>
            <a:ext cx="67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If:</a:t>
            </a:r>
          </a:p>
        </p:txBody>
      </p:sp>
      <p:sp>
        <p:nvSpPr>
          <p:cNvPr id="251" name="Left Brace 250">
            <a:extLst>
              <a:ext uri="{FF2B5EF4-FFF2-40B4-BE49-F238E27FC236}">
                <a16:creationId xmlns:a16="http://schemas.microsoft.com/office/drawing/2014/main" id="{59334932-D0C7-2B12-8B9C-0D695EC8BBB9}"/>
              </a:ext>
            </a:extLst>
          </p:cNvPr>
          <p:cNvSpPr/>
          <p:nvPr/>
        </p:nvSpPr>
        <p:spPr>
          <a:xfrm rot="5400000">
            <a:off x="6226265" y="1613599"/>
            <a:ext cx="214054" cy="290789"/>
          </a:xfrm>
          <a:prstGeom prst="leftBrace">
            <a:avLst>
              <a:gd name="adj1" fmla="val 24584"/>
              <a:gd name="adj2" fmla="val 491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Group 251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 title="IguanaTex Shape Display">
            <a:extLst>
              <a:ext uri="{FF2B5EF4-FFF2-40B4-BE49-F238E27FC236}">
                <a16:creationId xmlns:a16="http://schemas.microsoft.com/office/drawing/2014/main" id="{4DAEF1EB-0817-5A46-7E06-F3938969641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247183" y="1272473"/>
            <a:ext cx="877664" cy="271187"/>
            <a:chOff x="10549996" y="2907121"/>
            <a:chExt cx="954655" cy="294976"/>
          </a:xfrm>
          <a:solidFill>
            <a:schemeClr val="accent1"/>
          </a:solidFill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6E0D06A-66D0-3912-83E9-7955B3BFE87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549996" y="2997974"/>
              <a:ext cx="183033" cy="187605"/>
            </a:xfrm>
            <a:custGeom>
              <a:avLst/>
              <a:gdLst>
                <a:gd name="csX0" fmla="*/ 27076 w 183033"/>
                <a:gd name="csY0" fmla="*/ 166430 h 187605"/>
                <a:gd name="csX1" fmla="*/ 8141 w 183033"/>
                <a:gd name="csY1" fmla="*/ 178524 h 187605"/>
                <a:gd name="csX2" fmla="*/ 77 w 183033"/>
                <a:gd name="csY2" fmla="*/ 184128 h 187605"/>
                <a:gd name="csX3" fmla="*/ 4635 w 183033"/>
                <a:gd name="csY3" fmla="*/ 187668 h 187605"/>
                <a:gd name="csX4" fmla="*/ 34089 w 183033"/>
                <a:gd name="csY4" fmla="*/ 186783 h 187605"/>
                <a:gd name="csX5" fmla="*/ 68802 w 183033"/>
                <a:gd name="csY5" fmla="*/ 187668 h 187605"/>
                <a:gd name="csX6" fmla="*/ 75113 w 183033"/>
                <a:gd name="csY6" fmla="*/ 181769 h 187605"/>
                <a:gd name="csX7" fmla="*/ 66698 w 183033"/>
                <a:gd name="csY7" fmla="*/ 178524 h 187605"/>
                <a:gd name="csX8" fmla="*/ 49166 w 183033"/>
                <a:gd name="csY8" fmla="*/ 173804 h 187605"/>
                <a:gd name="csX9" fmla="*/ 66347 w 183033"/>
                <a:gd name="csY9" fmla="*/ 114809 h 187605"/>
                <a:gd name="csX10" fmla="*/ 98606 w 183033"/>
                <a:gd name="csY10" fmla="*/ 133687 h 187605"/>
                <a:gd name="csX11" fmla="*/ 183110 w 183033"/>
                <a:gd name="csY11" fmla="*/ 47259 h 187605"/>
                <a:gd name="csX12" fmla="*/ 136475 w 183033"/>
                <a:gd name="csY12" fmla="*/ 63 h 187605"/>
                <a:gd name="csX13" fmla="*/ 90541 w 183033"/>
                <a:gd name="csY13" fmla="*/ 22186 h 187605"/>
                <a:gd name="csX14" fmla="*/ 58984 w 183033"/>
                <a:gd name="csY14" fmla="*/ 63 h 187605"/>
                <a:gd name="csX15" fmla="*/ 33037 w 183033"/>
                <a:gd name="csY15" fmla="*/ 16876 h 187605"/>
                <a:gd name="csX16" fmla="*/ 22167 w 183033"/>
                <a:gd name="csY16" fmla="*/ 45489 h 187605"/>
                <a:gd name="csX17" fmla="*/ 26375 w 183033"/>
                <a:gd name="csY17" fmla="*/ 48439 h 187605"/>
                <a:gd name="csX18" fmla="*/ 32335 w 183033"/>
                <a:gd name="csY18" fmla="*/ 41654 h 187605"/>
                <a:gd name="csX19" fmla="*/ 57932 w 183033"/>
                <a:gd name="csY19" fmla="*/ 6552 h 187605"/>
                <a:gd name="csX20" fmla="*/ 68802 w 183033"/>
                <a:gd name="csY20" fmla="*/ 20121 h 187605"/>
                <a:gd name="csX21" fmla="*/ 66347 w 183033"/>
                <a:gd name="csY21" fmla="*/ 35165 h 187605"/>
                <a:gd name="csX22" fmla="*/ 27076 w 183033"/>
                <a:gd name="csY22" fmla="*/ 166430 h 187605"/>
                <a:gd name="csX23" fmla="*/ 88788 w 183033"/>
                <a:gd name="csY23" fmla="*/ 38410 h 187605"/>
                <a:gd name="csX24" fmla="*/ 107022 w 183033"/>
                <a:gd name="csY24" fmla="*/ 17761 h 187605"/>
                <a:gd name="csX25" fmla="*/ 135423 w 183033"/>
                <a:gd name="csY25" fmla="*/ 6552 h 187605"/>
                <a:gd name="csX26" fmla="*/ 157864 w 183033"/>
                <a:gd name="csY26" fmla="*/ 34280 h 187605"/>
                <a:gd name="csX27" fmla="*/ 139982 w 183033"/>
                <a:gd name="csY27" fmla="*/ 96815 h 187605"/>
                <a:gd name="csX28" fmla="*/ 98256 w 183033"/>
                <a:gd name="csY28" fmla="*/ 127198 h 187605"/>
                <a:gd name="csX29" fmla="*/ 70555 w 183033"/>
                <a:gd name="csY29" fmla="*/ 100945 h 187605"/>
                <a:gd name="csX30" fmla="*/ 71607 w 183033"/>
                <a:gd name="csY30" fmla="*/ 96225 h 187605"/>
                <a:gd name="csX31" fmla="*/ 88788 w 183033"/>
                <a:gd name="csY31" fmla="*/ 38410 h 18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83033" h="187605">
                  <a:moveTo>
                    <a:pt x="27076" y="166430"/>
                  </a:moveTo>
                  <a:cubicBezTo>
                    <a:pt x="24271" y="176459"/>
                    <a:pt x="23569" y="178524"/>
                    <a:pt x="8141" y="178524"/>
                  </a:cubicBezTo>
                  <a:cubicBezTo>
                    <a:pt x="3934" y="178524"/>
                    <a:pt x="77" y="178524"/>
                    <a:pt x="77" y="184128"/>
                  </a:cubicBezTo>
                  <a:cubicBezTo>
                    <a:pt x="77" y="186488"/>
                    <a:pt x="1830" y="187668"/>
                    <a:pt x="4635" y="187668"/>
                  </a:cubicBezTo>
                  <a:cubicBezTo>
                    <a:pt x="14102" y="187668"/>
                    <a:pt x="24271" y="186783"/>
                    <a:pt x="34089" y="186783"/>
                  </a:cubicBezTo>
                  <a:cubicBezTo>
                    <a:pt x="45660" y="186783"/>
                    <a:pt x="57581" y="187668"/>
                    <a:pt x="68802" y="187668"/>
                  </a:cubicBezTo>
                  <a:cubicBezTo>
                    <a:pt x="70555" y="187668"/>
                    <a:pt x="75113" y="187668"/>
                    <a:pt x="75113" y="181769"/>
                  </a:cubicBezTo>
                  <a:cubicBezTo>
                    <a:pt x="75113" y="178524"/>
                    <a:pt x="71607" y="178524"/>
                    <a:pt x="66698" y="178524"/>
                  </a:cubicBezTo>
                  <a:cubicBezTo>
                    <a:pt x="49166" y="178524"/>
                    <a:pt x="49166" y="176459"/>
                    <a:pt x="49166" y="173804"/>
                  </a:cubicBezTo>
                  <a:cubicBezTo>
                    <a:pt x="49166" y="170264"/>
                    <a:pt x="63893" y="122183"/>
                    <a:pt x="66347" y="114809"/>
                  </a:cubicBezTo>
                  <a:cubicBezTo>
                    <a:pt x="70906" y="123363"/>
                    <a:pt x="80724" y="133687"/>
                    <a:pt x="98606" y="133687"/>
                  </a:cubicBezTo>
                  <a:cubicBezTo>
                    <a:pt x="139280" y="133687"/>
                    <a:pt x="183110" y="90621"/>
                    <a:pt x="183110" y="47259"/>
                  </a:cubicBezTo>
                  <a:cubicBezTo>
                    <a:pt x="183110" y="19531"/>
                    <a:pt x="163124" y="63"/>
                    <a:pt x="136475" y="63"/>
                  </a:cubicBezTo>
                  <a:cubicBezTo>
                    <a:pt x="118943" y="63"/>
                    <a:pt x="102113" y="10682"/>
                    <a:pt x="90541" y="22186"/>
                  </a:cubicBezTo>
                  <a:cubicBezTo>
                    <a:pt x="87035" y="6257"/>
                    <a:pt x="71958" y="63"/>
                    <a:pt x="58984" y="63"/>
                  </a:cubicBezTo>
                  <a:cubicBezTo>
                    <a:pt x="42855" y="63"/>
                    <a:pt x="36192" y="11567"/>
                    <a:pt x="33037" y="16876"/>
                  </a:cubicBezTo>
                  <a:cubicBezTo>
                    <a:pt x="26725" y="26906"/>
                    <a:pt x="22167" y="44604"/>
                    <a:pt x="22167" y="45489"/>
                  </a:cubicBezTo>
                  <a:cubicBezTo>
                    <a:pt x="22167" y="48439"/>
                    <a:pt x="25673" y="48439"/>
                    <a:pt x="26375" y="48439"/>
                  </a:cubicBezTo>
                  <a:cubicBezTo>
                    <a:pt x="29881" y="48439"/>
                    <a:pt x="30232" y="48144"/>
                    <a:pt x="32335" y="41654"/>
                  </a:cubicBezTo>
                  <a:cubicBezTo>
                    <a:pt x="38296" y="20711"/>
                    <a:pt x="45309" y="6552"/>
                    <a:pt x="57932" y="6552"/>
                  </a:cubicBezTo>
                  <a:cubicBezTo>
                    <a:pt x="63893" y="6552"/>
                    <a:pt x="68802" y="8912"/>
                    <a:pt x="68802" y="20121"/>
                  </a:cubicBezTo>
                  <a:cubicBezTo>
                    <a:pt x="68802" y="26906"/>
                    <a:pt x="67750" y="30150"/>
                    <a:pt x="66347" y="35165"/>
                  </a:cubicBezTo>
                  <a:lnTo>
                    <a:pt x="27076" y="166430"/>
                  </a:lnTo>
                  <a:close/>
                  <a:moveTo>
                    <a:pt x="88788" y="38410"/>
                  </a:moveTo>
                  <a:cubicBezTo>
                    <a:pt x="91243" y="30445"/>
                    <a:pt x="100710" y="22186"/>
                    <a:pt x="107022" y="17761"/>
                  </a:cubicBezTo>
                  <a:cubicBezTo>
                    <a:pt x="119294" y="8617"/>
                    <a:pt x="129462" y="6552"/>
                    <a:pt x="135423" y="6552"/>
                  </a:cubicBezTo>
                  <a:cubicBezTo>
                    <a:pt x="149449" y="6552"/>
                    <a:pt x="157864" y="16876"/>
                    <a:pt x="157864" y="34280"/>
                  </a:cubicBezTo>
                  <a:cubicBezTo>
                    <a:pt x="157864" y="51684"/>
                    <a:pt x="146293" y="85606"/>
                    <a:pt x="139982" y="96815"/>
                  </a:cubicBezTo>
                  <a:cubicBezTo>
                    <a:pt x="128060" y="117464"/>
                    <a:pt x="111229" y="127198"/>
                    <a:pt x="98256" y="127198"/>
                  </a:cubicBezTo>
                  <a:cubicBezTo>
                    <a:pt x="75113" y="127198"/>
                    <a:pt x="70555" y="102715"/>
                    <a:pt x="70555" y="100945"/>
                  </a:cubicBezTo>
                  <a:cubicBezTo>
                    <a:pt x="70555" y="100355"/>
                    <a:pt x="70555" y="99765"/>
                    <a:pt x="71607" y="96225"/>
                  </a:cubicBezTo>
                  <a:lnTo>
                    <a:pt x="88788" y="384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4A5AD33-85DE-AF5E-56A9-0DD2A8AEA7B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756917" y="2931309"/>
              <a:ext cx="234226" cy="197044"/>
            </a:xfrm>
            <a:custGeom>
              <a:avLst/>
              <a:gdLst>
                <a:gd name="csX0" fmla="*/ 124208 w 234226"/>
                <a:gd name="csY0" fmla="*/ 10682 h 197044"/>
                <a:gd name="csX1" fmla="*/ 117195 w 234226"/>
                <a:gd name="csY1" fmla="*/ 63 h 197044"/>
                <a:gd name="csX2" fmla="*/ 110182 w 234226"/>
                <a:gd name="csY2" fmla="*/ 10682 h 197044"/>
                <a:gd name="csX3" fmla="*/ 110182 w 234226"/>
                <a:gd name="csY3" fmla="*/ 185308 h 197044"/>
                <a:gd name="csX4" fmla="*/ 12705 w 234226"/>
                <a:gd name="csY4" fmla="*/ 185308 h 197044"/>
                <a:gd name="csX5" fmla="*/ 82 w 234226"/>
                <a:gd name="csY5" fmla="*/ 191208 h 197044"/>
                <a:gd name="csX6" fmla="*/ 12705 w 234226"/>
                <a:gd name="csY6" fmla="*/ 197107 h 197044"/>
                <a:gd name="csX7" fmla="*/ 222036 w 234226"/>
                <a:gd name="csY7" fmla="*/ 197107 h 197044"/>
                <a:gd name="csX8" fmla="*/ 234308 w 234226"/>
                <a:gd name="csY8" fmla="*/ 191208 h 197044"/>
                <a:gd name="csX9" fmla="*/ 222036 w 234226"/>
                <a:gd name="csY9" fmla="*/ 185308 h 197044"/>
                <a:gd name="csX10" fmla="*/ 124208 w 234226"/>
                <a:gd name="csY10" fmla="*/ 185308 h 197044"/>
                <a:gd name="csX11" fmla="*/ 124208 w 234226"/>
                <a:gd name="csY11" fmla="*/ 10682 h 1970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34226" h="197044">
                  <a:moveTo>
                    <a:pt x="124208" y="10682"/>
                  </a:moveTo>
                  <a:cubicBezTo>
                    <a:pt x="124208" y="5372"/>
                    <a:pt x="124208" y="63"/>
                    <a:pt x="117195" y="63"/>
                  </a:cubicBezTo>
                  <a:cubicBezTo>
                    <a:pt x="110182" y="63"/>
                    <a:pt x="110182" y="6257"/>
                    <a:pt x="110182" y="10682"/>
                  </a:cubicBezTo>
                  <a:lnTo>
                    <a:pt x="110182" y="185308"/>
                  </a:lnTo>
                  <a:lnTo>
                    <a:pt x="12705" y="185308"/>
                  </a:lnTo>
                  <a:cubicBezTo>
                    <a:pt x="7445" y="185308"/>
                    <a:pt x="82" y="185308"/>
                    <a:pt x="82" y="191208"/>
                  </a:cubicBezTo>
                  <a:cubicBezTo>
                    <a:pt x="82" y="197107"/>
                    <a:pt x="7445" y="197107"/>
                    <a:pt x="12705" y="197107"/>
                  </a:cubicBezTo>
                  <a:lnTo>
                    <a:pt x="222036" y="197107"/>
                  </a:lnTo>
                  <a:cubicBezTo>
                    <a:pt x="227997" y="197107"/>
                    <a:pt x="234308" y="197107"/>
                    <a:pt x="234308" y="191208"/>
                  </a:cubicBezTo>
                  <a:cubicBezTo>
                    <a:pt x="234308" y="185308"/>
                    <a:pt x="227997" y="185308"/>
                    <a:pt x="222036" y="185308"/>
                  </a:cubicBezTo>
                  <a:lnTo>
                    <a:pt x="124208" y="185308"/>
                  </a:lnTo>
                  <a:lnTo>
                    <a:pt x="124208" y="106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0B16573-076D-9C63-0998-B21C329FF59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110516" y="2907121"/>
              <a:ext cx="14025" cy="294976"/>
            </a:xfrm>
            <a:custGeom>
              <a:avLst/>
              <a:gdLst>
                <a:gd name="csX0" fmla="*/ 14117 w 14025"/>
                <a:gd name="csY0" fmla="*/ 10682 h 294976"/>
                <a:gd name="csX1" fmla="*/ 7104 w 14025"/>
                <a:gd name="csY1" fmla="*/ 63 h 294976"/>
                <a:gd name="csX2" fmla="*/ 91 w 14025"/>
                <a:gd name="csY2" fmla="*/ 10682 h 294976"/>
                <a:gd name="csX3" fmla="*/ 91 w 14025"/>
                <a:gd name="csY3" fmla="*/ 284420 h 294976"/>
                <a:gd name="csX4" fmla="*/ 7104 w 14025"/>
                <a:gd name="csY4" fmla="*/ 295040 h 294976"/>
                <a:gd name="csX5" fmla="*/ 14117 w 14025"/>
                <a:gd name="csY5" fmla="*/ 284420 h 294976"/>
                <a:gd name="csX6" fmla="*/ 14117 w 14025"/>
                <a:gd name="csY6" fmla="*/ 10682 h 294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025" h="294976">
                  <a:moveTo>
                    <a:pt x="14117" y="10682"/>
                  </a:moveTo>
                  <a:cubicBezTo>
                    <a:pt x="14117" y="5372"/>
                    <a:pt x="14117" y="63"/>
                    <a:pt x="7104" y="63"/>
                  </a:cubicBezTo>
                  <a:cubicBezTo>
                    <a:pt x="91" y="63"/>
                    <a:pt x="91" y="5372"/>
                    <a:pt x="91" y="10682"/>
                  </a:cubicBezTo>
                  <a:lnTo>
                    <a:pt x="91" y="284420"/>
                  </a:lnTo>
                  <a:cubicBezTo>
                    <a:pt x="91" y="289730"/>
                    <a:pt x="91" y="295040"/>
                    <a:pt x="7104" y="295040"/>
                  </a:cubicBezTo>
                  <a:cubicBezTo>
                    <a:pt x="14117" y="295040"/>
                    <a:pt x="14117" y="289730"/>
                    <a:pt x="14117" y="284420"/>
                  </a:cubicBezTo>
                  <a:lnTo>
                    <a:pt x="14117" y="106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AB0CEBF-E481-4E8D-A64E-534DB0C8EF2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176359" y="2923640"/>
              <a:ext cx="212486" cy="265184"/>
            </a:xfrm>
            <a:custGeom>
              <a:avLst/>
              <a:gdLst>
                <a:gd name="csX0" fmla="*/ 158933 w 212486"/>
                <a:gd name="csY0" fmla="*/ 7732 h 265184"/>
                <a:gd name="csX1" fmla="*/ 159985 w 212486"/>
                <a:gd name="csY1" fmla="*/ 3308 h 265184"/>
                <a:gd name="csX2" fmla="*/ 155777 w 212486"/>
                <a:gd name="csY2" fmla="*/ 63 h 265184"/>
                <a:gd name="csX3" fmla="*/ 150518 w 212486"/>
                <a:gd name="csY3" fmla="*/ 5962 h 265184"/>
                <a:gd name="csX4" fmla="*/ 92312 w 212486"/>
                <a:gd name="csY4" fmla="*/ 200942 h 265184"/>
                <a:gd name="csX5" fmla="*/ 52339 w 212486"/>
                <a:gd name="csY5" fmla="*/ 167905 h 265184"/>
                <a:gd name="csX6" fmla="*/ 71274 w 212486"/>
                <a:gd name="csY6" fmla="*/ 113039 h 265184"/>
                <a:gd name="csX7" fmla="*/ 75131 w 212486"/>
                <a:gd name="csY7" fmla="*/ 98585 h 265184"/>
                <a:gd name="csX8" fmla="*/ 46378 w 212486"/>
                <a:gd name="csY8" fmla="*/ 74397 h 265184"/>
                <a:gd name="csX9" fmla="*/ 94 w 212486"/>
                <a:gd name="csY9" fmla="*/ 119823 h 265184"/>
                <a:gd name="csX10" fmla="*/ 4302 w 212486"/>
                <a:gd name="csY10" fmla="*/ 122773 h 265184"/>
                <a:gd name="csX11" fmla="*/ 9912 w 212486"/>
                <a:gd name="csY11" fmla="*/ 117464 h 265184"/>
                <a:gd name="csX12" fmla="*/ 45326 w 212486"/>
                <a:gd name="csY12" fmla="*/ 80886 h 265184"/>
                <a:gd name="csX13" fmla="*/ 54092 w 212486"/>
                <a:gd name="csY13" fmla="*/ 90326 h 265184"/>
                <a:gd name="csX14" fmla="*/ 46028 w 212486"/>
                <a:gd name="csY14" fmla="*/ 115694 h 265184"/>
                <a:gd name="csX15" fmla="*/ 29197 w 212486"/>
                <a:gd name="csY15" fmla="*/ 165545 h 265184"/>
                <a:gd name="csX16" fmla="*/ 90208 w 212486"/>
                <a:gd name="csY16" fmla="*/ 207431 h 265184"/>
                <a:gd name="csX17" fmla="*/ 82494 w 212486"/>
                <a:gd name="csY17" fmla="*/ 234274 h 265184"/>
                <a:gd name="csX18" fmla="*/ 74429 w 212486"/>
                <a:gd name="csY18" fmla="*/ 262297 h 265184"/>
                <a:gd name="csX19" fmla="*/ 78637 w 212486"/>
                <a:gd name="csY19" fmla="*/ 265247 h 265184"/>
                <a:gd name="csX20" fmla="*/ 81793 w 212486"/>
                <a:gd name="csY20" fmla="*/ 264067 h 265184"/>
                <a:gd name="csX21" fmla="*/ 86000 w 212486"/>
                <a:gd name="csY21" fmla="*/ 251973 h 265184"/>
                <a:gd name="csX22" fmla="*/ 99325 w 212486"/>
                <a:gd name="csY22" fmla="*/ 208021 h 265184"/>
                <a:gd name="csX23" fmla="*/ 176115 w 212486"/>
                <a:gd name="csY23" fmla="*/ 176459 h 265184"/>
                <a:gd name="csX24" fmla="*/ 201711 w 212486"/>
                <a:gd name="csY24" fmla="*/ 141062 h 265184"/>
                <a:gd name="csX25" fmla="*/ 212581 w 212486"/>
                <a:gd name="csY25" fmla="*/ 95045 h 265184"/>
                <a:gd name="csX26" fmla="*/ 197153 w 212486"/>
                <a:gd name="csY26" fmla="*/ 74397 h 265184"/>
                <a:gd name="csX27" fmla="*/ 179621 w 212486"/>
                <a:gd name="csY27" fmla="*/ 88556 h 265184"/>
                <a:gd name="csX28" fmla="*/ 184880 w 212486"/>
                <a:gd name="csY28" fmla="*/ 96520 h 265184"/>
                <a:gd name="csX29" fmla="*/ 197503 w 212486"/>
                <a:gd name="csY29" fmla="*/ 121593 h 265184"/>
                <a:gd name="csX30" fmla="*/ 166998 w 212486"/>
                <a:gd name="csY30" fmla="*/ 175279 h 265184"/>
                <a:gd name="csX31" fmla="*/ 101078 w 212486"/>
                <a:gd name="csY31" fmla="*/ 201532 h 265184"/>
                <a:gd name="csX32" fmla="*/ 158933 w 212486"/>
                <a:gd name="csY32" fmla="*/ 7732 h 2651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212486" h="265184">
                  <a:moveTo>
                    <a:pt x="158933" y="7732"/>
                  </a:moveTo>
                  <a:cubicBezTo>
                    <a:pt x="159284" y="6552"/>
                    <a:pt x="159985" y="4782"/>
                    <a:pt x="159985" y="3308"/>
                  </a:cubicBezTo>
                  <a:cubicBezTo>
                    <a:pt x="159985" y="358"/>
                    <a:pt x="157531" y="63"/>
                    <a:pt x="155777" y="63"/>
                  </a:cubicBezTo>
                  <a:cubicBezTo>
                    <a:pt x="152271" y="63"/>
                    <a:pt x="151920" y="653"/>
                    <a:pt x="150518" y="5962"/>
                  </a:cubicBezTo>
                  <a:lnTo>
                    <a:pt x="92312" y="200942"/>
                  </a:lnTo>
                  <a:cubicBezTo>
                    <a:pt x="65663" y="198287"/>
                    <a:pt x="52339" y="187373"/>
                    <a:pt x="52339" y="167905"/>
                  </a:cubicBezTo>
                  <a:cubicBezTo>
                    <a:pt x="52339" y="162005"/>
                    <a:pt x="52339" y="154336"/>
                    <a:pt x="71274" y="113039"/>
                  </a:cubicBezTo>
                  <a:cubicBezTo>
                    <a:pt x="72676" y="109499"/>
                    <a:pt x="75131" y="104485"/>
                    <a:pt x="75131" y="98585"/>
                  </a:cubicBezTo>
                  <a:cubicBezTo>
                    <a:pt x="75131" y="85311"/>
                    <a:pt x="63910" y="74397"/>
                    <a:pt x="46378" y="74397"/>
                  </a:cubicBezTo>
                  <a:cubicBezTo>
                    <a:pt x="13068" y="74397"/>
                    <a:pt x="94" y="117169"/>
                    <a:pt x="94" y="119823"/>
                  </a:cubicBezTo>
                  <a:cubicBezTo>
                    <a:pt x="94" y="122773"/>
                    <a:pt x="3600" y="122773"/>
                    <a:pt x="4302" y="122773"/>
                  </a:cubicBezTo>
                  <a:cubicBezTo>
                    <a:pt x="7808" y="122773"/>
                    <a:pt x="8159" y="122183"/>
                    <a:pt x="9912" y="117464"/>
                  </a:cubicBezTo>
                  <a:cubicBezTo>
                    <a:pt x="19379" y="89441"/>
                    <a:pt x="33405" y="80886"/>
                    <a:pt x="45326" y="80886"/>
                  </a:cubicBezTo>
                  <a:cubicBezTo>
                    <a:pt x="48131" y="80886"/>
                    <a:pt x="54092" y="80886"/>
                    <a:pt x="54092" y="90326"/>
                  </a:cubicBezTo>
                  <a:cubicBezTo>
                    <a:pt x="54092" y="97995"/>
                    <a:pt x="50586" y="105369"/>
                    <a:pt x="46028" y="115694"/>
                  </a:cubicBezTo>
                  <a:cubicBezTo>
                    <a:pt x="29197" y="152861"/>
                    <a:pt x="29197" y="160530"/>
                    <a:pt x="29197" y="165545"/>
                  </a:cubicBezTo>
                  <a:cubicBezTo>
                    <a:pt x="29197" y="193568"/>
                    <a:pt x="56547" y="205662"/>
                    <a:pt x="90208" y="207431"/>
                  </a:cubicBezTo>
                  <a:cubicBezTo>
                    <a:pt x="87403" y="218051"/>
                    <a:pt x="87403" y="218641"/>
                    <a:pt x="82494" y="234274"/>
                  </a:cubicBezTo>
                  <a:cubicBezTo>
                    <a:pt x="81442" y="237519"/>
                    <a:pt x="74429" y="261412"/>
                    <a:pt x="74429" y="262297"/>
                  </a:cubicBezTo>
                  <a:cubicBezTo>
                    <a:pt x="74429" y="262592"/>
                    <a:pt x="74429" y="265247"/>
                    <a:pt x="78637" y="265247"/>
                  </a:cubicBezTo>
                  <a:cubicBezTo>
                    <a:pt x="79338" y="265247"/>
                    <a:pt x="81091" y="265247"/>
                    <a:pt x="81793" y="264067"/>
                  </a:cubicBezTo>
                  <a:cubicBezTo>
                    <a:pt x="82845" y="263477"/>
                    <a:pt x="84948" y="256103"/>
                    <a:pt x="86000" y="251973"/>
                  </a:cubicBezTo>
                  <a:lnTo>
                    <a:pt x="99325" y="208021"/>
                  </a:lnTo>
                  <a:cubicBezTo>
                    <a:pt x="112298" y="208021"/>
                    <a:pt x="143154" y="208021"/>
                    <a:pt x="176115" y="176459"/>
                  </a:cubicBezTo>
                  <a:cubicBezTo>
                    <a:pt x="190491" y="162890"/>
                    <a:pt x="197854" y="149911"/>
                    <a:pt x="201711" y="141062"/>
                  </a:cubicBezTo>
                  <a:cubicBezTo>
                    <a:pt x="204867" y="133687"/>
                    <a:pt x="212581" y="108024"/>
                    <a:pt x="212581" y="95045"/>
                  </a:cubicBezTo>
                  <a:cubicBezTo>
                    <a:pt x="212581" y="78527"/>
                    <a:pt x="203114" y="74397"/>
                    <a:pt x="197153" y="74397"/>
                  </a:cubicBezTo>
                  <a:cubicBezTo>
                    <a:pt x="188387" y="74397"/>
                    <a:pt x="179621" y="82066"/>
                    <a:pt x="179621" y="88556"/>
                  </a:cubicBezTo>
                  <a:cubicBezTo>
                    <a:pt x="179621" y="92391"/>
                    <a:pt x="181725" y="94160"/>
                    <a:pt x="184880" y="96520"/>
                  </a:cubicBezTo>
                  <a:cubicBezTo>
                    <a:pt x="188738" y="99765"/>
                    <a:pt x="197503" y="107434"/>
                    <a:pt x="197503" y="121593"/>
                  </a:cubicBezTo>
                  <a:cubicBezTo>
                    <a:pt x="197503" y="140472"/>
                    <a:pt x="179270" y="164660"/>
                    <a:pt x="166998" y="175279"/>
                  </a:cubicBezTo>
                  <a:cubicBezTo>
                    <a:pt x="136142" y="201532"/>
                    <a:pt x="113701" y="201532"/>
                    <a:pt x="101078" y="201532"/>
                  </a:cubicBezTo>
                  <a:lnTo>
                    <a:pt x="158933" y="77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9782147-F64B-7C30-81D3-DD4BACA0306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426459" y="2907121"/>
              <a:ext cx="78192" cy="294976"/>
            </a:xfrm>
            <a:custGeom>
              <a:avLst/>
              <a:gdLst>
                <a:gd name="csX0" fmla="*/ 76540 w 78192"/>
                <a:gd name="csY0" fmla="*/ 152566 h 294976"/>
                <a:gd name="csX1" fmla="*/ 78293 w 78192"/>
                <a:gd name="csY1" fmla="*/ 147551 h 294976"/>
                <a:gd name="csX2" fmla="*/ 76540 w 78192"/>
                <a:gd name="csY2" fmla="*/ 142537 h 294976"/>
                <a:gd name="csX3" fmla="*/ 15178 w 78192"/>
                <a:gd name="csY3" fmla="*/ 6847 h 294976"/>
                <a:gd name="csX4" fmla="*/ 7114 w 78192"/>
                <a:gd name="csY4" fmla="*/ 63 h 294976"/>
                <a:gd name="csX5" fmla="*/ 101 w 78192"/>
                <a:gd name="csY5" fmla="*/ 5962 h 294976"/>
                <a:gd name="csX6" fmla="*/ 1854 w 78192"/>
                <a:gd name="csY6" fmla="*/ 10682 h 294976"/>
                <a:gd name="csX7" fmla="*/ 63917 w 78192"/>
                <a:gd name="csY7" fmla="*/ 147551 h 294976"/>
                <a:gd name="csX8" fmla="*/ 1854 w 78192"/>
                <a:gd name="csY8" fmla="*/ 283831 h 294976"/>
                <a:gd name="csX9" fmla="*/ 101 w 78192"/>
                <a:gd name="csY9" fmla="*/ 289140 h 294976"/>
                <a:gd name="csX10" fmla="*/ 7114 w 78192"/>
                <a:gd name="csY10" fmla="*/ 295040 h 294976"/>
                <a:gd name="csX11" fmla="*/ 14477 w 78192"/>
                <a:gd name="csY11" fmla="*/ 289140 h 294976"/>
                <a:gd name="csX12" fmla="*/ 76540 w 78192"/>
                <a:gd name="csY12" fmla="*/ 152566 h 294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78192" h="294976">
                  <a:moveTo>
                    <a:pt x="76540" y="152566"/>
                  </a:moveTo>
                  <a:cubicBezTo>
                    <a:pt x="78293" y="149026"/>
                    <a:pt x="78293" y="148436"/>
                    <a:pt x="78293" y="147551"/>
                  </a:cubicBezTo>
                  <a:cubicBezTo>
                    <a:pt x="78293" y="146666"/>
                    <a:pt x="78293" y="146076"/>
                    <a:pt x="76540" y="142537"/>
                  </a:cubicBezTo>
                  <a:lnTo>
                    <a:pt x="15178" y="6847"/>
                  </a:lnTo>
                  <a:cubicBezTo>
                    <a:pt x="13074" y="1833"/>
                    <a:pt x="10971" y="63"/>
                    <a:pt x="7114" y="63"/>
                  </a:cubicBezTo>
                  <a:cubicBezTo>
                    <a:pt x="3257" y="63"/>
                    <a:pt x="101" y="2718"/>
                    <a:pt x="101" y="5962"/>
                  </a:cubicBezTo>
                  <a:cubicBezTo>
                    <a:pt x="101" y="6847"/>
                    <a:pt x="101" y="7437"/>
                    <a:pt x="1854" y="10682"/>
                  </a:cubicBezTo>
                  <a:lnTo>
                    <a:pt x="63917" y="147551"/>
                  </a:lnTo>
                  <a:lnTo>
                    <a:pt x="1854" y="283831"/>
                  </a:lnTo>
                  <a:cubicBezTo>
                    <a:pt x="101" y="287075"/>
                    <a:pt x="101" y="287665"/>
                    <a:pt x="101" y="289140"/>
                  </a:cubicBezTo>
                  <a:cubicBezTo>
                    <a:pt x="101" y="292385"/>
                    <a:pt x="3257" y="295040"/>
                    <a:pt x="7114" y="295040"/>
                  </a:cubicBezTo>
                  <a:cubicBezTo>
                    <a:pt x="11672" y="295040"/>
                    <a:pt x="13074" y="292090"/>
                    <a:pt x="14477" y="289140"/>
                  </a:cubicBezTo>
                  <a:lnTo>
                    <a:pt x="76540" y="1525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58" name="Group 257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 title="IguanaTex Shape Display">
            <a:extLst>
              <a:ext uri="{FF2B5EF4-FFF2-40B4-BE49-F238E27FC236}">
                <a16:creationId xmlns:a16="http://schemas.microsoft.com/office/drawing/2014/main" id="{2CDF1451-2D27-6502-7081-837BADDD37C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111455" y="1286714"/>
            <a:ext cx="1533435" cy="246724"/>
            <a:chOff x="7627137" y="2725300"/>
            <a:chExt cx="1533435" cy="246724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5A978F3-1014-D247-35F9-B74FFCA93E9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27137" y="2739117"/>
              <a:ext cx="113530" cy="171226"/>
            </a:xfrm>
            <a:custGeom>
              <a:avLst/>
              <a:gdLst>
                <a:gd name="csX0" fmla="*/ 113607 w 113530"/>
                <a:gd name="csY0" fmla="*/ 8945 h 171226"/>
                <a:gd name="csX1" fmla="*/ 104678 w 113530"/>
                <a:gd name="csY1" fmla="*/ 63 h 171226"/>
                <a:gd name="csX2" fmla="*/ 9006 w 113530"/>
                <a:gd name="csY2" fmla="*/ 63 h 171226"/>
                <a:gd name="csX3" fmla="*/ 77 w 113530"/>
                <a:gd name="csY3" fmla="*/ 4997 h 171226"/>
                <a:gd name="csX4" fmla="*/ 9006 w 113530"/>
                <a:gd name="csY4" fmla="*/ 9932 h 171226"/>
                <a:gd name="csX5" fmla="*/ 103402 w 113530"/>
                <a:gd name="csY5" fmla="*/ 9932 h 171226"/>
                <a:gd name="csX6" fmla="*/ 103402 w 113530"/>
                <a:gd name="csY6" fmla="*/ 80742 h 171226"/>
                <a:gd name="csX7" fmla="*/ 12578 w 113530"/>
                <a:gd name="csY7" fmla="*/ 80742 h 171226"/>
                <a:gd name="csX8" fmla="*/ 3648 w 113530"/>
                <a:gd name="csY8" fmla="*/ 85676 h 171226"/>
                <a:gd name="csX9" fmla="*/ 12578 w 113530"/>
                <a:gd name="csY9" fmla="*/ 90611 h 171226"/>
                <a:gd name="csX10" fmla="*/ 103402 w 113530"/>
                <a:gd name="csY10" fmla="*/ 90611 h 171226"/>
                <a:gd name="csX11" fmla="*/ 103402 w 113530"/>
                <a:gd name="csY11" fmla="*/ 161421 h 171226"/>
                <a:gd name="csX12" fmla="*/ 9006 w 113530"/>
                <a:gd name="csY12" fmla="*/ 161421 h 171226"/>
                <a:gd name="csX13" fmla="*/ 77 w 113530"/>
                <a:gd name="csY13" fmla="*/ 166355 h 171226"/>
                <a:gd name="csX14" fmla="*/ 9006 w 113530"/>
                <a:gd name="csY14" fmla="*/ 171290 h 171226"/>
                <a:gd name="csX15" fmla="*/ 104678 w 113530"/>
                <a:gd name="csY15" fmla="*/ 171290 h 171226"/>
                <a:gd name="csX16" fmla="*/ 113607 w 113530"/>
                <a:gd name="csY16" fmla="*/ 162408 h 171226"/>
                <a:gd name="csX17" fmla="*/ 113607 w 113530"/>
                <a:gd name="csY17" fmla="*/ 8945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3530" h="171226">
                  <a:moveTo>
                    <a:pt x="113607" y="8945"/>
                  </a:moveTo>
                  <a:cubicBezTo>
                    <a:pt x="113607" y="803"/>
                    <a:pt x="112842" y="63"/>
                    <a:pt x="104678" y="63"/>
                  </a:cubicBezTo>
                  <a:lnTo>
                    <a:pt x="9006" y="63"/>
                  </a:lnTo>
                  <a:cubicBezTo>
                    <a:pt x="4669" y="63"/>
                    <a:pt x="77" y="63"/>
                    <a:pt x="77" y="4997"/>
                  </a:cubicBezTo>
                  <a:cubicBezTo>
                    <a:pt x="77" y="9932"/>
                    <a:pt x="4669" y="9932"/>
                    <a:pt x="9006" y="9932"/>
                  </a:cubicBezTo>
                  <a:lnTo>
                    <a:pt x="103402" y="9932"/>
                  </a:lnTo>
                  <a:lnTo>
                    <a:pt x="103402" y="80742"/>
                  </a:lnTo>
                  <a:lnTo>
                    <a:pt x="12578" y="80742"/>
                  </a:lnTo>
                  <a:cubicBezTo>
                    <a:pt x="8241" y="80742"/>
                    <a:pt x="3648" y="80742"/>
                    <a:pt x="3648" y="85676"/>
                  </a:cubicBezTo>
                  <a:cubicBezTo>
                    <a:pt x="3648" y="90611"/>
                    <a:pt x="8241" y="90611"/>
                    <a:pt x="12578" y="90611"/>
                  </a:cubicBezTo>
                  <a:lnTo>
                    <a:pt x="103402" y="90611"/>
                  </a:lnTo>
                  <a:lnTo>
                    <a:pt x="103402" y="161421"/>
                  </a:lnTo>
                  <a:lnTo>
                    <a:pt x="9006" y="161421"/>
                  </a:lnTo>
                  <a:cubicBezTo>
                    <a:pt x="4669" y="161421"/>
                    <a:pt x="77" y="161421"/>
                    <a:pt x="77" y="166355"/>
                  </a:cubicBezTo>
                  <a:cubicBezTo>
                    <a:pt x="77" y="171290"/>
                    <a:pt x="4669" y="171290"/>
                    <a:pt x="9006" y="171290"/>
                  </a:cubicBezTo>
                  <a:lnTo>
                    <a:pt x="104678" y="171290"/>
                  </a:lnTo>
                  <a:cubicBezTo>
                    <a:pt x="112842" y="171290"/>
                    <a:pt x="113607" y="170550"/>
                    <a:pt x="113607" y="162408"/>
                  </a:cubicBezTo>
                  <a:lnTo>
                    <a:pt x="113607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0178743-4FF4-9196-0CAC-AA77352CED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856977" y="2741831"/>
              <a:ext cx="176801" cy="173940"/>
            </a:xfrm>
            <a:custGeom>
              <a:avLst/>
              <a:gdLst>
                <a:gd name="csX0" fmla="*/ 144997 w 176801"/>
                <a:gd name="csY0" fmla="*/ 25969 h 173940"/>
                <a:gd name="csX1" fmla="*/ 172550 w 176801"/>
                <a:gd name="csY1" fmla="*/ 7711 h 173940"/>
                <a:gd name="csX2" fmla="*/ 176887 w 176801"/>
                <a:gd name="csY2" fmla="*/ 2777 h 173940"/>
                <a:gd name="csX3" fmla="*/ 173571 w 176801"/>
                <a:gd name="csY3" fmla="*/ 63 h 173940"/>
                <a:gd name="csX4" fmla="*/ 147548 w 176801"/>
                <a:gd name="csY4" fmla="*/ 803 h 173940"/>
                <a:gd name="csX5" fmla="*/ 121015 w 176801"/>
                <a:gd name="csY5" fmla="*/ 63 h 173940"/>
                <a:gd name="csX6" fmla="*/ 116423 w 176801"/>
                <a:gd name="csY6" fmla="*/ 4997 h 173940"/>
                <a:gd name="csX7" fmla="*/ 121015 w 176801"/>
                <a:gd name="csY7" fmla="*/ 7711 h 173940"/>
                <a:gd name="csX8" fmla="*/ 138363 w 176801"/>
                <a:gd name="csY8" fmla="*/ 18567 h 173940"/>
                <a:gd name="csX9" fmla="*/ 137598 w 176801"/>
                <a:gd name="csY9" fmla="*/ 23748 h 173940"/>
                <a:gd name="csX10" fmla="*/ 114637 w 176801"/>
                <a:gd name="csY10" fmla="*/ 111829 h 173940"/>
                <a:gd name="csX11" fmla="*/ 51111 w 176801"/>
                <a:gd name="csY11" fmla="*/ 166355 h 173940"/>
                <a:gd name="csX12" fmla="*/ 19985 w 176801"/>
                <a:gd name="csY12" fmla="*/ 134281 h 173940"/>
                <a:gd name="csX13" fmla="*/ 22792 w 176801"/>
                <a:gd name="csY13" fmla="*/ 115037 h 173940"/>
                <a:gd name="csX14" fmla="*/ 47539 w 176801"/>
                <a:gd name="csY14" fmla="*/ 19061 h 173940"/>
                <a:gd name="csX15" fmla="*/ 68969 w 176801"/>
                <a:gd name="csY15" fmla="*/ 7711 h 173940"/>
                <a:gd name="csX16" fmla="*/ 77644 w 176801"/>
                <a:gd name="csY16" fmla="*/ 2777 h 173940"/>
                <a:gd name="csX17" fmla="*/ 74072 w 176801"/>
                <a:gd name="csY17" fmla="*/ 63 h 173940"/>
                <a:gd name="csX18" fmla="*/ 41416 w 176801"/>
                <a:gd name="csY18" fmla="*/ 803 h 173940"/>
                <a:gd name="csX19" fmla="*/ 8505 w 176801"/>
                <a:gd name="csY19" fmla="*/ 63 h 173940"/>
                <a:gd name="csX20" fmla="*/ 3657 w 176801"/>
                <a:gd name="csY20" fmla="*/ 4997 h 173940"/>
                <a:gd name="csX21" fmla="*/ 10801 w 176801"/>
                <a:gd name="csY21" fmla="*/ 7711 h 173940"/>
                <a:gd name="csX22" fmla="*/ 20496 w 176801"/>
                <a:gd name="csY22" fmla="*/ 8205 h 173940"/>
                <a:gd name="csX23" fmla="*/ 27384 w 176801"/>
                <a:gd name="csY23" fmla="*/ 12152 h 173940"/>
                <a:gd name="csX24" fmla="*/ 23047 w 176801"/>
                <a:gd name="csY24" fmla="*/ 29670 h 173940"/>
                <a:gd name="csX25" fmla="*/ 17434 w 176801"/>
                <a:gd name="csY25" fmla="*/ 51382 h 173940"/>
                <a:gd name="csX26" fmla="*/ 1871 w 176801"/>
                <a:gd name="csY26" fmla="*/ 112323 h 173940"/>
                <a:gd name="csX27" fmla="*/ 86 w 176801"/>
                <a:gd name="csY27" fmla="*/ 126633 h 173940"/>
                <a:gd name="csX28" fmla="*/ 50090 w 176801"/>
                <a:gd name="csY28" fmla="*/ 174004 h 173940"/>
                <a:gd name="csX29" fmla="*/ 122291 w 176801"/>
                <a:gd name="csY29" fmla="*/ 113556 h 173940"/>
                <a:gd name="csX30" fmla="*/ 144997 w 176801"/>
                <a:gd name="csY30" fmla="*/ 25969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76801" h="173940">
                  <a:moveTo>
                    <a:pt x="144997" y="25969"/>
                  </a:moveTo>
                  <a:cubicBezTo>
                    <a:pt x="147548" y="15853"/>
                    <a:pt x="152140" y="8451"/>
                    <a:pt x="172550" y="7711"/>
                  </a:cubicBezTo>
                  <a:cubicBezTo>
                    <a:pt x="173826" y="7711"/>
                    <a:pt x="176887" y="7465"/>
                    <a:pt x="176887" y="2777"/>
                  </a:cubicBezTo>
                  <a:cubicBezTo>
                    <a:pt x="176887" y="2530"/>
                    <a:pt x="176887" y="63"/>
                    <a:pt x="173571" y="63"/>
                  </a:cubicBezTo>
                  <a:cubicBezTo>
                    <a:pt x="165152" y="63"/>
                    <a:pt x="156222" y="803"/>
                    <a:pt x="147548" y="803"/>
                  </a:cubicBezTo>
                  <a:cubicBezTo>
                    <a:pt x="138874" y="803"/>
                    <a:pt x="129434" y="63"/>
                    <a:pt x="121015" y="63"/>
                  </a:cubicBezTo>
                  <a:cubicBezTo>
                    <a:pt x="119484" y="63"/>
                    <a:pt x="116423" y="63"/>
                    <a:pt x="116423" y="4997"/>
                  </a:cubicBezTo>
                  <a:cubicBezTo>
                    <a:pt x="116423" y="7711"/>
                    <a:pt x="118974" y="7711"/>
                    <a:pt x="121015" y="7711"/>
                  </a:cubicBezTo>
                  <a:cubicBezTo>
                    <a:pt x="135557" y="7958"/>
                    <a:pt x="138363" y="13139"/>
                    <a:pt x="138363" y="18567"/>
                  </a:cubicBezTo>
                  <a:cubicBezTo>
                    <a:pt x="138363" y="19307"/>
                    <a:pt x="137853" y="23008"/>
                    <a:pt x="137598" y="23748"/>
                  </a:cubicBezTo>
                  <a:lnTo>
                    <a:pt x="114637" y="111829"/>
                  </a:lnTo>
                  <a:cubicBezTo>
                    <a:pt x="105963" y="144890"/>
                    <a:pt x="76623" y="166355"/>
                    <a:pt x="51111" y="166355"/>
                  </a:cubicBezTo>
                  <a:cubicBezTo>
                    <a:pt x="33762" y="166355"/>
                    <a:pt x="19985" y="155499"/>
                    <a:pt x="19985" y="134281"/>
                  </a:cubicBezTo>
                  <a:cubicBezTo>
                    <a:pt x="19985" y="133788"/>
                    <a:pt x="19985" y="125892"/>
                    <a:pt x="22792" y="115037"/>
                  </a:cubicBezTo>
                  <a:lnTo>
                    <a:pt x="47539" y="19061"/>
                  </a:lnTo>
                  <a:cubicBezTo>
                    <a:pt x="49835" y="10178"/>
                    <a:pt x="50345" y="7711"/>
                    <a:pt x="68969" y="7711"/>
                  </a:cubicBezTo>
                  <a:cubicBezTo>
                    <a:pt x="75603" y="7711"/>
                    <a:pt x="77644" y="7711"/>
                    <a:pt x="77644" y="2777"/>
                  </a:cubicBezTo>
                  <a:cubicBezTo>
                    <a:pt x="77644" y="63"/>
                    <a:pt x="74837" y="63"/>
                    <a:pt x="74072" y="63"/>
                  </a:cubicBezTo>
                  <a:cubicBezTo>
                    <a:pt x="66928" y="63"/>
                    <a:pt x="48559" y="803"/>
                    <a:pt x="41416" y="803"/>
                  </a:cubicBezTo>
                  <a:cubicBezTo>
                    <a:pt x="34017" y="803"/>
                    <a:pt x="15903" y="63"/>
                    <a:pt x="8505" y="63"/>
                  </a:cubicBezTo>
                  <a:cubicBezTo>
                    <a:pt x="6464" y="63"/>
                    <a:pt x="3657" y="63"/>
                    <a:pt x="3657" y="4997"/>
                  </a:cubicBezTo>
                  <a:cubicBezTo>
                    <a:pt x="3657" y="7711"/>
                    <a:pt x="5953" y="7711"/>
                    <a:pt x="10801" y="7711"/>
                  </a:cubicBezTo>
                  <a:cubicBezTo>
                    <a:pt x="11311" y="7711"/>
                    <a:pt x="16158" y="7711"/>
                    <a:pt x="20496" y="8205"/>
                  </a:cubicBezTo>
                  <a:cubicBezTo>
                    <a:pt x="25088" y="8698"/>
                    <a:pt x="27384" y="8945"/>
                    <a:pt x="27384" y="12152"/>
                  </a:cubicBezTo>
                  <a:cubicBezTo>
                    <a:pt x="27384" y="13633"/>
                    <a:pt x="24578" y="23995"/>
                    <a:pt x="23047" y="29670"/>
                  </a:cubicBezTo>
                  <a:lnTo>
                    <a:pt x="17434" y="51382"/>
                  </a:lnTo>
                  <a:cubicBezTo>
                    <a:pt x="15138" y="61004"/>
                    <a:pt x="2892" y="107635"/>
                    <a:pt x="1871" y="112323"/>
                  </a:cubicBezTo>
                  <a:cubicBezTo>
                    <a:pt x="86" y="119231"/>
                    <a:pt x="86" y="122932"/>
                    <a:pt x="86" y="126633"/>
                  </a:cubicBezTo>
                  <a:cubicBezTo>
                    <a:pt x="86" y="156733"/>
                    <a:pt x="23302" y="174004"/>
                    <a:pt x="50090" y="174004"/>
                  </a:cubicBezTo>
                  <a:cubicBezTo>
                    <a:pt x="82236" y="174004"/>
                    <a:pt x="113871" y="146124"/>
                    <a:pt x="122291" y="113556"/>
                  </a:cubicBezTo>
                  <a:lnTo>
                    <a:pt x="144997" y="259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FBC09E8-DC8B-DA23-2F78-0EB03FF4B41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35353" y="2799811"/>
              <a:ext cx="83425" cy="113246"/>
            </a:xfrm>
            <a:custGeom>
              <a:avLst/>
              <a:gdLst>
                <a:gd name="csX0" fmla="*/ 44744 w 83425"/>
                <a:gd name="csY0" fmla="*/ 62731 h 113246"/>
                <a:gd name="csX1" fmla="*/ 71277 w 83425"/>
                <a:gd name="csY1" fmla="*/ 85430 h 113246"/>
                <a:gd name="csX2" fmla="*/ 42448 w 83425"/>
                <a:gd name="csY2" fmla="*/ 107882 h 113246"/>
                <a:gd name="csX3" fmla="*/ 6985 w 83425"/>
                <a:gd name="csY3" fmla="*/ 72847 h 113246"/>
                <a:gd name="csX4" fmla="*/ 3413 w 83425"/>
                <a:gd name="csY4" fmla="*/ 68652 h 113246"/>
                <a:gd name="csX5" fmla="*/ 97 w 83425"/>
                <a:gd name="csY5" fmla="*/ 74820 h 113246"/>
                <a:gd name="csX6" fmla="*/ 97 w 83425"/>
                <a:gd name="csY6" fmla="*/ 107388 h 113246"/>
                <a:gd name="csX7" fmla="*/ 2903 w 83425"/>
                <a:gd name="csY7" fmla="*/ 113309 h 113246"/>
                <a:gd name="csX8" fmla="*/ 9281 w 83425"/>
                <a:gd name="csY8" fmla="*/ 108375 h 113246"/>
                <a:gd name="csX9" fmla="*/ 14384 w 83425"/>
                <a:gd name="csY9" fmla="*/ 102700 h 113246"/>
                <a:gd name="csX10" fmla="*/ 42448 w 83425"/>
                <a:gd name="csY10" fmla="*/ 113309 h 113246"/>
                <a:gd name="csX11" fmla="*/ 83523 w 83425"/>
                <a:gd name="csY11" fmla="*/ 79015 h 113246"/>
                <a:gd name="csX12" fmla="*/ 72807 w 83425"/>
                <a:gd name="csY12" fmla="*/ 55576 h 113246"/>
                <a:gd name="csX13" fmla="*/ 43723 w 83425"/>
                <a:gd name="csY13" fmla="*/ 43733 h 113246"/>
                <a:gd name="csX14" fmla="*/ 12343 w 83425"/>
                <a:gd name="csY14" fmla="*/ 23502 h 113246"/>
                <a:gd name="csX15" fmla="*/ 40917 w 83425"/>
                <a:gd name="csY15" fmla="*/ 4751 h 113246"/>
                <a:gd name="csX16" fmla="*/ 70766 w 83425"/>
                <a:gd name="csY16" fmla="*/ 34604 h 113246"/>
                <a:gd name="csX17" fmla="*/ 73828 w 83425"/>
                <a:gd name="csY17" fmla="*/ 36825 h 113246"/>
                <a:gd name="csX18" fmla="*/ 77145 w 83425"/>
                <a:gd name="csY18" fmla="*/ 30903 h 113246"/>
                <a:gd name="csX19" fmla="*/ 77145 w 83425"/>
                <a:gd name="csY19" fmla="*/ 5984 h 113246"/>
                <a:gd name="csX20" fmla="*/ 74338 w 83425"/>
                <a:gd name="csY20" fmla="*/ 63 h 113246"/>
                <a:gd name="csX21" fmla="*/ 69236 w 83425"/>
                <a:gd name="csY21" fmla="*/ 3023 h 113246"/>
                <a:gd name="csX22" fmla="*/ 64899 w 83425"/>
                <a:gd name="csY22" fmla="*/ 6971 h 113246"/>
                <a:gd name="csX23" fmla="*/ 40917 w 83425"/>
                <a:gd name="csY23" fmla="*/ 63 h 113246"/>
                <a:gd name="csX24" fmla="*/ 97 w 83425"/>
                <a:gd name="csY24" fmla="*/ 30410 h 113246"/>
                <a:gd name="csX25" fmla="*/ 11067 w 83425"/>
                <a:gd name="csY25" fmla="*/ 51382 h 113246"/>
                <a:gd name="csX26" fmla="*/ 44744 w 83425"/>
                <a:gd name="csY26" fmla="*/ 6273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3425" h="113246">
                  <a:moveTo>
                    <a:pt x="44744" y="62731"/>
                  </a:moveTo>
                  <a:cubicBezTo>
                    <a:pt x="50356" y="63718"/>
                    <a:pt x="71277" y="67665"/>
                    <a:pt x="71277" y="85430"/>
                  </a:cubicBezTo>
                  <a:cubicBezTo>
                    <a:pt x="71277" y="98013"/>
                    <a:pt x="62347" y="107882"/>
                    <a:pt x="42448" y="107882"/>
                  </a:cubicBezTo>
                  <a:cubicBezTo>
                    <a:pt x="21017" y="107882"/>
                    <a:pt x="11833" y="93818"/>
                    <a:pt x="6985" y="72847"/>
                  </a:cubicBezTo>
                  <a:cubicBezTo>
                    <a:pt x="6220" y="69639"/>
                    <a:pt x="5965" y="68652"/>
                    <a:pt x="3413" y="68652"/>
                  </a:cubicBezTo>
                  <a:cubicBezTo>
                    <a:pt x="97" y="68652"/>
                    <a:pt x="97" y="70379"/>
                    <a:pt x="97" y="74820"/>
                  </a:cubicBezTo>
                  <a:lnTo>
                    <a:pt x="97" y="107388"/>
                  </a:lnTo>
                  <a:cubicBezTo>
                    <a:pt x="97" y="111582"/>
                    <a:pt x="97" y="113309"/>
                    <a:pt x="2903" y="113309"/>
                  </a:cubicBezTo>
                  <a:cubicBezTo>
                    <a:pt x="4179" y="113309"/>
                    <a:pt x="4434" y="113063"/>
                    <a:pt x="9281" y="108375"/>
                  </a:cubicBezTo>
                  <a:cubicBezTo>
                    <a:pt x="9792" y="107882"/>
                    <a:pt x="9792" y="107388"/>
                    <a:pt x="14384" y="102700"/>
                  </a:cubicBezTo>
                  <a:cubicBezTo>
                    <a:pt x="25609" y="113063"/>
                    <a:pt x="37090" y="113309"/>
                    <a:pt x="42448" y="113309"/>
                  </a:cubicBezTo>
                  <a:cubicBezTo>
                    <a:pt x="71787" y="113309"/>
                    <a:pt x="83523" y="96779"/>
                    <a:pt x="83523" y="79015"/>
                  </a:cubicBezTo>
                  <a:cubicBezTo>
                    <a:pt x="83523" y="65938"/>
                    <a:pt x="75869" y="58537"/>
                    <a:pt x="72807" y="55576"/>
                  </a:cubicBezTo>
                  <a:cubicBezTo>
                    <a:pt x="64388" y="47681"/>
                    <a:pt x="54438" y="45707"/>
                    <a:pt x="43723" y="43733"/>
                  </a:cubicBezTo>
                  <a:cubicBezTo>
                    <a:pt x="29436" y="41019"/>
                    <a:pt x="12343" y="37812"/>
                    <a:pt x="12343" y="23502"/>
                  </a:cubicBezTo>
                  <a:cubicBezTo>
                    <a:pt x="12343" y="14866"/>
                    <a:pt x="18976" y="4751"/>
                    <a:pt x="40917" y="4751"/>
                  </a:cubicBezTo>
                  <a:cubicBezTo>
                    <a:pt x="68981" y="4751"/>
                    <a:pt x="70256" y="26956"/>
                    <a:pt x="70766" y="34604"/>
                  </a:cubicBezTo>
                  <a:cubicBezTo>
                    <a:pt x="71022" y="36825"/>
                    <a:pt x="73318" y="36825"/>
                    <a:pt x="73828" y="36825"/>
                  </a:cubicBezTo>
                  <a:cubicBezTo>
                    <a:pt x="77145" y="36825"/>
                    <a:pt x="77145" y="35591"/>
                    <a:pt x="77145" y="30903"/>
                  </a:cubicBezTo>
                  <a:lnTo>
                    <a:pt x="77145" y="5984"/>
                  </a:lnTo>
                  <a:cubicBezTo>
                    <a:pt x="77145" y="1790"/>
                    <a:pt x="77145" y="63"/>
                    <a:pt x="74338" y="63"/>
                  </a:cubicBezTo>
                  <a:cubicBezTo>
                    <a:pt x="73063" y="63"/>
                    <a:pt x="72552" y="63"/>
                    <a:pt x="69236" y="3023"/>
                  </a:cubicBezTo>
                  <a:cubicBezTo>
                    <a:pt x="68470" y="4010"/>
                    <a:pt x="65919" y="6231"/>
                    <a:pt x="64899" y="6971"/>
                  </a:cubicBezTo>
                  <a:cubicBezTo>
                    <a:pt x="55204" y="63"/>
                    <a:pt x="44744" y="63"/>
                    <a:pt x="40917" y="63"/>
                  </a:cubicBezTo>
                  <a:cubicBezTo>
                    <a:pt x="9792" y="63"/>
                    <a:pt x="97" y="16593"/>
                    <a:pt x="97" y="30410"/>
                  </a:cubicBezTo>
                  <a:cubicBezTo>
                    <a:pt x="97" y="39045"/>
                    <a:pt x="4179" y="45954"/>
                    <a:pt x="11067" y="51382"/>
                  </a:cubicBezTo>
                  <a:cubicBezTo>
                    <a:pt x="19231" y="57796"/>
                    <a:pt x="26375" y="59277"/>
                    <a:pt x="44744" y="627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7292BE4-1872-0F79-0F2C-CF38D2BF50B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49508" y="2884191"/>
              <a:ext cx="27043" cy="26152"/>
            </a:xfrm>
            <a:custGeom>
              <a:avLst/>
              <a:gdLst>
                <a:gd name="csX0" fmla="*/ 27144 w 27043"/>
                <a:gd name="csY0" fmla="*/ 13139 h 26152"/>
                <a:gd name="csX1" fmla="*/ 13622 w 27043"/>
                <a:gd name="csY1" fmla="*/ 63 h 26152"/>
                <a:gd name="csX2" fmla="*/ 101 w 27043"/>
                <a:gd name="csY2" fmla="*/ 13139 h 26152"/>
                <a:gd name="csX3" fmla="*/ 13622 w 27043"/>
                <a:gd name="csY3" fmla="*/ 26216 h 26152"/>
                <a:gd name="csX4" fmla="*/ 27144 w 27043"/>
                <a:gd name="csY4" fmla="*/ 13139 h 26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043" h="26152">
                  <a:moveTo>
                    <a:pt x="27144" y="13139"/>
                  </a:moveTo>
                  <a:cubicBezTo>
                    <a:pt x="27144" y="5984"/>
                    <a:pt x="21021" y="63"/>
                    <a:pt x="13622" y="63"/>
                  </a:cubicBezTo>
                  <a:cubicBezTo>
                    <a:pt x="6224" y="63"/>
                    <a:pt x="101" y="5984"/>
                    <a:pt x="101" y="13139"/>
                  </a:cubicBezTo>
                  <a:cubicBezTo>
                    <a:pt x="101" y="20294"/>
                    <a:pt x="6224" y="26216"/>
                    <a:pt x="13622" y="26216"/>
                  </a:cubicBezTo>
                  <a:cubicBezTo>
                    <a:pt x="21021" y="26216"/>
                    <a:pt x="27144" y="20294"/>
                    <a:pt x="27144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5A1561C-9577-A56B-6D78-3DC16088494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03282" y="2758608"/>
              <a:ext cx="79854" cy="154449"/>
            </a:xfrm>
            <a:custGeom>
              <a:avLst/>
              <a:gdLst>
                <a:gd name="csX0" fmla="*/ 39393 w 79854"/>
                <a:gd name="csY0" fmla="*/ 53109 h 154449"/>
                <a:gd name="csX1" fmla="*/ 75876 w 79854"/>
                <a:gd name="csY1" fmla="*/ 53109 h 154449"/>
                <a:gd name="csX2" fmla="*/ 75876 w 79854"/>
                <a:gd name="csY2" fmla="*/ 45460 h 154449"/>
                <a:gd name="csX3" fmla="*/ 39393 w 79854"/>
                <a:gd name="csY3" fmla="*/ 45460 h 154449"/>
                <a:gd name="csX4" fmla="*/ 39393 w 79854"/>
                <a:gd name="csY4" fmla="*/ 63 h 154449"/>
                <a:gd name="csX5" fmla="*/ 33015 w 79854"/>
                <a:gd name="csY5" fmla="*/ 63 h 154449"/>
                <a:gd name="csX6" fmla="*/ 103 w 79854"/>
                <a:gd name="csY6" fmla="*/ 47681 h 154449"/>
                <a:gd name="csX7" fmla="*/ 103 w 79854"/>
                <a:gd name="csY7" fmla="*/ 53109 h 154449"/>
                <a:gd name="csX8" fmla="*/ 21789 w 79854"/>
                <a:gd name="csY8" fmla="*/ 53109 h 154449"/>
                <a:gd name="csX9" fmla="*/ 21789 w 79854"/>
                <a:gd name="csY9" fmla="*/ 121205 h 154449"/>
                <a:gd name="csX10" fmla="*/ 54700 w 79854"/>
                <a:gd name="csY10" fmla="*/ 154512 h 154449"/>
                <a:gd name="csX11" fmla="*/ 79958 w 79854"/>
                <a:gd name="csY11" fmla="*/ 121205 h 154449"/>
                <a:gd name="csX12" fmla="*/ 79958 w 79854"/>
                <a:gd name="csY12" fmla="*/ 107141 h 154449"/>
                <a:gd name="csX13" fmla="*/ 73580 w 79854"/>
                <a:gd name="csY13" fmla="*/ 107141 h 154449"/>
                <a:gd name="csX14" fmla="*/ 73580 w 79854"/>
                <a:gd name="csY14" fmla="*/ 120711 h 154449"/>
                <a:gd name="csX15" fmla="*/ 56486 w 79854"/>
                <a:gd name="csY15" fmla="*/ 148344 h 154449"/>
                <a:gd name="csX16" fmla="*/ 39393 w 79854"/>
                <a:gd name="csY16" fmla="*/ 121698 h 154449"/>
                <a:gd name="csX17" fmla="*/ 39393 w 79854"/>
                <a:gd name="csY17" fmla="*/ 53109 h 1544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9854" h="154449">
                  <a:moveTo>
                    <a:pt x="39393" y="53109"/>
                  </a:moveTo>
                  <a:lnTo>
                    <a:pt x="75876" y="53109"/>
                  </a:lnTo>
                  <a:lnTo>
                    <a:pt x="75876" y="45460"/>
                  </a:lnTo>
                  <a:lnTo>
                    <a:pt x="39393" y="45460"/>
                  </a:lnTo>
                  <a:lnTo>
                    <a:pt x="39393" y="63"/>
                  </a:lnTo>
                  <a:lnTo>
                    <a:pt x="33015" y="63"/>
                  </a:lnTo>
                  <a:cubicBezTo>
                    <a:pt x="32760" y="20294"/>
                    <a:pt x="25106" y="46694"/>
                    <a:pt x="103" y="47681"/>
                  </a:cubicBezTo>
                  <a:lnTo>
                    <a:pt x="103" y="53109"/>
                  </a:lnTo>
                  <a:lnTo>
                    <a:pt x="21789" y="53109"/>
                  </a:lnTo>
                  <a:lnTo>
                    <a:pt x="21789" y="121205"/>
                  </a:lnTo>
                  <a:cubicBezTo>
                    <a:pt x="21789" y="151552"/>
                    <a:pt x="45516" y="154512"/>
                    <a:pt x="54700" y="154512"/>
                  </a:cubicBezTo>
                  <a:cubicBezTo>
                    <a:pt x="72814" y="154512"/>
                    <a:pt x="79958" y="136995"/>
                    <a:pt x="79958" y="121205"/>
                  </a:cubicBezTo>
                  <a:lnTo>
                    <a:pt x="79958" y="107141"/>
                  </a:lnTo>
                  <a:lnTo>
                    <a:pt x="73580" y="107141"/>
                  </a:lnTo>
                  <a:lnTo>
                    <a:pt x="73580" y="120711"/>
                  </a:lnTo>
                  <a:cubicBezTo>
                    <a:pt x="73580" y="138969"/>
                    <a:pt x="65926" y="148344"/>
                    <a:pt x="56486" y="148344"/>
                  </a:cubicBezTo>
                  <a:cubicBezTo>
                    <a:pt x="39393" y="148344"/>
                    <a:pt x="39393" y="125892"/>
                    <a:pt x="39393" y="121698"/>
                  </a:cubicBezTo>
                  <a:lnTo>
                    <a:pt x="39393" y="53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D01B568-40C6-F7FE-DA64-AF8776A50FF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419592" y="2884191"/>
              <a:ext cx="27043" cy="26152"/>
            </a:xfrm>
            <a:custGeom>
              <a:avLst/>
              <a:gdLst>
                <a:gd name="csX0" fmla="*/ 27151 w 27043"/>
                <a:gd name="csY0" fmla="*/ 13139 h 26152"/>
                <a:gd name="csX1" fmla="*/ 13629 w 27043"/>
                <a:gd name="csY1" fmla="*/ 63 h 26152"/>
                <a:gd name="csX2" fmla="*/ 107 w 27043"/>
                <a:gd name="csY2" fmla="*/ 13139 h 26152"/>
                <a:gd name="csX3" fmla="*/ 13629 w 27043"/>
                <a:gd name="csY3" fmla="*/ 26216 h 26152"/>
                <a:gd name="csX4" fmla="*/ 27151 w 27043"/>
                <a:gd name="csY4" fmla="*/ 13139 h 26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043" h="26152">
                  <a:moveTo>
                    <a:pt x="27151" y="13139"/>
                  </a:moveTo>
                  <a:cubicBezTo>
                    <a:pt x="27151" y="5984"/>
                    <a:pt x="21028" y="63"/>
                    <a:pt x="13629" y="63"/>
                  </a:cubicBezTo>
                  <a:cubicBezTo>
                    <a:pt x="6230" y="63"/>
                    <a:pt x="107" y="5984"/>
                    <a:pt x="107" y="13139"/>
                  </a:cubicBezTo>
                  <a:cubicBezTo>
                    <a:pt x="107" y="20294"/>
                    <a:pt x="6230" y="26216"/>
                    <a:pt x="13629" y="26216"/>
                  </a:cubicBezTo>
                  <a:cubicBezTo>
                    <a:pt x="21028" y="26216"/>
                    <a:pt x="27151" y="20294"/>
                    <a:pt x="27151" y="131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0BA3A8E-CE90-F497-E5D0-3B35D3F487E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581908" y="2739117"/>
              <a:ext cx="141849" cy="176654"/>
            </a:xfrm>
            <a:custGeom>
              <a:avLst/>
              <a:gdLst>
                <a:gd name="csX0" fmla="*/ 140689 w 141849"/>
                <a:gd name="csY0" fmla="*/ 9438 h 176654"/>
                <a:gd name="csX1" fmla="*/ 141964 w 141849"/>
                <a:gd name="csY1" fmla="*/ 4997 h 176654"/>
                <a:gd name="csX2" fmla="*/ 136862 w 141849"/>
                <a:gd name="csY2" fmla="*/ 63 h 176654"/>
                <a:gd name="csX3" fmla="*/ 130994 w 141849"/>
                <a:gd name="csY3" fmla="*/ 5737 h 176654"/>
                <a:gd name="csX4" fmla="*/ 109818 w 141849"/>
                <a:gd name="csY4" fmla="*/ 60017 h 176654"/>
                <a:gd name="csX5" fmla="*/ 32260 w 141849"/>
                <a:gd name="csY5" fmla="*/ 60017 h 176654"/>
                <a:gd name="csX6" fmla="*/ 11085 w 141849"/>
                <a:gd name="csY6" fmla="*/ 5737 h 176654"/>
                <a:gd name="csX7" fmla="*/ 5217 w 141849"/>
                <a:gd name="csY7" fmla="*/ 63 h 176654"/>
                <a:gd name="csX8" fmla="*/ 115 w 141849"/>
                <a:gd name="csY8" fmla="*/ 4997 h 176654"/>
                <a:gd name="csX9" fmla="*/ 1645 w 141849"/>
                <a:gd name="csY9" fmla="*/ 9438 h 176654"/>
                <a:gd name="csX10" fmla="*/ 65171 w 141849"/>
                <a:gd name="csY10" fmla="*/ 171043 h 176654"/>
                <a:gd name="csX11" fmla="*/ 71039 w 141849"/>
                <a:gd name="csY11" fmla="*/ 176718 h 176654"/>
                <a:gd name="csX12" fmla="*/ 76652 w 141849"/>
                <a:gd name="csY12" fmla="*/ 171537 h 176654"/>
                <a:gd name="csX13" fmla="*/ 140689 w 141849"/>
                <a:gd name="csY13" fmla="*/ 9438 h 176654"/>
                <a:gd name="csX14" fmla="*/ 36342 w 141849"/>
                <a:gd name="csY14" fmla="*/ 69886 h 176654"/>
                <a:gd name="csX15" fmla="*/ 105736 w 141849"/>
                <a:gd name="csY15" fmla="*/ 69886 h 176654"/>
                <a:gd name="csX16" fmla="*/ 71039 w 141849"/>
                <a:gd name="csY16" fmla="*/ 157720 h 176654"/>
                <a:gd name="csX17" fmla="*/ 36342 w 141849"/>
                <a:gd name="csY17" fmla="*/ 69886 h 176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41849" h="176654">
                  <a:moveTo>
                    <a:pt x="140689" y="9438"/>
                  </a:moveTo>
                  <a:cubicBezTo>
                    <a:pt x="141964" y="6724"/>
                    <a:pt x="141964" y="6231"/>
                    <a:pt x="141964" y="4997"/>
                  </a:cubicBezTo>
                  <a:cubicBezTo>
                    <a:pt x="141964" y="2530"/>
                    <a:pt x="139923" y="63"/>
                    <a:pt x="136862" y="63"/>
                  </a:cubicBezTo>
                  <a:cubicBezTo>
                    <a:pt x="133545" y="63"/>
                    <a:pt x="132014" y="3023"/>
                    <a:pt x="130994" y="5737"/>
                  </a:cubicBezTo>
                  <a:lnTo>
                    <a:pt x="109818" y="60017"/>
                  </a:lnTo>
                  <a:lnTo>
                    <a:pt x="32260" y="60017"/>
                  </a:lnTo>
                  <a:lnTo>
                    <a:pt x="11085" y="5737"/>
                  </a:lnTo>
                  <a:cubicBezTo>
                    <a:pt x="9809" y="2283"/>
                    <a:pt x="8534" y="63"/>
                    <a:pt x="5217" y="63"/>
                  </a:cubicBezTo>
                  <a:cubicBezTo>
                    <a:pt x="2666" y="63"/>
                    <a:pt x="115" y="2530"/>
                    <a:pt x="115" y="4997"/>
                  </a:cubicBezTo>
                  <a:cubicBezTo>
                    <a:pt x="115" y="5491"/>
                    <a:pt x="115" y="5984"/>
                    <a:pt x="1645" y="9438"/>
                  </a:cubicBezTo>
                  <a:lnTo>
                    <a:pt x="65171" y="171043"/>
                  </a:lnTo>
                  <a:cubicBezTo>
                    <a:pt x="66447" y="174497"/>
                    <a:pt x="67723" y="176718"/>
                    <a:pt x="71039" y="176718"/>
                  </a:cubicBezTo>
                  <a:cubicBezTo>
                    <a:pt x="74611" y="176718"/>
                    <a:pt x="75632" y="174004"/>
                    <a:pt x="76652" y="171537"/>
                  </a:cubicBezTo>
                  <a:lnTo>
                    <a:pt x="140689" y="9438"/>
                  </a:lnTo>
                  <a:close/>
                  <a:moveTo>
                    <a:pt x="36342" y="69886"/>
                  </a:moveTo>
                  <a:lnTo>
                    <a:pt x="105736" y="69886"/>
                  </a:lnTo>
                  <a:lnTo>
                    <a:pt x="71039" y="157720"/>
                  </a:lnTo>
                  <a:lnTo>
                    <a:pt x="36342" y="698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25D94DA-A017-0F4B-7FE6-8230AECFFE1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796525" y="2725300"/>
              <a:ext cx="10205" cy="246724"/>
            </a:xfrm>
            <a:custGeom>
              <a:avLst/>
              <a:gdLst>
                <a:gd name="csX0" fmla="*/ 10327 w 10205"/>
                <a:gd name="csY0" fmla="*/ 8945 h 246724"/>
                <a:gd name="csX1" fmla="*/ 5224 w 10205"/>
                <a:gd name="csY1" fmla="*/ 63 h 246724"/>
                <a:gd name="csX2" fmla="*/ 122 w 10205"/>
                <a:gd name="csY2" fmla="*/ 8945 h 246724"/>
                <a:gd name="csX3" fmla="*/ 122 w 10205"/>
                <a:gd name="csY3" fmla="*/ 237905 h 246724"/>
                <a:gd name="csX4" fmla="*/ 5224 w 10205"/>
                <a:gd name="csY4" fmla="*/ 246788 h 246724"/>
                <a:gd name="csX5" fmla="*/ 10327 w 10205"/>
                <a:gd name="csY5" fmla="*/ 237905 h 246724"/>
                <a:gd name="csX6" fmla="*/ 10327 w 10205"/>
                <a:gd name="csY6" fmla="*/ 894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205" h="246724">
                  <a:moveTo>
                    <a:pt x="10327" y="8945"/>
                  </a:moveTo>
                  <a:cubicBezTo>
                    <a:pt x="10327" y="4504"/>
                    <a:pt x="10327" y="63"/>
                    <a:pt x="5224" y="63"/>
                  </a:cubicBezTo>
                  <a:cubicBezTo>
                    <a:pt x="122" y="63"/>
                    <a:pt x="122" y="4504"/>
                    <a:pt x="122" y="8945"/>
                  </a:cubicBezTo>
                  <a:lnTo>
                    <a:pt x="122" y="237905"/>
                  </a:lnTo>
                  <a:cubicBezTo>
                    <a:pt x="122" y="242347"/>
                    <a:pt x="122" y="246788"/>
                    <a:pt x="5224" y="246788"/>
                  </a:cubicBezTo>
                  <a:cubicBezTo>
                    <a:pt x="10327" y="246788"/>
                    <a:pt x="10327" y="242347"/>
                    <a:pt x="10327" y="237905"/>
                  </a:cubicBezTo>
                  <a:lnTo>
                    <a:pt x="10327" y="89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2CAA00DF-A235-CF9E-5670-886F0C450CD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844432" y="2739117"/>
              <a:ext cx="154605" cy="221805"/>
            </a:xfrm>
            <a:custGeom>
              <a:avLst/>
              <a:gdLst>
                <a:gd name="csX0" fmla="*/ 115696 w 154605"/>
                <a:gd name="csY0" fmla="*/ 6478 h 221805"/>
                <a:gd name="csX1" fmla="*/ 116462 w 154605"/>
                <a:gd name="csY1" fmla="*/ 2777 h 221805"/>
                <a:gd name="csX2" fmla="*/ 113400 w 154605"/>
                <a:gd name="csY2" fmla="*/ 63 h 221805"/>
                <a:gd name="csX3" fmla="*/ 109573 w 154605"/>
                <a:gd name="csY3" fmla="*/ 4997 h 221805"/>
                <a:gd name="csX4" fmla="*/ 67222 w 154605"/>
                <a:gd name="csY4" fmla="*/ 168082 h 221805"/>
                <a:gd name="csX5" fmla="*/ 38138 w 154605"/>
                <a:gd name="csY5" fmla="*/ 140449 h 221805"/>
                <a:gd name="csX6" fmla="*/ 51915 w 154605"/>
                <a:gd name="csY6" fmla="*/ 94558 h 221805"/>
                <a:gd name="csX7" fmla="*/ 54721 w 154605"/>
                <a:gd name="csY7" fmla="*/ 82469 h 221805"/>
                <a:gd name="csX8" fmla="*/ 33801 w 154605"/>
                <a:gd name="csY8" fmla="*/ 62237 h 221805"/>
                <a:gd name="csX9" fmla="*/ 125 w 154605"/>
                <a:gd name="csY9" fmla="*/ 100233 h 221805"/>
                <a:gd name="csX10" fmla="*/ 3186 w 154605"/>
                <a:gd name="csY10" fmla="*/ 102700 h 221805"/>
                <a:gd name="csX11" fmla="*/ 7268 w 154605"/>
                <a:gd name="csY11" fmla="*/ 98259 h 221805"/>
                <a:gd name="csX12" fmla="*/ 33036 w 154605"/>
                <a:gd name="csY12" fmla="*/ 67665 h 221805"/>
                <a:gd name="csX13" fmla="*/ 39414 w 154605"/>
                <a:gd name="csY13" fmla="*/ 75561 h 221805"/>
                <a:gd name="csX14" fmla="*/ 33546 w 154605"/>
                <a:gd name="csY14" fmla="*/ 96779 h 221805"/>
                <a:gd name="csX15" fmla="*/ 21300 w 154605"/>
                <a:gd name="csY15" fmla="*/ 138475 h 221805"/>
                <a:gd name="csX16" fmla="*/ 65692 w 154605"/>
                <a:gd name="csY16" fmla="*/ 173510 h 221805"/>
                <a:gd name="csX17" fmla="*/ 60079 w 154605"/>
                <a:gd name="csY17" fmla="*/ 195962 h 221805"/>
                <a:gd name="csX18" fmla="*/ 54211 w 154605"/>
                <a:gd name="csY18" fmla="*/ 219401 h 221805"/>
                <a:gd name="csX19" fmla="*/ 57273 w 154605"/>
                <a:gd name="csY19" fmla="*/ 221868 h 221805"/>
                <a:gd name="csX20" fmla="*/ 59569 w 154605"/>
                <a:gd name="csY20" fmla="*/ 220881 h 221805"/>
                <a:gd name="csX21" fmla="*/ 62630 w 154605"/>
                <a:gd name="csY21" fmla="*/ 210766 h 221805"/>
                <a:gd name="csX22" fmla="*/ 72325 w 154605"/>
                <a:gd name="csY22" fmla="*/ 174004 h 221805"/>
                <a:gd name="csX23" fmla="*/ 128197 w 154605"/>
                <a:gd name="csY23" fmla="*/ 147604 h 221805"/>
                <a:gd name="csX24" fmla="*/ 146822 w 154605"/>
                <a:gd name="csY24" fmla="*/ 117997 h 221805"/>
                <a:gd name="csX25" fmla="*/ 154730 w 154605"/>
                <a:gd name="csY25" fmla="*/ 79508 h 221805"/>
                <a:gd name="csX26" fmla="*/ 143505 w 154605"/>
                <a:gd name="csY26" fmla="*/ 62237 h 221805"/>
                <a:gd name="csX27" fmla="*/ 130749 w 154605"/>
                <a:gd name="csY27" fmla="*/ 74080 h 221805"/>
                <a:gd name="csX28" fmla="*/ 134576 w 154605"/>
                <a:gd name="csY28" fmla="*/ 80742 h 221805"/>
                <a:gd name="csX29" fmla="*/ 143760 w 154605"/>
                <a:gd name="csY29" fmla="*/ 101713 h 221805"/>
                <a:gd name="csX30" fmla="*/ 121564 w 154605"/>
                <a:gd name="csY30" fmla="*/ 146617 h 221805"/>
                <a:gd name="csX31" fmla="*/ 73601 w 154605"/>
                <a:gd name="csY31" fmla="*/ 168576 h 221805"/>
                <a:gd name="csX32" fmla="*/ 115696 w 154605"/>
                <a:gd name="csY32" fmla="*/ 6478 h 2218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54605" h="221805">
                  <a:moveTo>
                    <a:pt x="115696" y="6478"/>
                  </a:moveTo>
                  <a:cubicBezTo>
                    <a:pt x="115951" y="5491"/>
                    <a:pt x="116462" y="4010"/>
                    <a:pt x="116462" y="2777"/>
                  </a:cubicBezTo>
                  <a:cubicBezTo>
                    <a:pt x="116462" y="309"/>
                    <a:pt x="114676" y="63"/>
                    <a:pt x="113400" y="63"/>
                  </a:cubicBezTo>
                  <a:cubicBezTo>
                    <a:pt x="110849" y="63"/>
                    <a:pt x="110594" y="556"/>
                    <a:pt x="109573" y="4997"/>
                  </a:cubicBezTo>
                  <a:lnTo>
                    <a:pt x="67222" y="168082"/>
                  </a:lnTo>
                  <a:cubicBezTo>
                    <a:pt x="47833" y="165862"/>
                    <a:pt x="38138" y="156733"/>
                    <a:pt x="38138" y="140449"/>
                  </a:cubicBezTo>
                  <a:cubicBezTo>
                    <a:pt x="38138" y="135515"/>
                    <a:pt x="38138" y="129100"/>
                    <a:pt x="51915" y="94558"/>
                  </a:cubicBezTo>
                  <a:cubicBezTo>
                    <a:pt x="52935" y="91598"/>
                    <a:pt x="54721" y="87403"/>
                    <a:pt x="54721" y="82469"/>
                  </a:cubicBezTo>
                  <a:cubicBezTo>
                    <a:pt x="54721" y="71366"/>
                    <a:pt x="46557" y="62237"/>
                    <a:pt x="33801" y="62237"/>
                  </a:cubicBezTo>
                  <a:cubicBezTo>
                    <a:pt x="9564" y="62237"/>
                    <a:pt x="125" y="98013"/>
                    <a:pt x="125" y="100233"/>
                  </a:cubicBezTo>
                  <a:cubicBezTo>
                    <a:pt x="125" y="102700"/>
                    <a:pt x="2676" y="102700"/>
                    <a:pt x="3186" y="102700"/>
                  </a:cubicBezTo>
                  <a:cubicBezTo>
                    <a:pt x="5737" y="102700"/>
                    <a:pt x="5992" y="102207"/>
                    <a:pt x="7268" y="98259"/>
                  </a:cubicBezTo>
                  <a:cubicBezTo>
                    <a:pt x="14156" y="74820"/>
                    <a:pt x="24361" y="67665"/>
                    <a:pt x="33036" y="67665"/>
                  </a:cubicBezTo>
                  <a:cubicBezTo>
                    <a:pt x="35077" y="67665"/>
                    <a:pt x="39414" y="67665"/>
                    <a:pt x="39414" y="75561"/>
                  </a:cubicBezTo>
                  <a:cubicBezTo>
                    <a:pt x="39414" y="81975"/>
                    <a:pt x="36863" y="88144"/>
                    <a:pt x="33546" y="96779"/>
                  </a:cubicBezTo>
                  <a:cubicBezTo>
                    <a:pt x="21300" y="127866"/>
                    <a:pt x="21300" y="134281"/>
                    <a:pt x="21300" y="138475"/>
                  </a:cubicBezTo>
                  <a:cubicBezTo>
                    <a:pt x="21300" y="161914"/>
                    <a:pt x="41200" y="172030"/>
                    <a:pt x="65692" y="173510"/>
                  </a:cubicBezTo>
                  <a:cubicBezTo>
                    <a:pt x="63651" y="182392"/>
                    <a:pt x="63651" y="182886"/>
                    <a:pt x="60079" y="195962"/>
                  </a:cubicBezTo>
                  <a:cubicBezTo>
                    <a:pt x="59314" y="198676"/>
                    <a:pt x="54211" y="218661"/>
                    <a:pt x="54211" y="219401"/>
                  </a:cubicBezTo>
                  <a:cubicBezTo>
                    <a:pt x="54211" y="219648"/>
                    <a:pt x="54211" y="221868"/>
                    <a:pt x="57273" y="221868"/>
                  </a:cubicBezTo>
                  <a:cubicBezTo>
                    <a:pt x="57783" y="221868"/>
                    <a:pt x="59058" y="221868"/>
                    <a:pt x="59569" y="220881"/>
                  </a:cubicBezTo>
                  <a:cubicBezTo>
                    <a:pt x="60334" y="220388"/>
                    <a:pt x="61865" y="214220"/>
                    <a:pt x="62630" y="210766"/>
                  </a:cubicBezTo>
                  <a:lnTo>
                    <a:pt x="72325" y="174004"/>
                  </a:lnTo>
                  <a:cubicBezTo>
                    <a:pt x="81765" y="174004"/>
                    <a:pt x="104216" y="174004"/>
                    <a:pt x="128197" y="147604"/>
                  </a:cubicBezTo>
                  <a:cubicBezTo>
                    <a:pt x="138658" y="136255"/>
                    <a:pt x="144015" y="125399"/>
                    <a:pt x="146822" y="117997"/>
                  </a:cubicBezTo>
                  <a:cubicBezTo>
                    <a:pt x="149118" y="111829"/>
                    <a:pt x="154730" y="90364"/>
                    <a:pt x="154730" y="79508"/>
                  </a:cubicBezTo>
                  <a:cubicBezTo>
                    <a:pt x="154730" y="65692"/>
                    <a:pt x="147842" y="62237"/>
                    <a:pt x="143505" y="62237"/>
                  </a:cubicBezTo>
                  <a:cubicBezTo>
                    <a:pt x="137127" y="62237"/>
                    <a:pt x="130749" y="68652"/>
                    <a:pt x="130749" y="74080"/>
                  </a:cubicBezTo>
                  <a:cubicBezTo>
                    <a:pt x="130749" y="77288"/>
                    <a:pt x="132279" y="78768"/>
                    <a:pt x="134576" y="80742"/>
                  </a:cubicBezTo>
                  <a:cubicBezTo>
                    <a:pt x="137382" y="83456"/>
                    <a:pt x="143760" y="89871"/>
                    <a:pt x="143760" y="101713"/>
                  </a:cubicBezTo>
                  <a:cubicBezTo>
                    <a:pt x="143760" y="117504"/>
                    <a:pt x="130494" y="137735"/>
                    <a:pt x="121564" y="146617"/>
                  </a:cubicBezTo>
                  <a:cubicBezTo>
                    <a:pt x="99113" y="168576"/>
                    <a:pt x="82785" y="168576"/>
                    <a:pt x="73601" y="168576"/>
                  </a:cubicBezTo>
                  <a:lnTo>
                    <a:pt x="115696" y="64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D2AE9722-6086-A17C-48D2-78510E492C4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026405" y="2725300"/>
              <a:ext cx="56892" cy="246724"/>
            </a:xfrm>
            <a:custGeom>
              <a:avLst/>
              <a:gdLst>
                <a:gd name="csX0" fmla="*/ 55749 w 56892"/>
                <a:gd name="csY0" fmla="*/ 127619 h 246724"/>
                <a:gd name="csX1" fmla="*/ 57024 w 56892"/>
                <a:gd name="csY1" fmla="*/ 123425 h 246724"/>
                <a:gd name="csX2" fmla="*/ 55749 w 56892"/>
                <a:gd name="csY2" fmla="*/ 119231 h 246724"/>
                <a:gd name="csX3" fmla="*/ 11102 w 56892"/>
                <a:gd name="csY3" fmla="*/ 5737 h 246724"/>
                <a:gd name="csX4" fmla="*/ 5234 w 56892"/>
                <a:gd name="csY4" fmla="*/ 63 h 246724"/>
                <a:gd name="csX5" fmla="*/ 131 w 56892"/>
                <a:gd name="csY5" fmla="*/ 4997 h 246724"/>
                <a:gd name="csX6" fmla="*/ 1407 w 56892"/>
                <a:gd name="csY6" fmla="*/ 8945 h 246724"/>
                <a:gd name="csX7" fmla="*/ 46564 w 56892"/>
                <a:gd name="csY7" fmla="*/ 123425 h 246724"/>
                <a:gd name="csX8" fmla="*/ 1407 w 56892"/>
                <a:gd name="csY8" fmla="*/ 237412 h 246724"/>
                <a:gd name="csX9" fmla="*/ 131 w 56892"/>
                <a:gd name="csY9" fmla="*/ 241853 h 246724"/>
                <a:gd name="csX10" fmla="*/ 5234 w 56892"/>
                <a:gd name="csY10" fmla="*/ 246788 h 246724"/>
                <a:gd name="csX11" fmla="*/ 10591 w 56892"/>
                <a:gd name="csY11" fmla="*/ 241853 h 246724"/>
                <a:gd name="csX12" fmla="*/ 55749 w 56892"/>
                <a:gd name="csY12" fmla="*/ 127619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892" h="246724">
                  <a:moveTo>
                    <a:pt x="55749" y="127619"/>
                  </a:moveTo>
                  <a:cubicBezTo>
                    <a:pt x="57024" y="124659"/>
                    <a:pt x="57024" y="124165"/>
                    <a:pt x="57024" y="123425"/>
                  </a:cubicBezTo>
                  <a:cubicBezTo>
                    <a:pt x="57024" y="122685"/>
                    <a:pt x="57024" y="122192"/>
                    <a:pt x="55749" y="119231"/>
                  </a:cubicBezTo>
                  <a:lnTo>
                    <a:pt x="11102" y="5737"/>
                  </a:lnTo>
                  <a:cubicBezTo>
                    <a:pt x="9571" y="1543"/>
                    <a:pt x="8040" y="63"/>
                    <a:pt x="5234" y="63"/>
                  </a:cubicBezTo>
                  <a:cubicBezTo>
                    <a:pt x="2427" y="63"/>
                    <a:pt x="131" y="2283"/>
                    <a:pt x="131" y="4997"/>
                  </a:cubicBezTo>
                  <a:cubicBezTo>
                    <a:pt x="131" y="5737"/>
                    <a:pt x="131" y="6231"/>
                    <a:pt x="1407" y="8945"/>
                  </a:cubicBezTo>
                  <a:lnTo>
                    <a:pt x="46564" y="123425"/>
                  </a:lnTo>
                  <a:lnTo>
                    <a:pt x="1407" y="237412"/>
                  </a:lnTo>
                  <a:cubicBezTo>
                    <a:pt x="131" y="240126"/>
                    <a:pt x="131" y="240619"/>
                    <a:pt x="131" y="241853"/>
                  </a:cubicBezTo>
                  <a:cubicBezTo>
                    <a:pt x="131" y="244567"/>
                    <a:pt x="2427" y="246788"/>
                    <a:pt x="5234" y="246788"/>
                  </a:cubicBezTo>
                  <a:cubicBezTo>
                    <a:pt x="8550" y="246788"/>
                    <a:pt x="9571" y="244320"/>
                    <a:pt x="10591" y="241853"/>
                  </a:cubicBezTo>
                  <a:lnTo>
                    <a:pt x="55749" y="1276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9A9F52C-72BD-B8ED-43A3-E8FFA942599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133529" y="2804005"/>
              <a:ext cx="27043" cy="106338"/>
            </a:xfrm>
            <a:custGeom>
              <a:avLst/>
              <a:gdLst>
                <a:gd name="csX0" fmla="*/ 27179 w 27043"/>
                <a:gd name="csY0" fmla="*/ 13139 h 106338"/>
                <a:gd name="csX1" fmla="*/ 13657 w 27043"/>
                <a:gd name="csY1" fmla="*/ 63 h 106338"/>
                <a:gd name="csX2" fmla="*/ 135 w 27043"/>
                <a:gd name="csY2" fmla="*/ 13139 h 106338"/>
                <a:gd name="csX3" fmla="*/ 13657 w 27043"/>
                <a:gd name="csY3" fmla="*/ 26216 h 106338"/>
                <a:gd name="csX4" fmla="*/ 27179 w 27043"/>
                <a:gd name="csY4" fmla="*/ 13139 h 106338"/>
                <a:gd name="csX5" fmla="*/ 27179 w 27043"/>
                <a:gd name="csY5" fmla="*/ 93325 h 106338"/>
                <a:gd name="csX6" fmla="*/ 13657 w 27043"/>
                <a:gd name="csY6" fmla="*/ 80248 h 106338"/>
                <a:gd name="csX7" fmla="*/ 135 w 27043"/>
                <a:gd name="csY7" fmla="*/ 93325 h 106338"/>
                <a:gd name="csX8" fmla="*/ 13657 w 27043"/>
                <a:gd name="csY8" fmla="*/ 106401 h 106338"/>
                <a:gd name="csX9" fmla="*/ 27179 w 27043"/>
                <a:gd name="csY9" fmla="*/ 93325 h 1063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7043" h="106338">
                  <a:moveTo>
                    <a:pt x="27179" y="13139"/>
                  </a:moveTo>
                  <a:cubicBezTo>
                    <a:pt x="27179" y="5984"/>
                    <a:pt x="21056" y="63"/>
                    <a:pt x="13657" y="63"/>
                  </a:cubicBezTo>
                  <a:cubicBezTo>
                    <a:pt x="6258" y="63"/>
                    <a:pt x="135" y="5984"/>
                    <a:pt x="135" y="13139"/>
                  </a:cubicBezTo>
                  <a:cubicBezTo>
                    <a:pt x="135" y="20294"/>
                    <a:pt x="6258" y="26216"/>
                    <a:pt x="13657" y="26216"/>
                  </a:cubicBezTo>
                  <a:cubicBezTo>
                    <a:pt x="21056" y="26216"/>
                    <a:pt x="27179" y="20294"/>
                    <a:pt x="27179" y="13139"/>
                  </a:cubicBezTo>
                  <a:close/>
                  <a:moveTo>
                    <a:pt x="27179" y="93325"/>
                  </a:moveTo>
                  <a:cubicBezTo>
                    <a:pt x="27179" y="86170"/>
                    <a:pt x="21056" y="80248"/>
                    <a:pt x="13657" y="80248"/>
                  </a:cubicBezTo>
                  <a:cubicBezTo>
                    <a:pt x="6258" y="80248"/>
                    <a:pt x="135" y="86170"/>
                    <a:pt x="135" y="93325"/>
                  </a:cubicBezTo>
                  <a:cubicBezTo>
                    <a:pt x="135" y="100480"/>
                    <a:pt x="6258" y="106401"/>
                    <a:pt x="13657" y="106401"/>
                  </a:cubicBezTo>
                  <a:cubicBezTo>
                    <a:pt x="21056" y="106401"/>
                    <a:pt x="27179" y="100480"/>
                    <a:pt x="27179" y="933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70" name="Group 269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 title="IguanaTex Shape Display">
            <a:extLst>
              <a:ext uri="{FF2B5EF4-FFF2-40B4-BE49-F238E27FC236}">
                <a16:creationId xmlns:a16="http://schemas.microsoft.com/office/drawing/2014/main" id="{2858B761-B7BC-F5F1-2B6F-1161C974F93B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675114" y="1943770"/>
            <a:ext cx="5629418" cy="322753"/>
            <a:chOff x="9298121" y="3553419"/>
            <a:chExt cx="5629418" cy="322753"/>
          </a:xfrm>
        </p:grpSpPr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DDACFE7-295C-7C31-5E6B-8E62EAA29A5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298121" y="3578786"/>
              <a:ext cx="197320" cy="205557"/>
            </a:xfrm>
            <a:custGeom>
              <a:avLst/>
              <a:gdLst>
                <a:gd name="csX0" fmla="*/ 161805 w 197320"/>
                <a:gd name="csY0" fmla="*/ 30678 h 205557"/>
                <a:gd name="csX1" fmla="*/ 192556 w 197320"/>
                <a:gd name="csY1" fmla="*/ 9101 h 205557"/>
                <a:gd name="csX2" fmla="*/ 197397 w 197320"/>
                <a:gd name="csY2" fmla="*/ 3270 h 205557"/>
                <a:gd name="csX3" fmla="*/ 193695 w 197320"/>
                <a:gd name="csY3" fmla="*/ 63 h 205557"/>
                <a:gd name="csX4" fmla="*/ 164653 w 197320"/>
                <a:gd name="csY4" fmla="*/ 937 h 205557"/>
                <a:gd name="csX5" fmla="*/ 135040 w 197320"/>
                <a:gd name="csY5" fmla="*/ 63 h 205557"/>
                <a:gd name="csX6" fmla="*/ 129915 w 197320"/>
                <a:gd name="csY6" fmla="*/ 5894 h 205557"/>
                <a:gd name="csX7" fmla="*/ 135040 w 197320"/>
                <a:gd name="csY7" fmla="*/ 9101 h 205557"/>
                <a:gd name="csX8" fmla="*/ 154402 w 197320"/>
                <a:gd name="csY8" fmla="*/ 21931 h 205557"/>
                <a:gd name="csX9" fmla="*/ 153548 w 197320"/>
                <a:gd name="csY9" fmla="*/ 28054 h 205557"/>
                <a:gd name="csX10" fmla="*/ 127922 w 197320"/>
                <a:gd name="csY10" fmla="*/ 132145 h 205557"/>
                <a:gd name="csX11" fmla="*/ 57023 w 197320"/>
                <a:gd name="csY11" fmla="*/ 196582 h 205557"/>
                <a:gd name="csX12" fmla="*/ 22286 w 197320"/>
                <a:gd name="csY12" fmla="*/ 158677 h 205557"/>
                <a:gd name="csX13" fmla="*/ 25418 w 197320"/>
                <a:gd name="csY13" fmla="*/ 135935 h 205557"/>
                <a:gd name="csX14" fmla="*/ 53037 w 197320"/>
                <a:gd name="csY14" fmla="*/ 22514 h 205557"/>
                <a:gd name="csX15" fmla="*/ 76955 w 197320"/>
                <a:gd name="csY15" fmla="*/ 9101 h 205557"/>
                <a:gd name="csX16" fmla="*/ 86636 w 197320"/>
                <a:gd name="csY16" fmla="*/ 3270 h 205557"/>
                <a:gd name="csX17" fmla="*/ 82649 w 197320"/>
                <a:gd name="csY17" fmla="*/ 63 h 205557"/>
                <a:gd name="csX18" fmla="*/ 46204 w 197320"/>
                <a:gd name="csY18" fmla="*/ 937 h 205557"/>
                <a:gd name="csX19" fmla="*/ 9473 w 197320"/>
                <a:gd name="csY19" fmla="*/ 63 h 205557"/>
                <a:gd name="csX20" fmla="*/ 4063 w 197320"/>
                <a:gd name="csY20" fmla="*/ 5894 h 205557"/>
                <a:gd name="csX21" fmla="*/ 12036 w 197320"/>
                <a:gd name="csY21" fmla="*/ 9101 h 205557"/>
                <a:gd name="csX22" fmla="*/ 22855 w 197320"/>
                <a:gd name="csY22" fmla="*/ 9685 h 205557"/>
                <a:gd name="csX23" fmla="*/ 30543 w 197320"/>
                <a:gd name="csY23" fmla="*/ 14350 h 205557"/>
                <a:gd name="csX24" fmla="*/ 25703 w 197320"/>
                <a:gd name="csY24" fmla="*/ 35051 h 205557"/>
                <a:gd name="csX25" fmla="*/ 19439 w 197320"/>
                <a:gd name="csY25" fmla="*/ 60710 h 205557"/>
                <a:gd name="csX26" fmla="*/ 2070 w 197320"/>
                <a:gd name="csY26" fmla="*/ 132728 h 205557"/>
                <a:gd name="csX27" fmla="*/ 77 w 197320"/>
                <a:gd name="csY27" fmla="*/ 149639 h 205557"/>
                <a:gd name="csX28" fmla="*/ 55884 w 197320"/>
                <a:gd name="csY28" fmla="*/ 205620 h 205557"/>
                <a:gd name="csX29" fmla="*/ 136464 w 197320"/>
                <a:gd name="csY29" fmla="*/ 134185 h 205557"/>
                <a:gd name="csX30" fmla="*/ 161805 w 197320"/>
                <a:gd name="csY30" fmla="*/ 30678 h 2055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97320" h="205557">
                  <a:moveTo>
                    <a:pt x="161805" y="30678"/>
                  </a:moveTo>
                  <a:cubicBezTo>
                    <a:pt x="164653" y="18723"/>
                    <a:pt x="169778" y="9976"/>
                    <a:pt x="192556" y="9101"/>
                  </a:cubicBezTo>
                  <a:cubicBezTo>
                    <a:pt x="193980" y="9101"/>
                    <a:pt x="197397" y="8810"/>
                    <a:pt x="197397" y="3270"/>
                  </a:cubicBezTo>
                  <a:cubicBezTo>
                    <a:pt x="197397" y="2978"/>
                    <a:pt x="197397" y="63"/>
                    <a:pt x="193695" y="63"/>
                  </a:cubicBezTo>
                  <a:cubicBezTo>
                    <a:pt x="184299" y="63"/>
                    <a:pt x="174334" y="937"/>
                    <a:pt x="164653" y="937"/>
                  </a:cubicBezTo>
                  <a:cubicBezTo>
                    <a:pt x="154972" y="937"/>
                    <a:pt x="144437" y="63"/>
                    <a:pt x="135040" y="63"/>
                  </a:cubicBezTo>
                  <a:cubicBezTo>
                    <a:pt x="133332" y="63"/>
                    <a:pt x="129915" y="63"/>
                    <a:pt x="129915" y="5894"/>
                  </a:cubicBezTo>
                  <a:cubicBezTo>
                    <a:pt x="129915" y="9101"/>
                    <a:pt x="132762" y="9101"/>
                    <a:pt x="135040" y="9101"/>
                  </a:cubicBezTo>
                  <a:cubicBezTo>
                    <a:pt x="151270" y="9393"/>
                    <a:pt x="154402" y="15516"/>
                    <a:pt x="154402" y="21931"/>
                  </a:cubicBezTo>
                  <a:cubicBezTo>
                    <a:pt x="154402" y="22805"/>
                    <a:pt x="153833" y="27179"/>
                    <a:pt x="153548" y="28054"/>
                  </a:cubicBezTo>
                  <a:lnTo>
                    <a:pt x="127922" y="132145"/>
                  </a:lnTo>
                  <a:cubicBezTo>
                    <a:pt x="118241" y="171215"/>
                    <a:pt x="85497" y="196582"/>
                    <a:pt x="57023" y="196582"/>
                  </a:cubicBezTo>
                  <a:cubicBezTo>
                    <a:pt x="37662" y="196582"/>
                    <a:pt x="22286" y="183753"/>
                    <a:pt x="22286" y="158677"/>
                  </a:cubicBezTo>
                  <a:cubicBezTo>
                    <a:pt x="22286" y="158094"/>
                    <a:pt x="22286" y="148764"/>
                    <a:pt x="25418" y="135935"/>
                  </a:cubicBezTo>
                  <a:lnTo>
                    <a:pt x="53037" y="22514"/>
                  </a:lnTo>
                  <a:cubicBezTo>
                    <a:pt x="55600" y="12017"/>
                    <a:pt x="56169" y="9101"/>
                    <a:pt x="76955" y="9101"/>
                  </a:cubicBezTo>
                  <a:cubicBezTo>
                    <a:pt x="84358" y="9101"/>
                    <a:pt x="86636" y="9101"/>
                    <a:pt x="86636" y="3270"/>
                  </a:cubicBezTo>
                  <a:cubicBezTo>
                    <a:pt x="86636" y="63"/>
                    <a:pt x="83504" y="63"/>
                    <a:pt x="82649" y="63"/>
                  </a:cubicBezTo>
                  <a:cubicBezTo>
                    <a:pt x="74677" y="63"/>
                    <a:pt x="54176" y="937"/>
                    <a:pt x="46204" y="937"/>
                  </a:cubicBezTo>
                  <a:cubicBezTo>
                    <a:pt x="37946" y="937"/>
                    <a:pt x="17730" y="63"/>
                    <a:pt x="9473" y="63"/>
                  </a:cubicBezTo>
                  <a:cubicBezTo>
                    <a:pt x="7195" y="63"/>
                    <a:pt x="4063" y="63"/>
                    <a:pt x="4063" y="5894"/>
                  </a:cubicBezTo>
                  <a:cubicBezTo>
                    <a:pt x="4063" y="9101"/>
                    <a:pt x="6626" y="9101"/>
                    <a:pt x="12036" y="9101"/>
                  </a:cubicBezTo>
                  <a:cubicBezTo>
                    <a:pt x="12605" y="9101"/>
                    <a:pt x="18015" y="9101"/>
                    <a:pt x="22855" y="9685"/>
                  </a:cubicBezTo>
                  <a:cubicBezTo>
                    <a:pt x="27981" y="10268"/>
                    <a:pt x="30543" y="10559"/>
                    <a:pt x="30543" y="14350"/>
                  </a:cubicBezTo>
                  <a:cubicBezTo>
                    <a:pt x="30543" y="16099"/>
                    <a:pt x="27411" y="28345"/>
                    <a:pt x="25703" y="35051"/>
                  </a:cubicBezTo>
                  <a:lnTo>
                    <a:pt x="19439" y="60710"/>
                  </a:lnTo>
                  <a:cubicBezTo>
                    <a:pt x="16876" y="72081"/>
                    <a:pt x="3209" y="127188"/>
                    <a:pt x="2070" y="132728"/>
                  </a:cubicBezTo>
                  <a:cubicBezTo>
                    <a:pt x="77" y="140892"/>
                    <a:pt x="77" y="145265"/>
                    <a:pt x="77" y="149639"/>
                  </a:cubicBezTo>
                  <a:cubicBezTo>
                    <a:pt x="77" y="185210"/>
                    <a:pt x="25987" y="205620"/>
                    <a:pt x="55884" y="205620"/>
                  </a:cubicBezTo>
                  <a:cubicBezTo>
                    <a:pt x="91761" y="205620"/>
                    <a:pt x="127068" y="172673"/>
                    <a:pt x="136464" y="134185"/>
                  </a:cubicBezTo>
                  <a:lnTo>
                    <a:pt x="161805" y="306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2A155DB-ED1B-2659-2E49-6522BA79BC1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585835" y="3559250"/>
              <a:ext cx="11389" cy="291571"/>
            </a:xfrm>
            <a:custGeom>
              <a:avLst/>
              <a:gdLst>
                <a:gd name="csX0" fmla="*/ 11476 w 11389"/>
                <a:gd name="csY0" fmla="*/ 10559 h 291571"/>
                <a:gd name="csX1" fmla="*/ 5781 w 11389"/>
                <a:gd name="csY1" fmla="*/ 63 h 291571"/>
                <a:gd name="csX2" fmla="*/ 86 w 11389"/>
                <a:gd name="csY2" fmla="*/ 10559 h 291571"/>
                <a:gd name="csX3" fmla="*/ 86 w 11389"/>
                <a:gd name="csY3" fmla="*/ 281137 h 291571"/>
                <a:gd name="csX4" fmla="*/ 5781 w 11389"/>
                <a:gd name="csY4" fmla="*/ 291634 h 291571"/>
                <a:gd name="csX5" fmla="*/ 11476 w 11389"/>
                <a:gd name="csY5" fmla="*/ 281137 h 291571"/>
                <a:gd name="csX6" fmla="*/ 11476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476" y="10559"/>
                  </a:moveTo>
                  <a:cubicBezTo>
                    <a:pt x="11476" y="5311"/>
                    <a:pt x="11476" y="63"/>
                    <a:pt x="5781" y="63"/>
                  </a:cubicBezTo>
                  <a:cubicBezTo>
                    <a:pt x="86" y="63"/>
                    <a:pt x="86" y="5311"/>
                    <a:pt x="86" y="10559"/>
                  </a:cubicBezTo>
                  <a:lnTo>
                    <a:pt x="86" y="281137"/>
                  </a:lnTo>
                  <a:cubicBezTo>
                    <a:pt x="86" y="286386"/>
                    <a:pt x="86" y="291634"/>
                    <a:pt x="5781" y="291634"/>
                  </a:cubicBezTo>
                  <a:cubicBezTo>
                    <a:pt x="11476" y="291634"/>
                    <a:pt x="11476" y="286386"/>
                    <a:pt x="11476" y="281137"/>
                  </a:cubicBezTo>
                  <a:lnTo>
                    <a:pt x="11476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8CF18AF-A7BE-E953-2041-C658C1163E6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42149" y="3583742"/>
              <a:ext cx="119872" cy="200600"/>
            </a:xfrm>
            <a:custGeom>
              <a:avLst/>
              <a:gdLst>
                <a:gd name="csX0" fmla="*/ 119962 w 119872"/>
                <a:gd name="csY0" fmla="*/ 100946 h 200600"/>
                <a:gd name="csX1" fmla="*/ 108572 w 119872"/>
                <a:gd name="csY1" fmla="*/ 32719 h 200600"/>
                <a:gd name="csX2" fmla="*/ 60168 w 119872"/>
                <a:gd name="csY2" fmla="*/ 63 h 200600"/>
                <a:gd name="csX3" fmla="*/ 10624 w 119872"/>
                <a:gd name="csY3" fmla="*/ 34760 h 200600"/>
                <a:gd name="csX4" fmla="*/ 89 w 119872"/>
                <a:gd name="csY4" fmla="*/ 100946 h 200600"/>
                <a:gd name="csX5" fmla="*/ 12902 w 119872"/>
                <a:gd name="csY5" fmla="*/ 171215 h 200600"/>
                <a:gd name="csX6" fmla="*/ 59883 w 119872"/>
                <a:gd name="csY6" fmla="*/ 200664 h 200600"/>
                <a:gd name="csX7" fmla="*/ 109427 w 119872"/>
                <a:gd name="csY7" fmla="*/ 166841 h 200600"/>
                <a:gd name="csX8" fmla="*/ 119962 w 119872"/>
                <a:gd name="csY8" fmla="*/ 100946 h 200600"/>
                <a:gd name="csX9" fmla="*/ 59883 w 119872"/>
                <a:gd name="csY9" fmla="*/ 194249 h 200600"/>
                <a:gd name="csX10" fmla="*/ 26854 w 119872"/>
                <a:gd name="csY10" fmla="*/ 158969 h 200600"/>
                <a:gd name="csX11" fmla="*/ 23722 w 119872"/>
                <a:gd name="csY11" fmla="*/ 97448 h 200600"/>
                <a:gd name="csX12" fmla="*/ 26000 w 119872"/>
                <a:gd name="csY12" fmla="*/ 43798 h 200600"/>
                <a:gd name="csX13" fmla="*/ 59883 w 119872"/>
                <a:gd name="csY13" fmla="*/ 6477 h 200600"/>
                <a:gd name="csX14" fmla="*/ 93482 w 119872"/>
                <a:gd name="csY14" fmla="*/ 40591 h 200600"/>
                <a:gd name="csX15" fmla="*/ 96329 w 119872"/>
                <a:gd name="csY15" fmla="*/ 97448 h 200600"/>
                <a:gd name="csX16" fmla="*/ 93197 w 119872"/>
                <a:gd name="csY16" fmla="*/ 157803 h 200600"/>
                <a:gd name="csX17" fmla="*/ 59883 w 119872"/>
                <a:gd name="csY17" fmla="*/ 194249 h 200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9872" h="200600">
                  <a:moveTo>
                    <a:pt x="119962" y="100946"/>
                  </a:moveTo>
                  <a:cubicBezTo>
                    <a:pt x="119962" y="77621"/>
                    <a:pt x="118538" y="54295"/>
                    <a:pt x="108572" y="32719"/>
                  </a:cubicBezTo>
                  <a:cubicBezTo>
                    <a:pt x="95475" y="4728"/>
                    <a:pt x="72127" y="63"/>
                    <a:pt x="60168" y="63"/>
                  </a:cubicBezTo>
                  <a:cubicBezTo>
                    <a:pt x="43084" y="63"/>
                    <a:pt x="22298" y="7644"/>
                    <a:pt x="10624" y="34760"/>
                  </a:cubicBezTo>
                  <a:cubicBezTo>
                    <a:pt x="1513" y="54878"/>
                    <a:pt x="89" y="77621"/>
                    <a:pt x="89" y="100946"/>
                  </a:cubicBezTo>
                  <a:cubicBezTo>
                    <a:pt x="89" y="122814"/>
                    <a:pt x="1228" y="149056"/>
                    <a:pt x="12902" y="171215"/>
                  </a:cubicBezTo>
                  <a:cubicBezTo>
                    <a:pt x="25146" y="194832"/>
                    <a:pt x="45931" y="200664"/>
                    <a:pt x="59883" y="200664"/>
                  </a:cubicBezTo>
                  <a:cubicBezTo>
                    <a:pt x="75259" y="200664"/>
                    <a:pt x="96898" y="194541"/>
                    <a:pt x="109427" y="166841"/>
                  </a:cubicBezTo>
                  <a:cubicBezTo>
                    <a:pt x="118538" y="146723"/>
                    <a:pt x="119962" y="123981"/>
                    <a:pt x="119962" y="100946"/>
                  </a:cubicBezTo>
                  <a:close/>
                  <a:moveTo>
                    <a:pt x="59883" y="194249"/>
                  </a:moveTo>
                  <a:cubicBezTo>
                    <a:pt x="48778" y="194249"/>
                    <a:pt x="31979" y="186960"/>
                    <a:pt x="26854" y="158969"/>
                  </a:cubicBezTo>
                  <a:cubicBezTo>
                    <a:pt x="23722" y="141475"/>
                    <a:pt x="23722" y="114650"/>
                    <a:pt x="23722" y="97448"/>
                  </a:cubicBezTo>
                  <a:cubicBezTo>
                    <a:pt x="23722" y="78787"/>
                    <a:pt x="23722" y="59543"/>
                    <a:pt x="26000" y="43798"/>
                  </a:cubicBezTo>
                  <a:cubicBezTo>
                    <a:pt x="31410" y="9101"/>
                    <a:pt x="52765" y="6477"/>
                    <a:pt x="59883" y="6477"/>
                  </a:cubicBezTo>
                  <a:cubicBezTo>
                    <a:pt x="69279" y="6477"/>
                    <a:pt x="88072" y="11726"/>
                    <a:pt x="93482" y="40591"/>
                  </a:cubicBezTo>
                  <a:cubicBezTo>
                    <a:pt x="96329" y="56919"/>
                    <a:pt x="96329" y="79079"/>
                    <a:pt x="96329" y="97448"/>
                  </a:cubicBezTo>
                  <a:cubicBezTo>
                    <a:pt x="96329" y="119315"/>
                    <a:pt x="96329" y="139142"/>
                    <a:pt x="93197" y="157803"/>
                  </a:cubicBezTo>
                  <a:cubicBezTo>
                    <a:pt x="88926" y="185502"/>
                    <a:pt x="72696" y="194249"/>
                    <a:pt x="59883" y="1942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8B049E3-8886-1587-060A-96664E88D15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89072" y="3559250"/>
              <a:ext cx="63495" cy="291571"/>
            </a:xfrm>
            <a:custGeom>
              <a:avLst/>
              <a:gdLst>
                <a:gd name="csX0" fmla="*/ 62166 w 63495"/>
                <a:gd name="csY0" fmla="*/ 150805 h 291571"/>
                <a:gd name="csX1" fmla="*/ 63590 w 63495"/>
                <a:gd name="csY1" fmla="*/ 145848 h 291571"/>
                <a:gd name="csX2" fmla="*/ 62166 w 63495"/>
                <a:gd name="csY2" fmla="*/ 140892 h 291571"/>
                <a:gd name="csX3" fmla="*/ 12338 w 63495"/>
                <a:gd name="csY3" fmla="*/ 6769 h 291571"/>
                <a:gd name="csX4" fmla="*/ 5789 w 63495"/>
                <a:gd name="csY4" fmla="*/ 63 h 291571"/>
                <a:gd name="csX5" fmla="*/ 94 w 63495"/>
                <a:gd name="csY5" fmla="*/ 5894 h 291571"/>
                <a:gd name="csX6" fmla="*/ 1518 w 63495"/>
                <a:gd name="csY6" fmla="*/ 10559 h 291571"/>
                <a:gd name="csX7" fmla="*/ 51915 w 63495"/>
                <a:gd name="csY7" fmla="*/ 145848 h 291571"/>
                <a:gd name="csX8" fmla="*/ 1518 w 63495"/>
                <a:gd name="csY8" fmla="*/ 280554 h 291571"/>
                <a:gd name="csX9" fmla="*/ 94 w 63495"/>
                <a:gd name="csY9" fmla="*/ 285803 h 291571"/>
                <a:gd name="csX10" fmla="*/ 5789 w 63495"/>
                <a:gd name="csY10" fmla="*/ 291634 h 291571"/>
                <a:gd name="csX11" fmla="*/ 11768 w 63495"/>
                <a:gd name="csY11" fmla="*/ 285803 h 291571"/>
                <a:gd name="csX12" fmla="*/ 62166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166" y="150805"/>
                  </a:moveTo>
                  <a:cubicBezTo>
                    <a:pt x="63590" y="147306"/>
                    <a:pt x="63590" y="146723"/>
                    <a:pt x="63590" y="145848"/>
                  </a:cubicBezTo>
                  <a:cubicBezTo>
                    <a:pt x="63590" y="144974"/>
                    <a:pt x="63590" y="144391"/>
                    <a:pt x="62166" y="140892"/>
                  </a:cubicBezTo>
                  <a:lnTo>
                    <a:pt x="12338" y="6769"/>
                  </a:lnTo>
                  <a:cubicBezTo>
                    <a:pt x="10629" y="1812"/>
                    <a:pt x="8921" y="63"/>
                    <a:pt x="5789" y="63"/>
                  </a:cubicBezTo>
                  <a:cubicBezTo>
                    <a:pt x="2657" y="63"/>
                    <a:pt x="94" y="2687"/>
                    <a:pt x="94" y="5894"/>
                  </a:cubicBezTo>
                  <a:cubicBezTo>
                    <a:pt x="94" y="6769"/>
                    <a:pt x="94" y="7352"/>
                    <a:pt x="1518" y="10559"/>
                  </a:cubicBezTo>
                  <a:lnTo>
                    <a:pt x="51915" y="145848"/>
                  </a:lnTo>
                  <a:lnTo>
                    <a:pt x="1518" y="280554"/>
                  </a:lnTo>
                  <a:cubicBezTo>
                    <a:pt x="94" y="283762"/>
                    <a:pt x="94" y="284345"/>
                    <a:pt x="94" y="285803"/>
                  </a:cubicBezTo>
                  <a:cubicBezTo>
                    <a:pt x="94" y="289010"/>
                    <a:pt x="2657" y="291634"/>
                    <a:pt x="5789" y="291634"/>
                  </a:cubicBezTo>
                  <a:cubicBezTo>
                    <a:pt x="9490" y="291634"/>
                    <a:pt x="10629" y="288718"/>
                    <a:pt x="11768" y="285803"/>
                  </a:cubicBezTo>
                  <a:lnTo>
                    <a:pt x="62166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9FA29E4-F701-C849-0553-22C35508321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965479" y="3559250"/>
              <a:ext cx="11389" cy="291571"/>
            </a:xfrm>
            <a:custGeom>
              <a:avLst/>
              <a:gdLst>
                <a:gd name="csX0" fmla="*/ 11489 w 11389"/>
                <a:gd name="csY0" fmla="*/ 10559 h 291571"/>
                <a:gd name="csX1" fmla="*/ 5794 w 11389"/>
                <a:gd name="csY1" fmla="*/ 63 h 291571"/>
                <a:gd name="csX2" fmla="*/ 100 w 11389"/>
                <a:gd name="csY2" fmla="*/ 10559 h 291571"/>
                <a:gd name="csX3" fmla="*/ 100 w 11389"/>
                <a:gd name="csY3" fmla="*/ 281137 h 291571"/>
                <a:gd name="csX4" fmla="*/ 5794 w 11389"/>
                <a:gd name="csY4" fmla="*/ 291634 h 291571"/>
                <a:gd name="csX5" fmla="*/ 11489 w 11389"/>
                <a:gd name="csY5" fmla="*/ 281137 h 291571"/>
                <a:gd name="csX6" fmla="*/ 11489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489" y="10559"/>
                  </a:moveTo>
                  <a:cubicBezTo>
                    <a:pt x="11489" y="5311"/>
                    <a:pt x="11489" y="63"/>
                    <a:pt x="5794" y="63"/>
                  </a:cubicBezTo>
                  <a:cubicBezTo>
                    <a:pt x="100" y="63"/>
                    <a:pt x="100" y="5311"/>
                    <a:pt x="100" y="10559"/>
                  </a:cubicBezTo>
                  <a:lnTo>
                    <a:pt x="100" y="281137"/>
                  </a:lnTo>
                  <a:cubicBezTo>
                    <a:pt x="100" y="286386"/>
                    <a:pt x="100" y="291634"/>
                    <a:pt x="5794" y="291634"/>
                  </a:cubicBezTo>
                  <a:cubicBezTo>
                    <a:pt x="11489" y="291634"/>
                    <a:pt x="11489" y="286386"/>
                    <a:pt x="11489" y="281137"/>
                  </a:cubicBezTo>
                  <a:lnTo>
                    <a:pt x="11489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93DC9A5-FB8F-93F8-DC7F-E19003CEF74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018946" y="3575578"/>
              <a:ext cx="172548" cy="262122"/>
            </a:xfrm>
            <a:custGeom>
              <a:avLst/>
              <a:gdLst>
                <a:gd name="csX0" fmla="*/ 129087 w 172548"/>
                <a:gd name="csY0" fmla="*/ 7644 h 262122"/>
                <a:gd name="csX1" fmla="*/ 129941 w 172548"/>
                <a:gd name="csY1" fmla="*/ 3270 h 262122"/>
                <a:gd name="csX2" fmla="*/ 126524 w 172548"/>
                <a:gd name="csY2" fmla="*/ 63 h 262122"/>
                <a:gd name="csX3" fmla="*/ 122253 w 172548"/>
                <a:gd name="csY3" fmla="*/ 5894 h 262122"/>
                <a:gd name="csX4" fmla="*/ 74987 w 172548"/>
                <a:gd name="csY4" fmla="*/ 198623 h 262122"/>
                <a:gd name="csX5" fmla="*/ 42528 w 172548"/>
                <a:gd name="csY5" fmla="*/ 165967 h 262122"/>
                <a:gd name="csX6" fmla="*/ 57903 w 172548"/>
                <a:gd name="csY6" fmla="*/ 111735 h 262122"/>
                <a:gd name="csX7" fmla="*/ 61035 w 172548"/>
                <a:gd name="csY7" fmla="*/ 97448 h 262122"/>
                <a:gd name="csX8" fmla="*/ 37687 w 172548"/>
                <a:gd name="csY8" fmla="*/ 73539 h 262122"/>
                <a:gd name="csX9" fmla="*/ 102 w 172548"/>
                <a:gd name="csY9" fmla="*/ 118441 h 262122"/>
                <a:gd name="csX10" fmla="*/ 3519 w 172548"/>
                <a:gd name="csY10" fmla="*/ 121356 h 262122"/>
                <a:gd name="csX11" fmla="*/ 8075 w 172548"/>
                <a:gd name="csY11" fmla="*/ 116108 h 262122"/>
                <a:gd name="csX12" fmla="*/ 36833 w 172548"/>
                <a:gd name="csY12" fmla="*/ 79953 h 262122"/>
                <a:gd name="csX13" fmla="*/ 43951 w 172548"/>
                <a:gd name="csY13" fmla="*/ 89284 h 262122"/>
                <a:gd name="csX14" fmla="*/ 37402 w 172548"/>
                <a:gd name="csY14" fmla="*/ 114359 h 262122"/>
                <a:gd name="csX15" fmla="*/ 23735 w 172548"/>
                <a:gd name="csY15" fmla="*/ 163634 h 262122"/>
                <a:gd name="csX16" fmla="*/ 73279 w 172548"/>
                <a:gd name="csY16" fmla="*/ 205037 h 262122"/>
                <a:gd name="csX17" fmla="*/ 67015 w 172548"/>
                <a:gd name="csY17" fmla="*/ 231570 h 262122"/>
                <a:gd name="csX18" fmla="*/ 60466 w 172548"/>
                <a:gd name="csY18" fmla="*/ 259270 h 262122"/>
                <a:gd name="csX19" fmla="*/ 63883 w 172548"/>
                <a:gd name="csY19" fmla="*/ 262185 h 262122"/>
                <a:gd name="csX20" fmla="*/ 66445 w 172548"/>
                <a:gd name="csY20" fmla="*/ 261019 h 262122"/>
                <a:gd name="csX21" fmla="*/ 69862 w 172548"/>
                <a:gd name="csY21" fmla="*/ 249065 h 262122"/>
                <a:gd name="csX22" fmla="*/ 80682 w 172548"/>
                <a:gd name="csY22" fmla="*/ 205620 h 262122"/>
                <a:gd name="csX23" fmla="*/ 143038 w 172548"/>
                <a:gd name="csY23" fmla="*/ 174422 h 262122"/>
                <a:gd name="csX24" fmla="*/ 163824 w 172548"/>
                <a:gd name="csY24" fmla="*/ 139434 h 262122"/>
                <a:gd name="csX25" fmla="*/ 172651 w 172548"/>
                <a:gd name="csY25" fmla="*/ 93949 h 262122"/>
                <a:gd name="csX26" fmla="*/ 160122 w 172548"/>
                <a:gd name="csY26" fmla="*/ 73539 h 262122"/>
                <a:gd name="csX27" fmla="*/ 145886 w 172548"/>
                <a:gd name="csY27" fmla="*/ 87534 h 262122"/>
                <a:gd name="csX28" fmla="*/ 150157 w 172548"/>
                <a:gd name="csY28" fmla="*/ 95407 h 262122"/>
                <a:gd name="csX29" fmla="*/ 160407 w 172548"/>
                <a:gd name="csY29" fmla="*/ 120190 h 262122"/>
                <a:gd name="csX30" fmla="*/ 135635 w 172548"/>
                <a:gd name="csY30" fmla="*/ 173256 h 262122"/>
                <a:gd name="csX31" fmla="*/ 82106 w 172548"/>
                <a:gd name="csY31" fmla="*/ 199206 h 262122"/>
                <a:gd name="csX32" fmla="*/ 129087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087" y="7644"/>
                  </a:moveTo>
                  <a:cubicBezTo>
                    <a:pt x="129371" y="6477"/>
                    <a:pt x="129941" y="4728"/>
                    <a:pt x="129941" y="3270"/>
                  </a:cubicBezTo>
                  <a:cubicBezTo>
                    <a:pt x="129941" y="354"/>
                    <a:pt x="127948" y="63"/>
                    <a:pt x="126524" y="63"/>
                  </a:cubicBezTo>
                  <a:cubicBezTo>
                    <a:pt x="123677" y="63"/>
                    <a:pt x="123392" y="646"/>
                    <a:pt x="122253" y="5894"/>
                  </a:cubicBezTo>
                  <a:lnTo>
                    <a:pt x="74987" y="198623"/>
                  </a:lnTo>
                  <a:cubicBezTo>
                    <a:pt x="53347" y="195999"/>
                    <a:pt x="42528" y="185210"/>
                    <a:pt x="42528" y="165967"/>
                  </a:cubicBezTo>
                  <a:cubicBezTo>
                    <a:pt x="42528" y="160135"/>
                    <a:pt x="42528" y="152554"/>
                    <a:pt x="57903" y="111735"/>
                  </a:cubicBezTo>
                  <a:cubicBezTo>
                    <a:pt x="59042" y="108236"/>
                    <a:pt x="61035" y="103279"/>
                    <a:pt x="61035" y="97448"/>
                  </a:cubicBezTo>
                  <a:cubicBezTo>
                    <a:pt x="61035" y="84327"/>
                    <a:pt x="51924" y="73539"/>
                    <a:pt x="37687" y="73539"/>
                  </a:cubicBezTo>
                  <a:cubicBezTo>
                    <a:pt x="10637" y="73539"/>
                    <a:pt x="102" y="115817"/>
                    <a:pt x="102" y="118441"/>
                  </a:cubicBezTo>
                  <a:cubicBezTo>
                    <a:pt x="102" y="121356"/>
                    <a:pt x="2950" y="121356"/>
                    <a:pt x="3519" y="121356"/>
                  </a:cubicBezTo>
                  <a:cubicBezTo>
                    <a:pt x="6366" y="121356"/>
                    <a:pt x="6651" y="120773"/>
                    <a:pt x="8075" y="116108"/>
                  </a:cubicBezTo>
                  <a:cubicBezTo>
                    <a:pt x="15763" y="88409"/>
                    <a:pt x="27152" y="79953"/>
                    <a:pt x="36833" y="79953"/>
                  </a:cubicBezTo>
                  <a:cubicBezTo>
                    <a:pt x="39111" y="79953"/>
                    <a:pt x="43951" y="79953"/>
                    <a:pt x="43951" y="89284"/>
                  </a:cubicBezTo>
                  <a:cubicBezTo>
                    <a:pt x="43951" y="96864"/>
                    <a:pt x="41104" y="104154"/>
                    <a:pt x="37402" y="114359"/>
                  </a:cubicBezTo>
                  <a:cubicBezTo>
                    <a:pt x="23735" y="151097"/>
                    <a:pt x="23735" y="158677"/>
                    <a:pt x="23735" y="163634"/>
                  </a:cubicBezTo>
                  <a:cubicBezTo>
                    <a:pt x="23735" y="191333"/>
                    <a:pt x="45944" y="203288"/>
                    <a:pt x="73279" y="205037"/>
                  </a:cubicBezTo>
                  <a:cubicBezTo>
                    <a:pt x="71001" y="215534"/>
                    <a:pt x="71001" y="216117"/>
                    <a:pt x="67015" y="231570"/>
                  </a:cubicBezTo>
                  <a:cubicBezTo>
                    <a:pt x="66160" y="234778"/>
                    <a:pt x="60466" y="258395"/>
                    <a:pt x="60466" y="259270"/>
                  </a:cubicBezTo>
                  <a:cubicBezTo>
                    <a:pt x="60466" y="259561"/>
                    <a:pt x="60466" y="262185"/>
                    <a:pt x="63883" y="262185"/>
                  </a:cubicBezTo>
                  <a:cubicBezTo>
                    <a:pt x="64452" y="262185"/>
                    <a:pt x="65876" y="262185"/>
                    <a:pt x="66445" y="261019"/>
                  </a:cubicBezTo>
                  <a:cubicBezTo>
                    <a:pt x="67299" y="260436"/>
                    <a:pt x="69008" y="253147"/>
                    <a:pt x="69862" y="249065"/>
                  </a:cubicBezTo>
                  <a:lnTo>
                    <a:pt x="80682" y="205620"/>
                  </a:lnTo>
                  <a:cubicBezTo>
                    <a:pt x="91217" y="205620"/>
                    <a:pt x="116274" y="205620"/>
                    <a:pt x="143038" y="174422"/>
                  </a:cubicBezTo>
                  <a:cubicBezTo>
                    <a:pt x="154713" y="161010"/>
                    <a:pt x="160692" y="148181"/>
                    <a:pt x="163824" y="139434"/>
                  </a:cubicBezTo>
                  <a:cubicBezTo>
                    <a:pt x="166387" y="132145"/>
                    <a:pt x="172651" y="106778"/>
                    <a:pt x="172651" y="93949"/>
                  </a:cubicBezTo>
                  <a:cubicBezTo>
                    <a:pt x="172651" y="77621"/>
                    <a:pt x="164963" y="73539"/>
                    <a:pt x="160122" y="73539"/>
                  </a:cubicBezTo>
                  <a:cubicBezTo>
                    <a:pt x="153004" y="73539"/>
                    <a:pt x="145886" y="81120"/>
                    <a:pt x="145886" y="87534"/>
                  </a:cubicBezTo>
                  <a:cubicBezTo>
                    <a:pt x="145886" y="91325"/>
                    <a:pt x="147594" y="93074"/>
                    <a:pt x="150157" y="95407"/>
                  </a:cubicBezTo>
                  <a:cubicBezTo>
                    <a:pt x="153289" y="98614"/>
                    <a:pt x="160407" y="106195"/>
                    <a:pt x="160407" y="120190"/>
                  </a:cubicBezTo>
                  <a:cubicBezTo>
                    <a:pt x="160407" y="138851"/>
                    <a:pt x="145601" y="162759"/>
                    <a:pt x="135635" y="173256"/>
                  </a:cubicBezTo>
                  <a:cubicBezTo>
                    <a:pt x="110579" y="199206"/>
                    <a:pt x="92356" y="199206"/>
                    <a:pt x="82106" y="199206"/>
                  </a:cubicBezTo>
                  <a:lnTo>
                    <a:pt x="129087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045BDC3-E2DA-8936-4DC9-A561C1394A3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222038" y="3559250"/>
              <a:ext cx="63495" cy="291571"/>
            </a:xfrm>
            <a:custGeom>
              <a:avLst/>
              <a:gdLst>
                <a:gd name="csX0" fmla="*/ 62181 w 63495"/>
                <a:gd name="csY0" fmla="*/ 150805 h 291571"/>
                <a:gd name="csX1" fmla="*/ 63605 w 63495"/>
                <a:gd name="csY1" fmla="*/ 145848 h 291571"/>
                <a:gd name="csX2" fmla="*/ 62181 w 63495"/>
                <a:gd name="csY2" fmla="*/ 140892 h 291571"/>
                <a:gd name="csX3" fmla="*/ 12353 w 63495"/>
                <a:gd name="csY3" fmla="*/ 6769 h 291571"/>
                <a:gd name="csX4" fmla="*/ 5804 w 63495"/>
                <a:gd name="csY4" fmla="*/ 63 h 291571"/>
                <a:gd name="csX5" fmla="*/ 109 w 63495"/>
                <a:gd name="csY5" fmla="*/ 5894 h 291571"/>
                <a:gd name="csX6" fmla="*/ 1533 w 63495"/>
                <a:gd name="csY6" fmla="*/ 10559 h 291571"/>
                <a:gd name="csX7" fmla="*/ 51931 w 63495"/>
                <a:gd name="csY7" fmla="*/ 145848 h 291571"/>
                <a:gd name="csX8" fmla="*/ 1533 w 63495"/>
                <a:gd name="csY8" fmla="*/ 280554 h 291571"/>
                <a:gd name="csX9" fmla="*/ 109 w 63495"/>
                <a:gd name="csY9" fmla="*/ 285803 h 291571"/>
                <a:gd name="csX10" fmla="*/ 5804 w 63495"/>
                <a:gd name="csY10" fmla="*/ 291634 h 291571"/>
                <a:gd name="csX11" fmla="*/ 11783 w 63495"/>
                <a:gd name="csY11" fmla="*/ 285803 h 291571"/>
                <a:gd name="csX12" fmla="*/ 62181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181" y="150805"/>
                  </a:moveTo>
                  <a:cubicBezTo>
                    <a:pt x="63605" y="147306"/>
                    <a:pt x="63605" y="146723"/>
                    <a:pt x="63605" y="145848"/>
                  </a:cubicBezTo>
                  <a:cubicBezTo>
                    <a:pt x="63605" y="144974"/>
                    <a:pt x="63605" y="144391"/>
                    <a:pt x="62181" y="140892"/>
                  </a:cubicBezTo>
                  <a:lnTo>
                    <a:pt x="12353" y="6769"/>
                  </a:lnTo>
                  <a:cubicBezTo>
                    <a:pt x="10644" y="1812"/>
                    <a:pt x="8936" y="63"/>
                    <a:pt x="5804" y="63"/>
                  </a:cubicBezTo>
                  <a:cubicBezTo>
                    <a:pt x="2672" y="63"/>
                    <a:pt x="109" y="2687"/>
                    <a:pt x="109" y="5894"/>
                  </a:cubicBezTo>
                  <a:cubicBezTo>
                    <a:pt x="109" y="6769"/>
                    <a:pt x="109" y="7352"/>
                    <a:pt x="1533" y="10559"/>
                  </a:cubicBezTo>
                  <a:lnTo>
                    <a:pt x="51931" y="145848"/>
                  </a:lnTo>
                  <a:lnTo>
                    <a:pt x="1533" y="280554"/>
                  </a:lnTo>
                  <a:cubicBezTo>
                    <a:pt x="109" y="283762"/>
                    <a:pt x="109" y="284345"/>
                    <a:pt x="109" y="285803"/>
                  </a:cubicBezTo>
                  <a:cubicBezTo>
                    <a:pt x="109" y="289010"/>
                    <a:pt x="2672" y="291634"/>
                    <a:pt x="5804" y="291634"/>
                  </a:cubicBezTo>
                  <a:cubicBezTo>
                    <a:pt x="9505" y="291634"/>
                    <a:pt x="10644" y="288718"/>
                    <a:pt x="11783" y="285803"/>
                  </a:cubicBezTo>
                  <a:lnTo>
                    <a:pt x="62181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D61DFF1-14FF-E0BB-4A5D-A5E8EE0B4EB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412143" y="3670922"/>
              <a:ext cx="189347" cy="68227"/>
            </a:xfrm>
            <a:custGeom>
              <a:avLst/>
              <a:gdLst>
                <a:gd name="csX0" fmla="*/ 179783 w 189347"/>
                <a:gd name="csY0" fmla="*/ 11726 h 68227"/>
                <a:gd name="csX1" fmla="*/ 189463 w 189347"/>
                <a:gd name="csY1" fmla="*/ 5894 h 68227"/>
                <a:gd name="csX2" fmla="*/ 180067 w 189347"/>
                <a:gd name="csY2" fmla="*/ 63 h 68227"/>
                <a:gd name="csX3" fmla="*/ 9512 w 189347"/>
                <a:gd name="csY3" fmla="*/ 63 h 68227"/>
                <a:gd name="csX4" fmla="*/ 116 w 189347"/>
                <a:gd name="csY4" fmla="*/ 5894 h 68227"/>
                <a:gd name="csX5" fmla="*/ 9797 w 189347"/>
                <a:gd name="csY5" fmla="*/ 11726 h 68227"/>
                <a:gd name="csX6" fmla="*/ 179783 w 189347"/>
                <a:gd name="csY6" fmla="*/ 11726 h 68227"/>
                <a:gd name="csX7" fmla="*/ 180067 w 189347"/>
                <a:gd name="csY7" fmla="*/ 68290 h 68227"/>
                <a:gd name="csX8" fmla="*/ 189463 w 189347"/>
                <a:gd name="csY8" fmla="*/ 62459 h 68227"/>
                <a:gd name="csX9" fmla="*/ 179783 w 189347"/>
                <a:gd name="csY9" fmla="*/ 56628 h 68227"/>
                <a:gd name="csX10" fmla="*/ 9797 w 189347"/>
                <a:gd name="csY10" fmla="*/ 56628 h 68227"/>
                <a:gd name="csX11" fmla="*/ 116 w 189347"/>
                <a:gd name="csY11" fmla="*/ 62459 h 68227"/>
                <a:gd name="csX12" fmla="*/ 9512 w 189347"/>
                <a:gd name="csY12" fmla="*/ 68290 h 68227"/>
                <a:gd name="csX13" fmla="*/ 180067 w 189347"/>
                <a:gd name="csY13" fmla="*/ 68290 h 68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89347" h="68227">
                  <a:moveTo>
                    <a:pt x="179783" y="11726"/>
                  </a:moveTo>
                  <a:cubicBezTo>
                    <a:pt x="184054" y="11726"/>
                    <a:pt x="189463" y="11726"/>
                    <a:pt x="189463" y="5894"/>
                  </a:cubicBezTo>
                  <a:cubicBezTo>
                    <a:pt x="189463" y="63"/>
                    <a:pt x="184054" y="63"/>
                    <a:pt x="180067" y="63"/>
                  </a:cubicBezTo>
                  <a:lnTo>
                    <a:pt x="9512" y="63"/>
                  </a:lnTo>
                  <a:cubicBezTo>
                    <a:pt x="5526" y="63"/>
                    <a:pt x="116" y="63"/>
                    <a:pt x="116" y="5894"/>
                  </a:cubicBezTo>
                  <a:cubicBezTo>
                    <a:pt x="116" y="11726"/>
                    <a:pt x="5526" y="11726"/>
                    <a:pt x="9797" y="11726"/>
                  </a:cubicBezTo>
                  <a:lnTo>
                    <a:pt x="179783" y="11726"/>
                  </a:lnTo>
                  <a:close/>
                  <a:moveTo>
                    <a:pt x="180067" y="68290"/>
                  </a:moveTo>
                  <a:cubicBezTo>
                    <a:pt x="184054" y="68290"/>
                    <a:pt x="189463" y="68290"/>
                    <a:pt x="189463" y="62459"/>
                  </a:cubicBezTo>
                  <a:cubicBezTo>
                    <a:pt x="189463" y="56628"/>
                    <a:pt x="184054" y="56628"/>
                    <a:pt x="179783" y="56628"/>
                  </a:cubicBezTo>
                  <a:lnTo>
                    <a:pt x="9797" y="56628"/>
                  </a:lnTo>
                  <a:cubicBezTo>
                    <a:pt x="5526" y="56628"/>
                    <a:pt x="116" y="56628"/>
                    <a:pt x="116" y="62459"/>
                  </a:cubicBezTo>
                  <a:cubicBezTo>
                    <a:pt x="116" y="68290"/>
                    <a:pt x="5526" y="68290"/>
                    <a:pt x="9512" y="68290"/>
                  </a:cubicBezTo>
                  <a:lnTo>
                    <a:pt x="180067" y="682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125815BD-9754-8BA0-DB8C-9B36D9DA0FB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717534" y="3584601"/>
              <a:ext cx="222092" cy="291571"/>
            </a:xfrm>
            <a:custGeom>
              <a:avLst/>
              <a:gdLst>
                <a:gd name="csX0" fmla="*/ 90102 w 222092"/>
                <a:gd name="csY0" fmla="*/ 261013 h 291571"/>
                <a:gd name="csX1" fmla="*/ 39989 w 222092"/>
                <a:gd name="csY1" fmla="*/ 147592 h 291571"/>
                <a:gd name="csX2" fmla="*/ 35718 w 222092"/>
                <a:gd name="csY2" fmla="*/ 142926 h 291571"/>
                <a:gd name="csX3" fmla="*/ 30878 w 222092"/>
                <a:gd name="csY3" fmla="*/ 145259 h 291571"/>
                <a:gd name="csX4" fmla="*/ 3828 w 222092"/>
                <a:gd name="csY4" fmla="*/ 166252 h 291571"/>
                <a:gd name="csX5" fmla="*/ 126 w 222092"/>
                <a:gd name="csY5" fmla="*/ 170917 h 291571"/>
                <a:gd name="csX6" fmla="*/ 2974 w 222092"/>
                <a:gd name="csY6" fmla="*/ 174125 h 291571"/>
                <a:gd name="csX7" fmla="*/ 12655 w 222092"/>
                <a:gd name="csY7" fmla="*/ 167710 h 291571"/>
                <a:gd name="csX8" fmla="*/ 21766 w 222092"/>
                <a:gd name="csY8" fmla="*/ 160712 h 291571"/>
                <a:gd name="csX9" fmla="*/ 77859 w 222092"/>
                <a:gd name="csY9" fmla="*/ 286963 h 291571"/>
                <a:gd name="csX10" fmla="*/ 83838 w 222092"/>
                <a:gd name="csY10" fmla="*/ 291628 h 291571"/>
                <a:gd name="csX11" fmla="*/ 90956 w 222092"/>
                <a:gd name="csY11" fmla="*/ 285796 h 291571"/>
                <a:gd name="csX12" fmla="*/ 220225 w 222092"/>
                <a:gd name="csY12" fmla="*/ 11719 h 291571"/>
                <a:gd name="csX13" fmla="*/ 222218 w 222092"/>
                <a:gd name="csY13" fmla="*/ 5888 h 291571"/>
                <a:gd name="csX14" fmla="*/ 216524 w 222092"/>
                <a:gd name="csY14" fmla="*/ 57 h 291571"/>
                <a:gd name="csX15" fmla="*/ 209975 w 222092"/>
                <a:gd name="csY15" fmla="*/ 6180 h 291571"/>
                <a:gd name="csX16" fmla="*/ 90102 w 222092"/>
                <a:gd name="csY16" fmla="*/ 261013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22092" h="291571">
                  <a:moveTo>
                    <a:pt x="90102" y="261013"/>
                  </a:moveTo>
                  <a:lnTo>
                    <a:pt x="39989" y="147592"/>
                  </a:lnTo>
                  <a:cubicBezTo>
                    <a:pt x="37996" y="142926"/>
                    <a:pt x="36572" y="142926"/>
                    <a:pt x="35718" y="142926"/>
                  </a:cubicBezTo>
                  <a:cubicBezTo>
                    <a:pt x="35433" y="142926"/>
                    <a:pt x="34010" y="142926"/>
                    <a:pt x="30878" y="145259"/>
                  </a:cubicBezTo>
                  <a:lnTo>
                    <a:pt x="3828" y="166252"/>
                  </a:lnTo>
                  <a:cubicBezTo>
                    <a:pt x="126" y="169168"/>
                    <a:pt x="126" y="170043"/>
                    <a:pt x="126" y="170917"/>
                  </a:cubicBezTo>
                  <a:cubicBezTo>
                    <a:pt x="126" y="172375"/>
                    <a:pt x="981" y="174125"/>
                    <a:pt x="2974" y="174125"/>
                  </a:cubicBezTo>
                  <a:cubicBezTo>
                    <a:pt x="4682" y="174125"/>
                    <a:pt x="9523" y="170043"/>
                    <a:pt x="12655" y="167710"/>
                  </a:cubicBezTo>
                  <a:cubicBezTo>
                    <a:pt x="14363" y="166252"/>
                    <a:pt x="18634" y="163045"/>
                    <a:pt x="21766" y="160712"/>
                  </a:cubicBezTo>
                  <a:lnTo>
                    <a:pt x="77859" y="286963"/>
                  </a:lnTo>
                  <a:cubicBezTo>
                    <a:pt x="79852" y="291628"/>
                    <a:pt x="81275" y="291628"/>
                    <a:pt x="83838" y="291628"/>
                  </a:cubicBezTo>
                  <a:cubicBezTo>
                    <a:pt x="88109" y="291628"/>
                    <a:pt x="88963" y="289878"/>
                    <a:pt x="90956" y="285796"/>
                  </a:cubicBezTo>
                  <a:lnTo>
                    <a:pt x="220225" y="11719"/>
                  </a:lnTo>
                  <a:cubicBezTo>
                    <a:pt x="222218" y="7637"/>
                    <a:pt x="222218" y="6471"/>
                    <a:pt x="222218" y="5888"/>
                  </a:cubicBezTo>
                  <a:cubicBezTo>
                    <a:pt x="222218" y="2972"/>
                    <a:pt x="219940" y="57"/>
                    <a:pt x="216524" y="57"/>
                  </a:cubicBezTo>
                  <a:cubicBezTo>
                    <a:pt x="214246" y="57"/>
                    <a:pt x="212253" y="1514"/>
                    <a:pt x="209975" y="6180"/>
                  </a:cubicBezTo>
                  <a:lnTo>
                    <a:pt x="90102" y="2610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3B7515F-7EE5-DAB4-C572-ADA94EE5203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934027" y="3584602"/>
              <a:ext cx="143256" cy="1166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368A7EC-DFA7-437D-8D6B-5FD42B303C2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924916" y="3649054"/>
              <a:ext cx="148630" cy="185439"/>
            </a:xfrm>
            <a:custGeom>
              <a:avLst/>
              <a:gdLst>
                <a:gd name="csX0" fmla="*/ 22059 w 148630"/>
                <a:gd name="csY0" fmla="*/ 164509 h 185439"/>
                <a:gd name="csX1" fmla="*/ 6683 w 148630"/>
                <a:gd name="csY1" fmla="*/ 176463 h 185439"/>
                <a:gd name="csX2" fmla="*/ 135 w 148630"/>
                <a:gd name="csY2" fmla="*/ 182003 h 185439"/>
                <a:gd name="csX3" fmla="*/ 3836 w 148630"/>
                <a:gd name="csY3" fmla="*/ 185502 h 185439"/>
                <a:gd name="csX4" fmla="*/ 27754 w 148630"/>
                <a:gd name="csY4" fmla="*/ 184627 h 185439"/>
                <a:gd name="csX5" fmla="*/ 55942 w 148630"/>
                <a:gd name="csY5" fmla="*/ 185502 h 185439"/>
                <a:gd name="csX6" fmla="*/ 61068 w 148630"/>
                <a:gd name="csY6" fmla="*/ 179671 h 185439"/>
                <a:gd name="csX7" fmla="*/ 54234 w 148630"/>
                <a:gd name="csY7" fmla="*/ 176463 h 185439"/>
                <a:gd name="csX8" fmla="*/ 39997 w 148630"/>
                <a:gd name="csY8" fmla="*/ 171798 h 185439"/>
                <a:gd name="csX9" fmla="*/ 53949 w 148630"/>
                <a:gd name="csY9" fmla="*/ 113484 h 185439"/>
                <a:gd name="csX10" fmla="*/ 80145 w 148630"/>
                <a:gd name="csY10" fmla="*/ 132145 h 185439"/>
                <a:gd name="csX11" fmla="*/ 148765 w 148630"/>
                <a:gd name="csY11" fmla="*/ 46714 h 185439"/>
                <a:gd name="csX12" fmla="*/ 110896 w 148630"/>
                <a:gd name="csY12" fmla="*/ 63 h 185439"/>
                <a:gd name="csX13" fmla="*/ 73596 w 148630"/>
                <a:gd name="csY13" fmla="*/ 21931 h 185439"/>
                <a:gd name="csX14" fmla="*/ 47970 w 148630"/>
                <a:gd name="csY14" fmla="*/ 63 h 185439"/>
                <a:gd name="csX15" fmla="*/ 26900 w 148630"/>
                <a:gd name="csY15" fmla="*/ 16682 h 185439"/>
                <a:gd name="csX16" fmla="*/ 18073 w 148630"/>
                <a:gd name="csY16" fmla="*/ 44965 h 185439"/>
                <a:gd name="csX17" fmla="*/ 21490 w 148630"/>
                <a:gd name="csY17" fmla="*/ 47880 h 185439"/>
                <a:gd name="csX18" fmla="*/ 26330 w 148630"/>
                <a:gd name="csY18" fmla="*/ 41174 h 185439"/>
                <a:gd name="csX19" fmla="*/ 47116 w 148630"/>
                <a:gd name="csY19" fmla="*/ 6477 h 185439"/>
                <a:gd name="csX20" fmla="*/ 55942 w 148630"/>
                <a:gd name="csY20" fmla="*/ 19890 h 185439"/>
                <a:gd name="csX21" fmla="*/ 53949 w 148630"/>
                <a:gd name="csY21" fmla="*/ 34760 h 185439"/>
                <a:gd name="csX22" fmla="*/ 22059 w 148630"/>
                <a:gd name="csY22" fmla="*/ 164509 h 185439"/>
                <a:gd name="csX23" fmla="*/ 72172 w 148630"/>
                <a:gd name="csY23" fmla="*/ 37967 h 185439"/>
                <a:gd name="csX24" fmla="*/ 86978 w 148630"/>
                <a:gd name="csY24" fmla="*/ 17557 h 185439"/>
                <a:gd name="csX25" fmla="*/ 110042 w 148630"/>
                <a:gd name="csY25" fmla="*/ 6477 h 185439"/>
                <a:gd name="csX26" fmla="*/ 128265 w 148630"/>
                <a:gd name="csY26" fmla="*/ 33885 h 185439"/>
                <a:gd name="csX27" fmla="*/ 113743 w 148630"/>
                <a:gd name="csY27" fmla="*/ 95698 h 185439"/>
                <a:gd name="csX28" fmla="*/ 79860 w 148630"/>
                <a:gd name="csY28" fmla="*/ 125730 h 185439"/>
                <a:gd name="csX29" fmla="*/ 57366 w 148630"/>
                <a:gd name="csY29" fmla="*/ 99780 h 185439"/>
                <a:gd name="csX30" fmla="*/ 58220 w 148630"/>
                <a:gd name="csY30" fmla="*/ 95115 h 185439"/>
                <a:gd name="csX31" fmla="*/ 72172 w 148630"/>
                <a:gd name="csY31" fmla="*/ 37967 h 185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48630" h="185439">
                  <a:moveTo>
                    <a:pt x="22059" y="164509"/>
                  </a:moveTo>
                  <a:cubicBezTo>
                    <a:pt x="19781" y="174422"/>
                    <a:pt x="19212" y="176463"/>
                    <a:pt x="6683" y="176463"/>
                  </a:cubicBezTo>
                  <a:cubicBezTo>
                    <a:pt x="3267" y="176463"/>
                    <a:pt x="135" y="176463"/>
                    <a:pt x="135" y="182003"/>
                  </a:cubicBezTo>
                  <a:cubicBezTo>
                    <a:pt x="135" y="184336"/>
                    <a:pt x="1558" y="185502"/>
                    <a:pt x="3836" y="185502"/>
                  </a:cubicBezTo>
                  <a:cubicBezTo>
                    <a:pt x="11524" y="185502"/>
                    <a:pt x="19781" y="184627"/>
                    <a:pt x="27754" y="184627"/>
                  </a:cubicBezTo>
                  <a:cubicBezTo>
                    <a:pt x="37150" y="184627"/>
                    <a:pt x="46831" y="185502"/>
                    <a:pt x="55942" y="185502"/>
                  </a:cubicBezTo>
                  <a:cubicBezTo>
                    <a:pt x="57366" y="185502"/>
                    <a:pt x="61068" y="185502"/>
                    <a:pt x="61068" y="179671"/>
                  </a:cubicBezTo>
                  <a:cubicBezTo>
                    <a:pt x="61068" y="176463"/>
                    <a:pt x="58220" y="176463"/>
                    <a:pt x="54234" y="176463"/>
                  </a:cubicBezTo>
                  <a:cubicBezTo>
                    <a:pt x="39997" y="176463"/>
                    <a:pt x="39997" y="174422"/>
                    <a:pt x="39997" y="171798"/>
                  </a:cubicBezTo>
                  <a:cubicBezTo>
                    <a:pt x="39997" y="168299"/>
                    <a:pt x="51956" y="120773"/>
                    <a:pt x="53949" y="113484"/>
                  </a:cubicBezTo>
                  <a:cubicBezTo>
                    <a:pt x="57651" y="121940"/>
                    <a:pt x="65623" y="132145"/>
                    <a:pt x="80145" y="132145"/>
                  </a:cubicBezTo>
                  <a:cubicBezTo>
                    <a:pt x="113174" y="132145"/>
                    <a:pt x="148765" y="89575"/>
                    <a:pt x="148765" y="46714"/>
                  </a:cubicBezTo>
                  <a:cubicBezTo>
                    <a:pt x="148765" y="19306"/>
                    <a:pt x="132536" y="63"/>
                    <a:pt x="110896" y="63"/>
                  </a:cubicBezTo>
                  <a:cubicBezTo>
                    <a:pt x="96659" y="63"/>
                    <a:pt x="82992" y="10559"/>
                    <a:pt x="73596" y="21931"/>
                  </a:cubicBezTo>
                  <a:cubicBezTo>
                    <a:pt x="70748" y="6186"/>
                    <a:pt x="58505" y="63"/>
                    <a:pt x="47970" y="63"/>
                  </a:cubicBezTo>
                  <a:cubicBezTo>
                    <a:pt x="34872" y="63"/>
                    <a:pt x="29462" y="11434"/>
                    <a:pt x="26900" y="16682"/>
                  </a:cubicBezTo>
                  <a:cubicBezTo>
                    <a:pt x="21774" y="26596"/>
                    <a:pt x="18073" y="44090"/>
                    <a:pt x="18073" y="44965"/>
                  </a:cubicBezTo>
                  <a:cubicBezTo>
                    <a:pt x="18073" y="47880"/>
                    <a:pt x="20920" y="47880"/>
                    <a:pt x="21490" y="47880"/>
                  </a:cubicBezTo>
                  <a:cubicBezTo>
                    <a:pt x="24337" y="47880"/>
                    <a:pt x="24622" y="47589"/>
                    <a:pt x="26330" y="41174"/>
                  </a:cubicBezTo>
                  <a:cubicBezTo>
                    <a:pt x="31171" y="20473"/>
                    <a:pt x="36865" y="6477"/>
                    <a:pt x="47116" y="6477"/>
                  </a:cubicBezTo>
                  <a:cubicBezTo>
                    <a:pt x="51956" y="6477"/>
                    <a:pt x="55942" y="8810"/>
                    <a:pt x="55942" y="19890"/>
                  </a:cubicBezTo>
                  <a:cubicBezTo>
                    <a:pt x="55942" y="26596"/>
                    <a:pt x="55088" y="29803"/>
                    <a:pt x="53949" y="34760"/>
                  </a:cubicBezTo>
                  <a:lnTo>
                    <a:pt x="22059" y="164509"/>
                  </a:lnTo>
                  <a:close/>
                  <a:moveTo>
                    <a:pt x="72172" y="37967"/>
                  </a:moveTo>
                  <a:cubicBezTo>
                    <a:pt x="74165" y="30095"/>
                    <a:pt x="81853" y="21931"/>
                    <a:pt x="86978" y="17557"/>
                  </a:cubicBezTo>
                  <a:cubicBezTo>
                    <a:pt x="96944" y="8518"/>
                    <a:pt x="105201" y="6477"/>
                    <a:pt x="110042" y="6477"/>
                  </a:cubicBezTo>
                  <a:cubicBezTo>
                    <a:pt x="121431" y="6477"/>
                    <a:pt x="128265" y="16682"/>
                    <a:pt x="128265" y="33885"/>
                  </a:cubicBezTo>
                  <a:cubicBezTo>
                    <a:pt x="128265" y="51088"/>
                    <a:pt x="118868" y="84618"/>
                    <a:pt x="113743" y="95698"/>
                  </a:cubicBezTo>
                  <a:cubicBezTo>
                    <a:pt x="104062" y="116108"/>
                    <a:pt x="90395" y="125730"/>
                    <a:pt x="79860" y="125730"/>
                  </a:cubicBezTo>
                  <a:cubicBezTo>
                    <a:pt x="61068" y="125730"/>
                    <a:pt x="57366" y="101530"/>
                    <a:pt x="57366" y="99780"/>
                  </a:cubicBezTo>
                  <a:cubicBezTo>
                    <a:pt x="57366" y="99197"/>
                    <a:pt x="57366" y="98614"/>
                    <a:pt x="58220" y="95115"/>
                  </a:cubicBezTo>
                  <a:lnTo>
                    <a:pt x="72172" y="379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C8A193B-CAE7-7ED3-21E2-BD52FBA4A76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158621" y="3559250"/>
              <a:ext cx="11389" cy="291571"/>
            </a:xfrm>
            <a:custGeom>
              <a:avLst/>
              <a:gdLst>
                <a:gd name="csX0" fmla="*/ 11531 w 11389"/>
                <a:gd name="csY0" fmla="*/ 10559 h 291571"/>
                <a:gd name="csX1" fmla="*/ 5836 w 11389"/>
                <a:gd name="csY1" fmla="*/ 63 h 291571"/>
                <a:gd name="csX2" fmla="*/ 141 w 11389"/>
                <a:gd name="csY2" fmla="*/ 10559 h 291571"/>
                <a:gd name="csX3" fmla="*/ 141 w 11389"/>
                <a:gd name="csY3" fmla="*/ 281137 h 291571"/>
                <a:gd name="csX4" fmla="*/ 5836 w 11389"/>
                <a:gd name="csY4" fmla="*/ 291634 h 291571"/>
                <a:gd name="csX5" fmla="*/ 11531 w 11389"/>
                <a:gd name="csY5" fmla="*/ 281137 h 291571"/>
                <a:gd name="csX6" fmla="*/ 11531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531" y="10559"/>
                  </a:moveTo>
                  <a:cubicBezTo>
                    <a:pt x="11531" y="5311"/>
                    <a:pt x="11531" y="63"/>
                    <a:pt x="5836" y="63"/>
                  </a:cubicBezTo>
                  <a:cubicBezTo>
                    <a:pt x="141" y="63"/>
                    <a:pt x="141" y="5311"/>
                    <a:pt x="141" y="10559"/>
                  </a:cubicBezTo>
                  <a:lnTo>
                    <a:pt x="141" y="281137"/>
                  </a:lnTo>
                  <a:cubicBezTo>
                    <a:pt x="141" y="286386"/>
                    <a:pt x="141" y="291634"/>
                    <a:pt x="5836" y="291634"/>
                  </a:cubicBezTo>
                  <a:cubicBezTo>
                    <a:pt x="11531" y="291634"/>
                    <a:pt x="11531" y="286386"/>
                    <a:pt x="11531" y="281137"/>
                  </a:cubicBezTo>
                  <a:lnTo>
                    <a:pt x="11531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E6945F5-A90C-615B-5EDD-4C366F0699B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214935" y="3583742"/>
              <a:ext cx="119872" cy="200600"/>
            </a:xfrm>
            <a:custGeom>
              <a:avLst/>
              <a:gdLst>
                <a:gd name="csX0" fmla="*/ 120017 w 119872"/>
                <a:gd name="csY0" fmla="*/ 100946 h 200600"/>
                <a:gd name="csX1" fmla="*/ 108627 w 119872"/>
                <a:gd name="csY1" fmla="*/ 32719 h 200600"/>
                <a:gd name="csX2" fmla="*/ 60223 w 119872"/>
                <a:gd name="csY2" fmla="*/ 63 h 200600"/>
                <a:gd name="csX3" fmla="*/ 10679 w 119872"/>
                <a:gd name="csY3" fmla="*/ 34760 h 200600"/>
                <a:gd name="csX4" fmla="*/ 144 w 119872"/>
                <a:gd name="csY4" fmla="*/ 100946 h 200600"/>
                <a:gd name="csX5" fmla="*/ 12957 w 119872"/>
                <a:gd name="csY5" fmla="*/ 171215 h 200600"/>
                <a:gd name="csX6" fmla="*/ 59938 w 119872"/>
                <a:gd name="csY6" fmla="*/ 200664 h 200600"/>
                <a:gd name="csX7" fmla="*/ 109482 w 119872"/>
                <a:gd name="csY7" fmla="*/ 166841 h 200600"/>
                <a:gd name="csX8" fmla="*/ 120017 w 119872"/>
                <a:gd name="csY8" fmla="*/ 100946 h 200600"/>
                <a:gd name="csX9" fmla="*/ 59938 w 119872"/>
                <a:gd name="csY9" fmla="*/ 194249 h 200600"/>
                <a:gd name="csX10" fmla="*/ 26909 w 119872"/>
                <a:gd name="csY10" fmla="*/ 158969 h 200600"/>
                <a:gd name="csX11" fmla="*/ 23777 w 119872"/>
                <a:gd name="csY11" fmla="*/ 97448 h 200600"/>
                <a:gd name="csX12" fmla="*/ 26055 w 119872"/>
                <a:gd name="csY12" fmla="*/ 43798 h 200600"/>
                <a:gd name="csX13" fmla="*/ 59938 w 119872"/>
                <a:gd name="csY13" fmla="*/ 6477 h 200600"/>
                <a:gd name="csX14" fmla="*/ 93537 w 119872"/>
                <a:gd name="csY14" fmla="*/ 40591 h 200600"/>
                <a:gd name="csX15" fmla="*/ 96384 w 119872"/>
                <a:gd name="csY15" fmla="*/ 97448 h 200600"/>
                <a:gd name="csX16" fmla="*/ 93252 w 119872"/>
                <a:gd name="csY16" fmla="*/ 157803 h 200600"/>
                <a:gd name="csX17" fmla="*/ 59938 w 119872"/>
                <a:gd name="csY17" fmla="*/ 194249 h 200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19872" h="200600">
                  <a:moveTo>
                    <a:pt x="120017" y="100946"/>
                  </a:moveTo>
                  <a:cubicBezTo>
                    <a:pt x="120017" y="77621"/>
                    <a:pt x="118593" y="54295"/>
                    <a:pt x="108627" y="32719"/>
                  </a:cubicBezTo>
                  <a:cubicBezTo>
                    <a:pt x="95530" y="4728"/>
                    <a:pt x="72182" y="63"/>
                    <a:pt x="60223" y="63"/>
                  </a:cubicBezTo>
                  <a:cubicBezTo>
                    <a:pt x="43139" y="63"/>
                    <a:pt x="22353" y="7644"/>
                    <a:pt x="10679" y="34760"/>
                  </a:cubicBezTo>
                  <a:cubicBezTo>
                    <a:pt x="1568" y="54878"/>
                    <a:pt x="144" y="77621"/>
                    <a:pt x="144" y="100946"/>
                  </a:cubicBezTo>
                  <a:cubicBezTo>
                    <a:pt x="144" y="122814"/>
                    <a:pt x="1283" y="149056"/>
                    <a:pt x="12957" y="171215"/>
                  </a:cubicBezTo>
                  <a:cubicBezTo>
                    <a:pt x="25201" y="194832"/>
                    <a:pt x="45986" y="200664"/>
                    <a:pt x="59938" y="200664"/>
                  </a:cubicBezTo>
                  <a:cubicBezTo>
                    <a:pt x="75314" y="200664"/>
                    <a:pt x="96953" y="194541"/>
                    <a:pt x="109482" y="166841"/>
                  </a:cubicBezTo>
                  <a:cubicBezTo>
                    <a:pt x="118593" y="146723"/>
                    <a:pt x="120017" y="123981"/>
                    <a:pt x="120017" y="100946"/>
                  </a:cubicBezTo>
                  <a:close/>
                  <a:moveTo>
                    <a:pt x="59938" y="194249"/>
                  </a:moveTo>
                  <a:cubicBezTo>
                    <a:pt x="48833" y="194249"/>
                    <a:pt x="32034" y="186960"/>
                    <a:pt x="26909" y="158969"/>
                  </a:cubicBezTo>
                  <a:cubicBezTo>
                    <a:pt x="23777" y="141475"/>
                    <a:pt x="23777" y="114650"/>
                    <a:pt x="23777" y="97448"/>
                  </a:cubicBezTo>
                  <a:cubicBezTo>
                    <a:pt x="23777" y="78787"/>
                    <a:pt x="23777" y="59543"/>
                    <a:pt x="26055" y="43798"/>
                  </a:cubicBezTo>
                  <a:cubicBezTo>
                    <a:pt x="31465" y="9101"/>
                    <a:pt x="52820" y="6477"/>
                    <a:pt x="59938" y="6477"/>
                  </a:cubicBezTo>
                  <a:cubicBezTo>
                    <a:pt x="69334" y="6477"/>
                    <a:pt x="88127" y="11726"/>
                    <a:pt x="93537" y="40591"/>
                  </a:cubicBezTo>
                  <a:cubicBezTo>
                    <a:pt x="96384" y="56919"/>
                    <a:pt x="96384" y="79079"/>
                    <a:pt x="96384" y="97448"/>
                  </a:cubicBezTo>
                  <a:cubicBezTo>
                    <a:pt x="96384" y="119315"/>
                    <a:pt x="96384" y="139142"/>
                    <a:pt x="93252" y="157803"/>
                  </a:cubicBezTo>
                  <a:cubicBezTo>
                    <a:pt x="88981" y="185502"/>
                    <a:pt x="72751" y="194249"/>
                    <a:pt x="59938" y="1942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2DA9528-C86A-4959-18B7-00153F73002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361858" y="3559250"/>
              <a:ext cx="63495" cy="291571"/>
            </a:xfrm>
            <a:custGeom>
              <a:avLst/>
              <a:gdLst>
                <a:gd name="csX0" fmla="*/ 62221 w 63495"/>
                <a:gd name="csY0" fmla="*/ 150805 h 291571"/>
                <a:gd name="csX1" fmla="*/ 63645 w 63495"/>
                <a:gd name="csY1" fmla="*/ 145848 h 291571"/>
                <a:gd name="csX2" fmla="*/ 62221 w 63495"/>
                <a:gd name="csY2" fmla="*/ 140892 h 291571"/>
                <a:gd name="csX3" fmla="*/ 12393 w 63495"/>
                <a:gd name="csY3" fmla="*/ 6769 h 291571"/>
                <a:gd name="csX4" fmla="*/ 5844 w 63495"/>
                <a:gd name="csY4" fmla="*/ 63 h 291571"/>
                <a:gd name="csX5" fmla="*/ 149 w 63495"/>
                <a:gd name="csY5" fmla="*/ 5894 h 291571"/>
                <a:gd name="csX6" fmla="*/ 1573 w 63495"/>
                <a:gd name="csY6" fmla="*/ 10559 h 291571"/>
                <a:gd name="csX7" fmla="*/ 51971 w 63495"/>
                <a:gd name="csY7" fmla="*/ 145848 h 291571"/>
                <a:gd name="csX8" fmla="*/ 1573 w 63495"/>
                <a:gd name="csY8" fmla="*/ 280554 h 291571"/>
                <a:gd name="csX9" fmla="*/ 149 w 63495"/>
                <a:gd name="csY9" fmla="*/ 285803 h 291571"/>
                <a:gd name="csX10" fmla="*/ 5844 w 63495"/>
                <a:gd name="csY10" fmla="*/ 291634 h 291571"/>
                <a:gd name="csX11" fmla="*/ 11823 w 63495"/>
                <a:gd name="csY11" fmla="*/ 285803 h 291571"/>
                <a:gd name="csX12" fmla="*/ 62221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221" y="150805"/>
                  </a:moveTo>
                  <a:cubicBezTo>
                    <a:pt x="63645" y="147306"/>
                    <a:pt x="63645" y="146723"/>
                    <a:pt x="63645" y="145848"/>
                  </a:cubicBezTo>
                  <a:cubicBezTo>
                    <a:pt x="63645" y="144974"/>
                    <a:pt x="63645" y="144391"/>
                    <a:pt x="62221" y="140892"/>
                  </a:cubicBezTo>
                  <a:lnTo>
                    <a:pt x="12393" y="6769"/>
                  </a:lnTo>
                  <a:cubicBezTo>
                    <a:pt x="10684" y="1812"/>
                    <a:pt x="8976" y="63"/>
                    <a:pt x="5844" y="63"/>
                  </a:cubicBezTo>
                  <a:cubicBezTo>
                    <a:pt x="2712" y="63"/>
                    <a:pt x="149" y="2687"/>
                    <a:pt x="149" y="5894"/>
                  </a:cubicBezTo>
                  <a:cubicBezTo>
                    <a:pt x="149" y="6769"/>
                    <a:pt x="149" y="7352"/>
                    <a:pt x="1573" y="10559"/>
                  </a:cubicBezTo>
                  <a:lnTo>
                    <a:pt x="51971" y="145848"/>
                  </a:lnTo>
                  <a:lnTo>
                    <a:pt x="1573" y="280554"/>
                  </a:lnTo>
                  <a:cubicBezTo>
                    <a:pt x="149" y="283762"/>
                    <a:pt x="149" y="284345"/>
                    <a:pt x="149" y="285803"/>
                  </a:cubicBezTo>
                  <a:cubicBezTo>
                    <a:pt x="149" y="289010"/>
                    <a:pt x="2712" y="291634"/>
                    <a:pt x="5844" y="291634"/>
                  </a:cubicBezTo>
                  <a:cubicBezTo>
                    <a:pt x="9545" y="291634"/>
                    <a:pt x="10684" y="288718"/>
                    <a:pt x="11823" y="285803"/>
                  </a:cubicBezTo>
                  <a:lnTo>
                    <a:pt x="62221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8817786-C4A0-B8B8-9C8B-E7E3B6BCAE1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538266" y="3559250"/>
              <a:ext cx="11389" cy="291571"/>
            </a:xfrm>
            <a:custGeom>
              <a:avLst/>
              <a:gdLst>
                <a:gd name="csX0" fmla="*/ 11544 w 11389"/>
                <a:gd name="csY0" fmla="*/ 10559 h 291571"/>
                <a:gd name="csX1" fmla="*/ 5849 w 11389"/>
                <a:gd name="csY1" fmla="*/ 63 h 291571"/>
                <a:gd name="csX2" fmla="*/ 155 w 11389"/>
                <a:gd name="csY2" fmla="*/ 10559 h 291571"/>
                <a:gd name="csX3" fmla="*/ 155 w 11389"/>
                <a:gd name="csY3" fmla="*/ 281137 h 291571"/>
                <a:gd name="csX4" fmla="*/ 5849 w 11389"/>
                <a:gd name="csY4" fmla="*/ 291634 h 291571"/>
                <a:gd name="csX5" fmla="*/ 11544 w 11389"/>
                <a:gd name="csY5" fmla="*/ 281137 h 291571"/>
                <a:gd name="csX6" fmla="*/ 11544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544" y="10559"/>
                  </a:moveTo>
                  <a:cubicBezTo>
                    <a:pt x="11544" y="5311"/>
                    <a:pt x="11544" y="63"/>
                    <a:pt x="5849" y="63"/>
                  </a:cubicBezTo>
                  <a:cubicBezTo>
                    <a:pt x="155" y="63"/>
                    <a:pt x="155" y="5311"/>
                    <a:pt x="155" y="10559"/>
                  </a:cubicBezTo>
                  <a:lnTo>
                    <a:pt x="155" y="281137"/>
                  </a:lnTo>
                  <a:cubicBezTo>
                    <a:pt x="155" y="286386"/>
                    <a:pt x="155" y="291634"/>
                    <a:pt x="5849" y="291634"/>
                  </a:cubicBezTo>
                  <a:cubicBezTo>
                    <a:pt x="11544" y="291634"/>
                    <a:pt x="11544" y="286386"/>
                    <a:pt x="11544" y="281137"/>
                  </a:cubicBezTo>
                  <a:lnTo>
                    <a:pt x="11544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E78292A-079E-7937-4F54-5447638F37E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597427" y="3575578"/>
              <a:ext cx="149200" cy="262122"/>
            </a:xfrm>
            <a:custGeom>
              <a:avLst/>
              <a:gdLst>
                <a:gd name="csX0" fmla="*/ 110634 w 149200"/>
                <a:gd name="csY0" fmla="*/ 7060 h 262122"/>
                <a:gd name="csX1" fmla="*/ 111488 w 149200"/>
                <a:gd name="csY1" fmla="*/ 2978 h 262122"/>
                <a:gd name="csX2" fmla="*/ 108071 w 149200"/>
                <a:gd name="csY2" fmla="*/ 63 h 262122"/>
                <a:gd name="csX3" fmla="*/ 103800 w 149200"/>
                <a:gd name="csY3" fmla="*/ 5894 h 262122"/>
                <a:gd name="csX4" fmla="*/ 87286 w 149200"/>
                <a:gd name="csY4" fmla="*/ 73247 h 262122"/>
                <a:gd name="csX5" fmla="*/ 157 w 149200"/>
                <a:gd name="csY5" fmla="*/ 153138 h 262122"/>
                <a:gd name="csX6" fmla="*/ 54826 w 149200"/>
                <a:gd name="csY6" fmla="*/ 205912 h 262122"/>
                <a:gd name="csX7" fmla="*/ 48277 w 149200"/>
                <a:gd name="csY7" fmla="*/ 233320 h 262122"/>
                <a:gd name="csX8" fmla="*/ 42013 w 149200"/>
                <a:gd name="csY8" fmla="*/ 258978 h 262122"/>
                <a:gd name="csX9" fmla="*/ 45430 w 149200"/>
                <a:gd name="csY9" fmla="*/ 262185 h 262122"/>
                <a:gd name="csX10" fmla="*/ 48277 w 149200"/>
                <a:gd name="csY10" fmla="*/ 261019 h 262122"/>
                <a:gd name="csX11" fmla="*/ 51409 w 149200"/>
                <a:gd name="csY11" fmla="*/ 249356 h 262122"/>
                <a:gd name="csX12" fmla="*/ 62229 w 149200"/>
                <a:gd name="csY12" fmla="*/ 205912 h 262122"/>
                <a:gd name="csX13" fmla="*/ 149358 w 149200"/>
                <a:gd name="csY13" fmla="*/ 126021 h 262122"/>
                <a:gd name="csX14" fmla="*/ 94689 w 149200"/>
                <a:gd name="csY14" fmla="*/ 73247 h 262122"/>
                <a:gd name="csX15" fmla="*/ 110634 w 149200"/>
                <a:gd name="csY15" fmla="*/ 7060 h 262122"/>
                <a:gd name="csX16" fmla="*/ 56250 w 149200"/>
                <a:gd name="csY16" fmla="*/ 199497 h 262122"/>
                <a:gd name="csX17" fmla="*/ 18665 w 149200"/>
                <a:gd name="csY17" fmla="*/ 159261 h 262122"/>
                <a:gd name="csX18" fmla="*/ 85577 w 149200"/>
                <a:gd name="csY18" fmla="*/ 79662 h 262122"/>
                <a:gd name="csX19" fmla="*/ 56250 w 149200"/>
                <a:gd name="csY19" fmla="*/ 199497 h 262122"/>
                <a:gd name="csX20" fmla="*/ 92980 w 149200"/>
                <a:gd name="csY20" fmla="*/ 79662 h 262122"/>
                <a:gd name="csX21" fmla="*/ 130850 w 149200"/>
                <a:gd name="csY21" fmla="*/ 119899 h 262122"/>
                <a:gd name="csX22" fmla="*/ 63653 w 149200"/>
                <a:gd name="csY22" fmla="*/ 199497 h 262122"/>
                <a:gd name="csX23" fmla="*/ 92980 w 149200"/>
                <a:gd name="csY23" fmla="*/ 79662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49200" h="262122">
                  <a:moveTo>
                    <a:pt x="110634" y="7060"/>
                  </a:moveTo>
                  <a:cubicBezTo>
                    <a:pt x="110634" y="6477"/>
                    <a:pt x="111488" y="3270"/>
                    <a:pt x="111488" y="2978"/>
                  </a:cubicBezTo>
                  <a:cubicBezTo>
                    <a:pt x="111488" y="2687"/>
                    <a:pt x="111488" y="63"/>
                    <a:pt x="108071" y="63"/>
                  </a:cubicBezTo>
                  <a:cubicBezTo>
                    <a:pt x="105224" y="63"/>
                    <a:pt x="104939" y="937"/>
                    <a:pt x="103800" y="5894"/>
                  </a:cubicBezTo>
                  <a:lnTo>
                    <a:pt x="87286" y="73247"/>
                  </a:lnTo>
                  <a:cubicBezTo>
                    <a:pt x="42013" y="74705"/>
                    <a:pt x="157" y="113484"/>
                    <a:pt x="157" y="153138"/>
                  </a:cubicBezTo>
                  <a:cubicBezTo>
                    <a:pt x="157" y="180837"/>
                    <a:pt x="20089" y="203871"/>
                    <a:pt x="54826" y="205912"/>
                  </a:cubicBezTo>
                  <a:cubicBezTo>
                    <a:pt x="52548" y="214951"/>
                    <a:pt x="50555" y="224281"/>
                    <a:pt x="48277" y="233320"/>
                  </a:cubicBezTo>
                  <a:cubicBezTo>
                    <a:pt x="44860" y="247024"/>
                    <a:pt x="42013" y="258103"/>
                    <a:pt x="42013" y="258978"/>
                  </a:cubicBezTo>
                  <a:cubicBezTo>
                    <a:pt x="42013" y="261894"/>
                    <a:pt x="44006" y="262185"/>
                    <a:pt x="45430" y="262185"/>
                  </a:cubicBezTo>
                  <a:cubicBezTo>
                    <a:pt x="46854" y="262185"/>
                    <a:pt x="47423" y="261894"/>
                    <a:pt x="48277" y="261019"/>
                  </a:cubicBezTo>
                  <a:cubicBezTo>
                    <a:pt x="48847" y="260436"/>
                    <a:pt x="50555" y="253438"/>
                    <a:pt x="51409" y="249356"/>
                  </a:cubicBezTo>
                  <a:lnTo>
                    <a:pt x="62229" y="205912"/>
                  </a:lnTo>
                  <a:cubicBezTo>
                    <a:pt x="108071" y="204454"/>
                    <a:pt x="149358" y="165092"/>
                    <a:pt x="149358" y="126021"/>
                  </a:cubicBezTo>
                  <a:cubicBezTo>
                    <a:pt x="149358" y="102987"/>
                    <a:pt x="134267" y="76163"/>
                    <a:pt x="94689" y="73247"/>
                  </a:cubicBezTo>
                  <a:lnTo>
                    <a:pt x="110634" y="7060"/>
                  </a:lnTo>
                  <a:close/>
                  <a:moveTo>
                    <a:pt x="56250" y="199497"/>
                  </a:moveTo>
                  <a:cubicBezTo>
                    <a:pt x="39166" y="198623"/>
                    <a:pt x="18665" y="188418"/>
                    <a:pt x="18665" y="159261"/>
                  </a:cubicBezTo>
                  <a:cubicBezTo>
                    <a:pt x="18665" y="124272"/>
                    <a:pt x="43152" y="83452"/>
                    <a:pt x="85577" y="79662"/>
                  </a:cubicBezTo>
                  <a:lnTo>
                    <a:pt x="56250" y="199497"/>
                  </a:lnTo>
                  <a:close/>
                  <a:moveTo>
                    <a:pt x="92980" y="79662"/>
                  </a:moveTo>
                  <a:cubicBezTo>
                    <a:pt x="114620" y="80828"/>
                    <a:pt x="130850" y="94240"/>
                    <a:pt x="130850" y="119899"/>
                  </a:cubicBezTo>
                  <a:cubicBezTo>
                    <a:pt x="130850" y="154304"/>
                    <a:pt x="106363" y="195999"/>
                    <a:pt x="63653" y="199497"/>
                  </a:cubicBezTo>
                  <a:lnTo>
                    <a:pt x="92980" y="796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09E4D25-C27A-4B16-E4F3-0FAA3BD4DC2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763493" y="3686142"/>
              <a:ext cx="92481" cy="139604"/>
            </a:xfrm>
            <a:custGeom>
              <a:avLst/>
              <a:gdLst>
                <a:gd name="csX0" fmla="*/ 92645 w 92481"/>
                <a:gd name="csY0" fmla="*/ 70479 h 139604"/>
                <a:gd name="csX1" fmla="*/ 80885 w 92481"/>
                <a:gd name="csY1" fmla="*/ 17617 h 139604"/>
                <a:gd name="csX2" fmla="*/ 46404 w 92481"/>
                <a:gd name="csY2" fmla="*/ 64 h 139604"/>
                <a:gd name="csX3" fmla="*/ 163 w 92481"/>
                <a:gd name="csY3" fmla="*/ 70479 h 139604"/>
                <a:gd name="csX4" fmla="*/ 46404 w 92481"/>
                <a:gd name="csY4" fmla="*/ 139669 h 139604"/>
                <a:gd name="csX5" fmla="*/ 92645 w 92481"/>
                <a:gd name="csY5" fmla="*/ 70479 h 139604"/>
                <a:gd name="csX6" fmla="*/ 46404 w 92481"/>
                <a:gd name="csY6" fmla="*/ 133954 h 139604"/>
                <a:gd name="csX7" fmla="*/ 21091 w 92481"/>
                <a:gd name="csY7" fmla="*/ 111707 h 139604"/>
                <a:gd name="csX8" fmla="*/ 18301 w 92481"/>
                <a:gd name="csY8" fmla="*/ 67825 h 139604"/>
                <a:gd name="csX9" fmla="*/ 21290 w 92481"/>
                <a:gd name="csY9" fmla="*/ 26189 h 139604"/>
                <a:gd name="csX10" fmla="*/ 46404 w 92481"/>
                <a:gd name="csY10" fmla="*/ 5779 h 139604"/>
                <a:gd name="csX11" fmla="*/ 71119 w 92481"/>
                <a:gd name="csY11" fmla="*/ 24352 h 139604"/>
                <a:gd name="csX12" fmla="*/ 74507 w 92481"/>
                <a:gd name="csY12" fmla="*/ 67825 h 139604"/>
                <a:gd name="csX13" fmla="*/ 71916 w 92481"/>
                <a:gd name="csY13" fmla="*/ 110890 h 139604"/>
                <a:gd name="csX14" fmla="*/ 46404 w 92481"/>
                <a:gd name="csY14" fmla="*/ 133954 h 1396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2481" h="139604">
                  <a:moveTo>
                    <a:pt x="92645" y="70479"/>
                  </a:moveTo>
                  <a:cubicBezTo>
                    <a:pt x="92645" y="48028"/>
                    <a:pt x="90054" y="31904"/>
                    <a:pt x="80885" y="17617"/>
                  </a:cubicBezTo>
                  <a:cubicBezTo>
                    <a:pt x="74706" y="8228"/>
                    <a:pt x="62349" y="64"/>
                    <a:pt x="46404" y="64"/>
                  </a:cubicBezTo>
                  <a:cubicBezTo>
                    <a:pt x="163" y="64"/>
                    <a:pt x="163" y="55783"/>
                    <a:pt x="163" y="70479"/>
                  </a:cubicBezTo>
                  <a:cubicBezTo>
                    <a:pt x="163" y="85174"/>
                    <a:pt x="163" y="139669"/>
                    <a:pt x="46404" y="139669"/>
                  </a:cubicBezTo>
                  <a:cubicBezTo>
                    <a:pt x="92645" y="139669"/>
                    <a:pt x="92645" y="85174"/>
                    <a:pt x="92645" y="70479"/>
                  </a:cubicBezTo>
                  <a:close/>
                  <a:moveTo>
                    <a:pt x="46404" y="133954"/>
                  </a:moveTo>
                  <a:cubicBezTo>
                    <a:pt x="37236" y="133954"/>
                    <a:pt x="25077" y="128443"/>
                    <a:pt x="21091" y="111707"/>
                  </a:cubicBezTo>
                  <a:cubicBezTo>
                    <a:pt x="18301" y="99665"/>
                    <a:pt x="18301" y="82929"/>
                    <a:pt x="18301" y="67825"/>
                  </a:cubicBezTo>
                  <a:cubicBezTo>
                    <a:pt x="18301" y="52926"/>
                    <a:pt x="18301" y="37415"/>
                    <a:pt x="21290" y="26189"/>
                  </a:cubicBezTo>
                  <a:cubicBezTo>
                    <a:pt x="25476" y="10065"/>
                    <a:pt x="38232" y="5779"/>
                    <a:pt x="46404" y="5779"/>
                  </a:cubicBezTo>
                  <a:cubicBezTo>
                    <a:pt x="57167" y="5779"/>
                    <a:pt x="67531" y="12514"/>
                    <a:pt x="71119" y="24352"/>
                  </a:cubicBezTo>
                  <a:cubicBezTo>
                    <a:pt x="74308" y="35374"/>
                    <a:pt x="74507" y="50069"/>
                    <a:pt x="74507" y="67825"/>
                  </a:cubicBezTo>
                  <a:cubicBezTo>
                    <a:pt x="74507" y="82929"/>
                    <a:pt x="74507" y="98032"/>
                    <a:pt x="71916" y="110890"/>
                  </a:cubicBezTo>
                  <a:cubicBezTo>
                    <a:pt x="67930" y="129464"/>
                    <a:pt x="54377" y="133954"/>
                    <a:pt x="46404" y="1339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755ED5D-58F6-6A6C-D103-B7CA9DA476A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909053" y="3559250"/>
              <a:ext cx="66058" cy="291571"/>
            </a:xfrm>
            <a:custGeom>
              <a:avLst/>
              <a:gdLst>
                <a:gd name="csX0" fmla="*/ 66226 w 66058"/>
                <a:gd name="csY0" fmla="*/ 288718 h 291571"/>
                <a:gd name="csX1" fmla="*/ 61385 w 66058"/>
                <a:gd name="csY1" fmla="*/ 282304 h 291571"/>
                <a:gd name="csX2" fmla="*/ 16682 w 66058"/>
                <a:gd name="csY2" fmla="*/ 145848 h 291571"/>
                <a:gd name="csX3" fmla="*/ 62524 w 66058"/>
                <a:gd name="csY3" fmla="*/ 7935 h 291571"/>
                <a:gd name="csX4" fmla="*/ 66226 w 66058"/>
                <a:gd name="csY4" fmla="*/ 2978 h 291571"/>
                <a:gd name="csX5" fmla="*/ 63379 w 66058"/>
                <a:gd name="csY5" fmla="*/ 63 h 291571"/>
                <a:gd name="csX6" fmla="*/ 18106 w 66058"/>
                <a:gd name="csY6" fmla="*/ 56919 h 291571"/>
                <a:gd name="csX7" fmla="*/ 168 w 66058"/>
                <a:gd name="csY7" fmla="*/ 145848 h 291571"/>
                <a:gd name="csX8" fmla="*/ 18960 w 66058"/>
                <a:gd name="csY8" fmla="*/ 236819 h 291571"/>
                <a:gd name="csX9" fmla="*/ 63379 w 66058"/>
                <a:gd name="csY9" fmla="*/ 291634 h 291571"/>
                <a:gd name="csX10" fmla="*/ 66226 w 66058"/>
                <a:gd name="csY10" fmla="*/ 28871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226" y="288718"/>
                  </a:moveTo>
                  <a:cubicBezTo>
                    <a:pt x="66226" y="287844"/>
                    <a:pt x="66226" y="287260"/>
                    <a:pt x="61385" y="282304"/>
                  </a:cubicBezTo>
                  <a:cubicBezTo>
                    <a:pt x="25794" y="245566"/>
                    <a:pt x="16682" y="190459"/>
                    <a:pt x="16682" y="145848"/>
                  </a:cubicBezTo>
                  <a:cubicBezTo>
                    <a:pt x="16682" y="95115"/>
                    <a:pt x="27502" y="44382"/>
                    <a:pt x="62524" y="7935"/>
                  </a:cubicBezTo>
                  <a:cubicBezTo>
                    <a:pt x="66226" y="4436"/>
                    <a:pt x="66226" y="3853"/>
                    <a:pt x="66226" y="2978"/>
                  </a:cubicBezTo>
                  <a:cubicBezTo>
                    <a:pt x="66226" y="937"/>
                    <a:pt x="65087" y="63"/>
                    <a:pt x="63379" y="63"/>
                  </a:cubicBezTo>
                  <a:cubicBezTo>
                    <a:pt x="60531" y="63"/>
                    <a:pt x="34905" y="19890"/>
                    <a:pt x="18106" y="56919"/>
                  </a:cubicBezTo>
                  <a:cubicBezTo>
                    <a:pt x="3585" y="88992"/>
                    <a:pt x="168" y="121356"/>
                    <a:pt x="168" y="145848"/>
                  </a:cubicBezTo>
                  <a:cubicBezTo>
                    <a:pt x="168" y="168591"/>
                    <a:pt x="3300" y="203871"/>
                    <a:pt x="18960" y="236819"/>
                  </a:cubicBezTo>
                  <a:cubicBezTo>
                    <a:pt x="36044" y="272682"/>
                    <a:pt x="60531" y="291634"/>
                    <a:pt x="63379" y="291634"/>
                  </a:cubicBezTo>
                  <a:cubicBezTo>
                    <a:pt x="65087" y="291634"/>
                    <a:pt x="66226" y="290759"/>
                    <a:pt x="66226" y="2887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24331E7-A2AC-786F-49E5-C7F728ABAE1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999852" y="3575578"/>
              <a:ext cx="172548" cy="262122"/>
            </a:xfrm>
            <a:custGeom>
              <a:avLst/>
              <a:gdLst>
                <a:gd name="csX0" fmla="*/ 129156 w 172548"/>
                <a:gd name="csY0" fmla="*/ 7644 h 262122"/>
                <a:gd name="csX1" fmla="*/ 130010 w 172548"/>
                <a:gd name="csY1" fmla="*/ 3270 h 262122"/>
                <a:gd name="csX2" fmla="*/ 126593 w 172548"/>
                <a:gd name="csY2" fmla="*/ 63 h 262122"/>
                <a:gd name="csX3" fmla="*/ 122322 w 172548"/>
                <a:gd name="csY3" fmla="*/ 5894 h 262122"/>
                <a:gd name="csX4" fmla="*/ 75056 w 172548"/>
                <a:gd name="csY4" fmla="*/ 198623 h 262122"/>
                <a:gd name="csX5" fmla="*/ 42597 w 172548"/>
                <a:gd name="csY5" fmla="*/ 165967 h 262122"/>
                <a:gd name="csX6" fmla="*/ 57972 w 172548"/>
                <a:gd name="csY6" fmla="*/ 111735 h 262122"/>
                <a:gd name="csX7" fmla="*/ 61105 w 172548"/>
                <a:gd name="csY7" fmla="*/ 97448 h 262122"/>
                <a:gd name="csX8" fmla="*/ 37756 w 172548"/>
                <a:gd name="csY8" fmla="*/ 73539 h 262122"/>
                <a:gd name="csX9" fmla="*/ 172 w 172548"/>
                <a:gd name="csY9" fmla="*/ 118441 h 262122"/>
                <a:gd name="csX10" fmla="*/ 3588 w 172548"/>
                <a:gd name="csY10" fmla="*/ 121356 h 262122"/>
                <a:gd name="csX11" fmla="*/ 8144 w 172548"/>
                <a:gd name="csY11" fmla="*/ 116108 h 262122"/>
                <a:gd name="csX12" fmla="*/ 36902 w 172548"/>
                <a:gd name="csY12" fmla="*/ 79953 h 262122"/>
                <a:gd name="csX13" fmla="*/ 44021 w 172548"/>
                <a:gd name="csY13" fmla="*/ 89284 h 262122"/>
                <a:gd name="csX14" fmla="*/ 37472 w 172548"/>
                <a:gd name="csY14" fmla="*/ 114359 h 262122"/>
                <a:gd name="csX15" fmla="*/ 23804 w 172548"/>
                <a:gd name="csY15" fmla="*/ 163634 h 262122"/>
                <a:gd name="csX16" fmla="*/ 73348 w 172548"/>
                <a:gd name="csY16" fmla="*/ 205037 h 262122"/>
                <a:gd name="csX17" fmla="*/ 67084 w 172548"/>
                <a:gd name="csY17" fmla="*/ 231570 h 262122"/>
                <a:gd name="csX18" fmla="*/ 60535 w 172548"/>
                <a:gd name="csY18" fmla="*/ 259270 h 262122"/>
                <a:gd name="csX19" fmla="*/ 63952 w 172548"/>
                <a:gd name="csY19" fmla="*/ 262185 h 262122"/>
                <a:gd name="csX20" fmla="*/ 66514 w 172548"/>
                <a:gd name="csY20" fmla="*/ 261019 h 262122"/>
                <a:gd name="csX21" fmla="*/ 69931 w 172548"/>
                <a:gd name="csY21" fmla="*/ 249065 h 262122"/>
                <a:gd name="csX22" fmla="*/ 80751 w 172548"/>
                <a:gd name="csY22" fmla="*/ 205620 h 262122"/>
                <a:gd name="csX23" fmla="*/ 143108 w 172548"/>
                <a:gd name="csY23" fmla="*/ 174422 h 262122"/>
                <a:gd name="csX24" fmla="*/ 163893 w 172548"/>
                <a:gd name="csY24" fmla="*/ 139434 h 262122"/>
                <a:gd name="csX25" fmla="*/ 172720 w 172548"/>
                <a:gd name="csY25" fmla="*/ 93949 h 262122"/>
                <a:gd name="csX26" fmla="*/ 160192 w 172548"/>
                <a:gd name="csY26" fmla="*/ 73539 h 262122"/>
                <a:gd name="csX27" fmla="*/ 145955 w 172548"/>
                <a:gd name="csY27" fmla="*/ 87534 h 262122"/>
                <a:gd name="csX28" fmla="*/ 150226 w 172548"/>
                <a:gd name="csY28" fmla="*/ 95407 h 262122"/>
                <a:gd name="csX29" fmla="*/ 160476 w 172548"/>
                <a:gd name="csY29" fmla="*/ 120190 h 262122"/>
                <a:gd name="csX30" fmla="*/ 135705 w 172548"/>
                <a:gd name="csY30" fmla="*/ 173256 h 262122"/>
                <a:gd name="csX31" fmla="*/ 82175 w 172548"/>
                <a:gd name="csY31" fmla="*/ 199206 h 262122"/>
                <a:gd name="csX32" fmla="*/ 129156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156" y="7644"/>
                  </a:moveTo>
                  <a:cubicBezTo>
                    <a:pt x="129441" y="6477"/>
                    <a:pt x="130010" y="4728"/>
                    <a:pt x="130010" y="3270"/>
                  </a:cubicBezTo>
                  <a:cubicBezTo>
                    <a:pt x="130010" y="354"/>
                    <a:pt x="128017" y="63"/>
                    <a:pt x="126593" y="63"/>
                  </a:cubicBezTo>
                  <a:cubicBezTo>
                    <a:pt x="123746" y="63"/>
                    <a:pt x="123461" y="646"/>
                    <a:pt x="122322" y="5894"/>
                  </a:cubicBezTo>
                  <a:lnTo>
                    <a:pt x="75056" y="198623"/>
                  </a:lnTo>
                  <a:cubicBezTo>
                    <a:pt x="53417" y="195999"/>
                    <a:pt x="42597" y="185210"/>
                    <a:pt x="42597" y="165967"/>
                  </a:cubicBezTo>
                  <a:cubicBezTo>
                    <a:pt x="42597" y="160135"/>
                    <a:pt x="42597" y="152554"/>
                    <a:pt x="57972" y="111735"/>
                  </a:cubicBezTo>
                  <a:cubicBezTo>
                    <a:pt x="59111" y="108236"/>
                    <a:pt x="61105" y="103279"/>
                    <a:pt x="61105" y="97448"/>
                  </a:cubicBezTo>
                  <a:cubicBezTo>
                    <a:pt x="61105" y="84327"/>
                    <a:pt x="51993" y="73539"/>
                    <a:pt x="37756" y="73539"/>
                  </a:cubicBezTo>
                  <a:cubicBezTo>
                    <a:pt x="10707" y="73539"/>
                    <a:pt x="172" y="115817"/>
                    <a:pt x="172" y="118441"/>
                  </a:cubicBezTo>
                  <a:cubicBezTo>
                    <a:pt x="172" y="121356"/>
                    <a:pt x="3019" y="121356"/>
                    <a:pt x="3588" y="121356"/>
                  </a:cubicBezTo>
                  <a:cubicBezTo>
                    <a:pt x="6436" y="121356"/>
                    <a:pt x="6720" y="120773"/>
                    <a:pt x="8144" y="116108"/>
                  </a:cubicBezTo>
                  <a:cubicBezTo>
                    <a:pt x="15832" y="88409"/>
                    <a:pt x="27221" y="79953"/>
                    <a:pt x="36902" y="79953"/>
                  </a:cubicBezTo>
                  <a:cubicBezTo>
                    <a:pt x="39180" y="79953"/>
                    <a:pt x="44021" y="79953"/>
                    <a:pt x="44021" y="89284"/>
                  </a:cubicBezTo>
                  <a:cubicBezTo>
                    <a:pt x="44021" y="96864"/>
                    <a:pt x="41173" y="104154"/>
                    <a:pt x="37472" y="114359"/>
                  </a:cubicBezTo>
                  <a:cubicBezTo>
                    <a:pt x="23804" y="151097"/>
                    <a:pt x="23804" y="158677"/>
                    <a:pt x="23804" y="163634"/>
                  </a:cubicBezTo>
                  <a:cubicBezTo>
                    <a:pt x="23804" y="191333"/>
                    <a:pt x="46014" y="203288"/>
                    <a:pt x="73348" y="205037"/>
                  </a:cubicBezTo>
                  <a:cubicBezTo>
                    <a:pt x="71070" y="215534"/>
                    <a:pt x="71070" y="216117"/>
                    <a:pt x="67084" y="231570"/>
                  </a:cubicBezTo>
                  <a:cubicBezTo>
                    <a:pt x="66230" y="234778"/>
                    <a:pt x="60535" y="258395"/>
                    <a:pt x="60535" y="259270"/>
                  </a:cubicBezTo>
                  <a:cubicBezTo>
                    <a:pt x="60535" y="259561"/>
                    <a:pt x="60535" y="262185"/>
                    <a:pt x="63952" y="262185"/>
                  </a:cubicBezTo>
                  <a:cubicBezTo>
                    <a:pt x="64521" y="262185"/>
                    <a:pt x="65945" y="262185"/>
                    <a:pt x="66514" y="261019"/>
                  </a:cubicBezTo>
                  <a:cubicBezTo>
                    <a:pt x="67369" y="260436"/>
                    <a:pt x="69077" y="253147"/>
                    <a:pt x="69931" y="249065"/>
                  </a:cubicBezTo>
                  <a:lnTo>
                    <a:pt x="80751" y="205620"/>
                  </a:lnTo>
                  <a:cubicBezTo>
                    <a:pt x="91286" y="205620"/>
                    <a:pt x="116343" y="205620"/>
                    <a:pt x="143108" y="174422"/>
                  </a:cubicBezTo>
                  <a:cubicBezTo>
                    <a:pt x="154782" y="161010"/>
                    <a:pt x="160761" y="148181"/>
                    <a:pt x="163893" y="139434"/>
                  </a:cubicBezTo>
                  <a:cubicBezTo>
                    <a:pt x="166456" y="132145"/>
                    <a:pt x="172720" y="106778"/>
                    <a:pt x="172720" y="93949"/>
                  </a:cubicBezTo>
                  <a:cubicBezTo>
                    <a:pt x="172720" y="77621"/>
                    <a:pt x="165032" y="73539"/>
                    <a:pt x="160192" y="73539"/>
                  </a:cubicBezTo>
                  <a:cubicBezTo>
                    <a:pt x="153073" y="73539"/>
                    <a:pt x="145955" y="81120"/>
                    <a:pt x="145955" y="87534"/>
                  </a:cubicBezTo>
                  <a:cubicBezTo>
                    <a:pt x="145955" y="91325"/>
                    <a:pt x="147663" y="93074"/>
                    <a:pt x="150226" y="95407"/>
                  </a:cubicBezTo>
                  <a:cubicBezTo>
                    <a:pt x="153358" y="98614"/>
                    <a:pt x="160476" y="106195"/>
                    <a:pt x="160476" y="120190"/>
                  </a:cubicBezTo>
                  <a:cubicBezTo>
                    <a:pt x="160476" y="138851"/>
                    <a:pt x="145670" y="162759"/>
                    <a:pt x="135705" y="173256"/>
                  </a:cubicBezTo>
                  <a:cubicBezTo>
                    <a:pt x="110648" y="199206"/>
                    <a:pt x="92425" y="199206"/>
                    <a:pt x="82175" y="199206"/>
                  </a:cubicBezTo>
                  <a:lnTo>
                    <a:pt x="129156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C61F311-2F51-8EBF-EF0A-92C4FC2A1FF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203513" y="3559250"/>
              <a:ext cx="66058" cy="291571"/>
            </a:xfrm>
            <a:custGeom>
              <a:avLst/>
              <a:gdLst>
                <a:gd name="csX0" fmla="*/ 66237 w 66058"/>
                <a:gd name="csY0" fmla="*/ 145848 h 291571"/>
                <a:gd name="csX1" fmla="*/ 47444 w 66058"/>
                <a:gd name="csY1" fmla="*/ 54878 h 291571"/>
                <a:gd name="csX2" fmla="*/ 3026 w 66058"/>
                <a:gd name="csY2" fmla="*/ 63 h 291571"/>
                <a:gd name="csX3" fmla="*/ 178 w 66058"/>
                <a:gd name="csY3" fmla="*/ 2978 h 291571"/>
                <a:gd name="csX4" fmla="*/ 5588 w 66058"/>
                <a:gd name="csY4" fmla="*/ 9685 h 291571"/>
                <a:gd name="csX5" fmla="*/ 49722 w 66058"/>
                <a:gd name="csY5" fmla="*/ 145848 h 291571"/>
                <a:gd name="csX6" fmla="*/ 3880 w 66058"/>
                <a:gd name="csY6" fmla="*/ 283762 h 291571"/>
                <a:gd name="csX7" fmla="*/ 178 w 66058"/>
                <a:gd name="csY7" fmla="*/ 288718 h 291571"/>
                <a:gd name="csX8" fmla="*/ 3026 w 66058"/>
                <a:gd name="csY8" fmla="*/ 291634 h 291571"/>
                <a:gd name="csX9" fmla="*/ 48298 w 66058"/>
                <a:gd name="csY9" fmla="*/ 234778 h 291571"/>
                <a:gd name="csX10" fmla="*/ 66237 w 66058"/>
                <a:gd name="csY10" fmla="*/ 14584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237" y="145848"/>
                  </a:moveTo>
                  <a:cubicBezTo>
                    <a:pt x="66237" y="123106"/>
                    <a:pt x="63105" y="87826"/>
                    <a:pt x="47444" y="54878"/>
                  </a:cubicBezTo>
                  <a:cubicBezTo>
                    <a:pt x="30360" y="19015"/>
                    <a:pt x="5873" y="63"/>
                    <a:pt x="3026" y="63"/>
                  </a:cubicBezTo>
                  <a:cubicBezTo>
                    <a:pt x="1317" y="63"/>
                    <a:pt x="178" y="1229"/>
                    <a:pt x="178" y="2978"/>
                  </a:cubicBezTo>
                  <a:cubicBezTo>
                    <a:pt x="178" y="3853"/>
                    <a:pt x="178" y="4436"/>
                    <a:pt x="5588" y="9685"/>
                  </a:cubicBezTo>
                  <a:cubicBezTo>
                    <a:pt x="33492" y="38550"/>
                    <a:pt x="49722" y="84910"/>
                    <a:pt x="49722" y="145848"/>
                  </a:cubicBezTo>
                  <a:cubicBezTo>
                    <a:pt x="49722" y="195707"/>
                    <a:pt x="39187" y="247024"/>
                    <a:pt x="3880" y="283762"/>
                  </a:cubicBezTo>
                  <a:cubicBezTo>
                    <a:pt x="178" y="287260"/>
                    <a:pt x="178" y="287844"/>
                    <a:pt x="178" y="288718"/>
                  </a:cubicBezTo>
                  <a:cubicBezTo>
                    <a:pt x="178" y="290468"/>
                    <a:pt x="1317" y="291634"/>
                    <a:pt x="3026" y="291634"/>
                  </a:cubicBezTo>
                  <a:cubicBezTo>
                    <a:pt x="5873" y="291634"/>
                    <a:pt x="31499" y="271807"/>
                    <a:pt x="48298" y="234778"/>
                  </a:cubicBezTo>
                  <a:cubicBezTo>
                    <a:pt x="62820" y="202705"/>
                    <a:pt x="66237" y="170340"/>
                    <a:pt x="66237" y="1458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F1F5C8E-A024-0B63-9552-05E1A163A9D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313673" y="3559250"/>
              <a:ext cx="63495" cy="291571"/>
            </a:xfrm>
            <a:custGeom>
              <a:avLst/>
              <a:gdLst>
                <a:gd name="csX0" fmla="*/ 62254 w 63495"/>
                <a:gd name="csY0" fmla="*/ 150805 h 291571"/>
                <a:gd name="csX1" fmla="*/ 63678 w 63495"/>
                <a:gd name="csY1" fmla="*/ 145848 h 291571"/>
                <a:gd name="csX2" fmla="*/ 62254 w 63495"/>
                <a:gd name="csY2" fmla="*/ 140892 h 291571"/>
                <a:gd name="csX3" fmla="*/ 12426 w 63495"/>
                <a:gd name="csY3" fmla="*/ 6769 h 291571"/>
                <a:gd name="csX4" fmla="*/ 5877 w 63495"/>
                <a:gd name="csY4" fmla="*/ 63 h 291571"/>
                <a:gd name="csX5" fmla="*/ 182 w 63495"/>
                <a:gd name="csY5" fmla="*/ 5894 h 291571"/>
                <a:gd name="csX6" fmla="*/ 1606 w 63495"/>
                <a:gd name="csY6" fmla="*/ 10559 h 291571"/>
                <a:gd name="csX7" fmla="*/ 52004 w 63495"/>
                <a:gd name="csY7" fmla="*/ 145848 h 291571"/>
                <a:gd name="csX8" fmla="*/ 1606 w 63495"/>
                <a:gd name="csY8" fmla="*/ 280554 h 291571"/>
                <a:gd name="csX9" fmla="*/ 182 w 63495"/>
                <a:gd name="csY9" fmla="*/ 285803 h 291571"/>
                <a:gd name="csX10" fmla="*/ 5877 w 63495"/>
                <a:gd name="csY10" fmla="*/ 291634 h 291571"/>
                <a:gd name="csX11" fmla="*/ 11856 w 63495"/>
                <a:gd name="csY11" fmla="*/ 285803 h 291571"/>
                <a:gd name="csX12" fmla="*/ 62254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254" y="150805"/>
                  </a:moveTo>
                  <a:cubicBezTo>
                    <a:pt x="63678" y="147306"/>
                    <a:pt x="63678" y="146723"/>
                    <a:pt x="63678" y="145848"/>
                  </a:cubicBezTo>
                  <a:cubicBezTo>
                    <a:pt x="63678" y="144974"/>
                    <a:pt x="63678" y="144391"/>
                    <a:pt x="62254" y="140892"/>
                  </a:cubicBezTo>
                  <a:lnTo>
                    <a:pt x="12426" y="6769"/>
                  </a:lnTo>
                  <a:cubicBezTo>
                    <a:pt x="10717" y="1812"/>
                    <a:pt x="9009" y="63"/>
                    <a:pt x="5877" y="63"/>
                  </a:cubicBezTo>
                  <a:cubicBezTo>
                    <a:pt x="2745" y="63"/>
                    <a:pt x="182" y="2687"/>
                    <a:pt x="182" y="5894"/>
                  </a:cubicBezTo>
                  <a:cubicBezTo>
                    <a:pt x="182" y="6769"/>
                    <a:pt x="182" y="7352"/>
                    <a:pt x="1606" y="10559"/>
                  </a:cubicBezTo>
                  <a:lnTo>
                    <a:pt x="52004" y="145848"/>
                  </a:lnTo>
                  <a:lnTo>
                    <a:pt x="1606" y="280554"/>
                  </a:lnTo>
                  <a:cubicBezTo>
                    <a:pt x="182" y="283762"/>
                    <a:pt x="182" y="284345"/>
                    <a:pt x="182" y="285803"/>
                  </a:cubicBezTo>
                  <a:cubicBezTo>
                    <a:pt x="182" y="289010"/>
                    <a:pt x="2745" y="291634"/>
                    <a:pt x="5877" y="291634"/>
                  </a:cubicBezTo>
                  <a:cubicBezTo>
                    <a:pt x="9579" y="291634"/>
                    <a:pt x="10717" y="288718"/>
                    <a:pt x="11856" y="285803"/>
                  </a:cubicBezTo>
                  <a:lnTo>
                    <a:pt x="62254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1162E6F-465E-1A55-D953-4D85B3A9607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487960" y="3607943"/>
              <a:ext cx="189347" cy="194186"/>
            </a:xfrm>
            <a:custGeom>
              <a:avLst/>
              <a:gdLst>
                <a:gd name="csX0" fmla="*/ 100699 w 189347"/>
                <a:gd name="csY0" fmla="*/ 102987 h 194186"/>
                <a:gd name="csX1" fmla="*/ 180140 w 189347"/>
                <a:gd name="csY1" fmla="*/ 102987 h 194186"/>
                <a:gd name="csX2" fmla="*/ 189536 w 189347"/>
                <a:gd name="csY2" fmla="*/ 97156 h 194186"/>
                <a:gd name="csX3" fmla="*/ 180140 w 189347"/>
                <a:gd name="csY3" fmla="*/ 91325 h 194186"/>
                <a:gd name="csX4" fmla="*/ 100699 w 189347"/>
                <a:gd name="csY4" fmla="*/ 91325 h 194186"/>
                <a:gd name="csX5" fmla="*/ 100699 w 189347"/>
                <a:gd name="csY5" fmla="*/ 9685 h 194186"/>
                <a:gd name="csX6" fmla="*/ 95005 w 189347"/>
                <a:gd name="csY6" fmla="*/ 63 h 194186"/>
                <a:gd name="csX7" fmla="*/ 89310 w 189347"/>
                <a:gd name="csY7" fmla="*/ 9685 h 194186"/>
                <a:gd name="csX8" fmla="*/ 89310 w 189347"/>
                <a:gd name="csY8" fmla="*/ 91325 h 194186"/>
                <a:gd name="csX9" fmla="*/ 9585 w 189347"/>
                <a:gd name="csY9" fmla="*/ 91325 h 194186"/>
                <a:gd name="csX10" fmla="*/ 188 w 189347"/>
                <a:gd name="csY10" fmla="*/ 97156 h 194186"/>
                <a:gd name="csX11" fmla="*/ 9585 w 189347"/>
                <a:gd name="csY11" fmla="*/ 102987 h 194186"/>
                <a:gd name="csX12" fmla="*/ 89310 w 189347"/>
                <a:gd name="csY12" fmla="*/ 102987 h 194186"/>
                <a:gd name="csX13" fmla="*/ 89310 w 189347"/>
                <a:gd name="csY13" fmla="*/ 184627 h 194186"/>
                <a:gd name="csX14" fmla="*/ 95005 w 189347"/>
                <a:gd name="csY14" fmla="*/ 194249 h 194186"/>
                <a:gd name="csX15" fmla="*/ 100699 w 189347"/>
                <a:gd name="csY15" fmla="*/ 184627 h 194186"/>
                <a:gd name="csX16" fmla="*/ 100699 w 189347"/>
                <a:gd name="csY16" fmla="*/ 102987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89347" h="194186">
                  <a:moveTo>
                    <a:pt x="100699" y="102987"/>
                  </a:moveTo>
                  <a:lnTo>
                    <a:pt x="180140" y="102987"/>
                  </a:lnTo>
                  <a:cubicBezTo>
                    <a:pt x="184126" y="102987"/>
                    <a:pt x="189536" y="102987"/>
                    <a:pt x="189536" y="97156"/>
                  </a:cubicBezTo>
                  <a:cubicBezTo>
                    <a:pt x="189536" y="91325"/>
                    <a:pt x="184126" y="91325"/>
                    <a:pt x="180140" y="91325"/>
                  </a:cubicBezTo>
                  <a:lnTo>
                    <a:pt x="100699" y="91325"/>
                  </a:lnTo>
                  <a:lnTo>
                    <a:pt x="100699" y="9685"/>
                  </a:lnTo>
                  <a:cubicBezTo>
                    <a:pt x="100699" y="5603"/>
                    <a:pt x="100699" y="63"/>
                    <a:pt x="95005" y="63"/>
                  </a:cubicBezTo>
                  <a:cubicBezTo>
                    <a:pt x="89310" y="63"/>
                    <a:pt x="89310" y="5603"/>
                    <a:pt x="89310" y="9685"/>
                  </a:cubicBezTo>
                  <a:lnTo>
                    <a:pt x="89310" y="91325"/>
                  </a:lnTo>
                  <a:lnTo>
                    <a:pt x="9585" y="91325"/>
                  </a:lnTo>
                  <a:cubicBezTo>
                    <a:pt x="5598" y="91325"/>
                    <a:pt x="188" y="91325"/>
                    <a:pt x="188" y="97156"/>
                  </a:cubicBezTo>
                  <a:cubicBezTo>
                    <a:pt x="188" y="102987"/>
                    <a:pt x="5598" y="102987"/>
                    <a:pt x="9585" y="102987"/>
                  </a:cubicBezTo>
                  <a:lnTo>
                    <a:pt x="89310" y="102987"/>
                  </a:lnTo>
                  <a:lnTo>
                    <a:pt x="89310" y="184627"/>
                  </a:lnTo>
                  <a:cubicBezTo>
                    <a:pt x="89310" y="188709"/>
                    <a:pt x="89310" y="194249"/>
                    <a:pt x="95005" y="194249"/>
                  </a:cubicBezTo>
                  <a:cubicBezTo>
                    <a:pt x="100699" y="194249"/>
                    <a:pt x="100699" y="188709"/>
                    <a:pt x="100699" y="184627"/>
                  </a:cubicBezTo>
                  <a:lnTo>
                    <a:pt x="100699" y="1029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223B1CE9-4388-182A-A00F-7D4615E74EC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777533" y="3553419"/>
              <a:ext cx="222092" cy="291571"/>
            </a:xfrm>
            <a:custGeom>
              <a:avLst/>
              <a:gdLst>
                <a:gd name="csX0" fmla="*/ 90174 w 222092"/>
                <a:gd name="csY0" fmla="*/ 261012 h 291571"/>
                <a:gd name="csX1" fmla="*/ 40061 w 222092"/>
                <a:gd name="csY1" fmla="*/ 147591 h 291571"/>
                <a:gd name="csX2" fmla="*/ 35790 w 222092"/>
                <a:gd name="csY2" fmla="*/ 142925 h 291571"/>
                <a:gd name="csX3" fmla="*/ 30950 w 222092"/>
                <a:gd name="csY3" fmla="*/ 145258 h 291571"/>
                <a:gd name="csX4" fmla="*/ 3900 w 222092"/>
                <a:gd name="csY4" fmla="*/ 166251 h 291571"/>
                <a:gd name="csX5" fmla="*/ 198 w 222092"/>
                <a:gd name="csY5" fmla="*/ 170916 h 291571"/>
                <a:gd name="csX6" fmla="*/ 3046 w 222092"/>
                <a:gd name="csY6" fmla="*/ 174124 h 291571"/>
                <a:gd name="csX7" fmla="*/ 12727 w 222092"/>
                <a:gd name="csY7" fmla="*/ 167709 h 291571"/>
                <a:gd name="csX8" fmla="*/ 21838 w 222092"/>
                <a:gd name="csY8" fmla="*/ 160711 h 291571"/>
                <a:gd name="csX9" fmla="*/ 77931 w 222092"/>
                <a:gd name="csY9" fmla="*/ 286962 h 291571"/>
                <a:gd name="csX10" fmla="*/ 83910 w 222092"/>
                <a:gd name="csY10" fmla="*/ 291627 h 291571"/>
                <a:gd name="csX11" fmla="*/ 91028 w 222092"/>
                <a:gd name="csY11" fmla="*/ 285795 h 291571"/>
                <a:gd name="csX12" fmla="*/ 220297 w 222092"/>
                <a:gd name="csY12" fmla="*/ 11718 h 291571"/>
                <a:gd name="csX13" fmla="*/ 222290 w 222092"/>
                <a:gd name="csY13" fmla="*/ 5887 h 291571"/>
                <a:gd name="csX14" fmla="*/ 216596 w 222092"/>
                <a:gd name="csY14" fmla="*/ 55 h 291571"/>
                <a:gd name="csX15" fmla="*/ 210047 w 222092"/>
                <a:gd name="csY15" fmla="*/ 6179 h 291571"/>
                <a:gd name="csX16" fmla="*/ 90174 w 222092"/>
                <a:gd name="csY16" fmla="*/ 261012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222092" h="291571">
                  <a:moveTo>
                    <a:pt x="90174" y="261012"/>
                  </a:moveTo>
                  <a:lnTo>
                    <a:pt x="40061" y="147591"/>
                  </a:lnTo>
                  <a:cubicBezTo>
                    <a:pt x="38068" y="142925"/>
                    <a:pt x="36644" y="142925"/>
                    <a:pt x="35790" y="142925"/>
                  </a:cubicBezTo>
                  <a:cubicBezTo>
                    <a:pt x="35505" y="142925"/>
                    <a:pt x="34082" y="142925"/>
                    <a:pt x="30950" y="145258"/>
                  </a:cubicBezTo>
                  <a:lnTo>
                    <a:pt x="3900" y="166251"/>
                  </a:lnTo>
                  <a:cubicBezTo>
                    <a:pt x="198" y="169167"/>
                    <a:pt x="198" y="170042"/>
                    <a:pt x="198" y="170916"/>
                  </a:cubicBezTo>
                  <a:cubicBezTo>
                    <a:pt x="198" y="172374"/>
                    <a:pt x="1053" y="174124"/>
                    <a:pt x="3046" y="174124"/>
                  </a:cubicBezTo>
                  <a:cubicBezTo>
                    <a:pt x="4754" y="174124"/>
                    <a:pt x="9595" y="170042"/>
                    <a:pt x="12727" y="167709"/>
                  </a:cubicBezTo>
                  <a:cubicBezTo>
                    <a:pt x="14435" y="166251"/>
                    <a:pt x="18706" y="163044"/>
                    <a:pt x="21838" y="160711"/>
                  </a:cubicBezTo>
                  <a:lnTo>
                    <a:pt x="77931" y="286962"/>
                  </a:lnTo>
                  <a:cubicBezTo>
                    <a:pt x="79924" y="291627"/>
                    <a:pt x="81347" y="291627"/>
                    <a:pt x="83910" y="291627"/>
                  </a:cubicBezTo>
                  <a:cubicBezTo>
                    <a:pt x="88181" y="291627"/>
                    <a:pt x="89035" y="289877"/>
                    <a:pt x="91028" y="285795"/>
                  </a:cubicBezTo>
                  <a:lnTo>
                    <a:pt x="220297" y="11718"/>
                  </a:lnTo>
                  <a:cubicBezTo>
                    <a:pt x="222290" y="7636"/>
                    <a:pt x="222290" y="6470"/>
                    <a:pt x="222290" y="5887"/>
                  </a:cubicBezTo>
                  <a:cubicBezTo>
                    <a:pt x="222290" y="2971"/>
                    <a:pt x="220013" y="55"/>
                    <a:pt x="216596" y="55"/>
                  </a:cubicBezTo>
                  <a:cubicBezTo>
                    <a:pt x="214318" y="55"/>
                    <a:pt x="212325" y="1513"/>
                    <a:pt x="210047" y="6179"/>
                  </a:cubicBezTo>
                  <a:lnTo>
                    <a:pt x="90174" y="2610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4ACECE02-159C-F730-B79F-3BB4EC2D1E7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994026" y="3553420"/>
              <a:ext cx="633628" cy="1166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0FFD774-29CC-EDA1-B415-3A272DF47E3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019368" y="3583742"/>
              <a:ext cx="93961" cy="194186"/>
            </a:xfrm>
            <a:custGeom>
              <a:avLst/>
              <a:gdLst>
                <a:gd name="csX0" fmla="*/ 58577 w 93961"/>
                <a:gd name="csY0" fmla="*/ 7644 h 194186"/>
                <a:gd name="csX1" fmla="*/ 52028 w 93961"/>
                <a:gd name="csY1" fmla="*/ 63 h 194186"/>
                <a:gd name="csX2" fmla="*/ 207 w 93961"/>
                <a:gd name="csY2" fmla="*/ 18723 h 194186"/>
                <a:gd name="csX3" fmla="*/ 207 w 93961"/>
                <a:gd name="csY3" fmla="*/ 27762 h 194186"/>
                <a:gd name="csX4" fmla="*/ 37507 w 93961"/>
                <a:gd name="csY4" fmla="*/ 20181 h 194186"/>
                <a:gd name="csX5" fmla="*/ 37507 w 93961"/>
                <a:gd name="csY5" fmla="*/ 171215 h 194186"/>
                <a:gd name="csX6" fmla="*/ 11027 w 93961"/>
                <a:gd name="csY6" fmla="*/ 185210 h 194186"/>
                <a:gd name="csX7" fmla="*/ 1915 w 93961"/>
                <a:gd name="csY7" fmla="*/ 185210 h 194186"/>
                <a:gd name="csX8" fmla="*/ 1915 w 93961"/>
                <a:gd name="csY8" fmla="*/ 194249 h 194186"/>
                <a:gd name="csX9" fmla="*/ 48042 w 93961"/>
                <a:gd name="csY9" fmla="*/ 193374 h 194186"/>
                <a:gd name="csX10" fmla="*/ 94169 w 93961"/>
                <a:gd name="csY10" fmla="*/ 194249 h 194186"/>
                <a:gd name="csX11" fmla="*/ 94169 w 93961"/>
                <a:gd name="csY11" fmla="*/ 185210 h 194186"/>
                <a:gd name="csX12" fmla="*/ 85057 w 93961"/>
                <a:gd name="csY12" fmla="*/ 185210 h 194186"/>
                <a:gd name="csX13" fmla="*/ 58577 w 93961"/>
                <a:gd name="csY13" fmla="*/ 171215 h 194186"/>
                <a:gd name="csX14" fmla="*/ 58577 w 93961"/>
                <a:gd name="csY14" fmla="*/ 7644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961" h="194186">
                  <a:moveTo>
                    <a:pt x="58577" y="7644"/>
                  </a:moveTo>
                  <a:cubicBezTo>
                    <a:pt x="58577" y="646"/>
                    <a:pt x="58577" y="63"/>
                    <a:pt x="52028" y="63"/>
                  </a:cubicBezTo>
                  <a:cubicBezTo>
                    <a:pt x="34375" y="18723"/>
                    <a:pt x="9318" y="18723"/>
                    <a:pt x="207" y="18723"/>
                  </a:cubicBezTo>
                  <a:lnTo>
                    <a:pt x="207" y="27762"/>
                  </a:lnTo>
                  <a:cubicBezTo>
                    <a:pt x="5901" y="27762"/>
                    <a:pt x="22701" y="27762"/>
                    <a:pt x="37507" y="20181"/>
                  </a:cubicBezTo>
                  <a:lnTo>
                    <a:pt x="37507" y="171215"/>
                  </a:lnTo>
                  <a:cubicBezTo>
                    <a:pt x="37507" y="181712"/>
                    <a:pt x="36653" y="185210"/>
                    <a:pt x="11027" y="185210"/>
                  </a:cubicBezTo>
                  <a:lnTo>
                    <a:pt x="1915" y="185210"/>
                  </a:lnTo>
                  <a:lnTo>
                    <a:pt x="1915" y="194249"/>
                  </a:lnTo>
                  <a:cubicBezTo>
                    <a:pt x="11881" y="193374"/>
                    <a:pt x="36653" y="193374"/>
                    <a:pt x="48042" y="193374"/>
                  </a:cubicBezTo>
                  <a:cubicBezTo>
                    <a:pt x="59431" y="193374"/>
                    <a:pt x="84203" y="193374"/>
                    <a:pt x="94169" y="194249"/>
                  </a:cubicBezTo>
                  <a:lnTo>
                    <a:pt x="94169" y="185210"/>
                  </a:lnTo>
                  <a:lnTo>
                    <a:pt x="85057" y="185210"/>
                  </a:lnTo>
                  <a:cubicBezTo>
                    <a:pt x="59431" y="185210"/>
                    <a:pt x="58577" y="182003"/>
                    <a:pt x="58577" y="171215"/>
                  </a:cubicBezTo>
                  <a:lnTo>
                    <a:pt x="58577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415BE74-43E2-E6E3-0169-547E00BC1E3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3223299" y="3699205"/>
              <a:ext cx="173972" cy="11662"/>
            </a:xfrm>
            <a:custGeom>
              <a:avLst/>
              <a:gdLst>
                <a:gd name="csX0" fmla="*/ 164220 w 173972"/>
                <a:gd name="csY0" fmla="*/ 11726 h 11662"/>
                <a:gd name="csX1" fmla="*/ 174186 w 173972"/>
                <a:gd name="csY1" fmla="*/ 5894 h 11662"/>
                <a:gd name="csX2" fmla="*/ 164220 w 173972"/>
                <a:gd name="csY2" fmla="*/ 63 h 11662"/>
                <a:gd name="csX3" fmla="*/ 10180 w 173972"/>
                <a:gd name="csY3" fmla="*/ 63 h 11662"/>
                <a:gd name="csX4" fmla="*/ 214 w 173972"/>
                <a:gd name="csY4" fmla="*/ 5894 h 11662"/>
                <a:gd name="csX5" fmla="*/ 10180 w 173972"/>
                <a:gd name="csY5" fmla="*/ 11726 h 11662"/>
                <a:gd name="csX6" fmla="*/ 164220 w 173972"/>
                <a:gd name="csY6" fmla="*/ 11726 h 116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73972" h="11662">
                  <a:moveTo>
                    <a:pt x="164220" y="11726"/>
                  </a:moveTo>
                  <a:cubicBezTo>
                    <a:pt x="169061" y="11726"/>
                    <a:pt x="174186" y="11726"/>
                    <a:pt x="174186" y="5894"/>
                  </a:cubicBezTo>
                  <a:cubicBezTo>
                    <a:pt x="174186" y="63"/>
                    <a:pt x="169061" y="63"/>
                    <a:pt x="164220" y="63"/>
                  </a:cubicBezTo>
                  <a:lnTo>
                    <a:pt x="10180" y="63"/>
                  </a:lnTo>
                  <a:cubicBezTo>
                    <a:pt x="5339" y="63"/>
                    <a:pt x="214" y="63"/>
                    <a:pt x="214" y="5894"/>
                  </a:cubicBezTo>
                  <a:cubicBezTo>
                    <a:pt x="214" y="11726"/>
                    <a:pt x="5339" y="11726"/>
                    <a:pt x="10180" y="11726"/>
                  </a:cubicBezTo>
                  <a:lnTo>
                    <a:pt x="164220" y="117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B344004-09FD-FC4F-5FFE-5DC4A331620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475287" y="3649054"/>
              <a:ext cx="148630" cy="185439"/>
            </a:xfrm>
            <a:custGeom>
              <a:avLst/>
              <a:gdLst>
                <a:gd name="csX0" fmla="*/ 22148 w 148630"/>
                <a:gd name="csY0" fmla="*/ 164509 h 185439"/>
                <a:gd name="csX1" fmla="*/ 6773 w 148630"/>
                <a:gd name="csY1" fmla="*/ 176463 h 185439"/>
                <a:gd name="csX2" fmla="*/ 224 w 148630"/>
                <a:gd name="csY2" fmla="*/ 182003 h 185439"/>
                <a:gd name="csX3" fmla="*/ 3925 w 148630"/>
                <a:gd name="csY3" fmla="*/ 185502 h 185439"/>
                <a:gd name="csX4" fmla="*/ 27843 w 148630"/>
                <a:gd name="csY4" fmla="*/ 184627 h 185439"/>
                <a:gd name="csX5" fmla="*/ 56032 w 148630"/>
                <a:gd name="csY5" fmla="*/ 185502 h 185439"/>
                <a:gd name="csX6" fmla="*/ 61157 w 148630"/>
                <a:gd name="csY6" fmla="*/ 179671 h 185439"/>
                <a:gd name="csX7" fmla="*/ 54323 w 148630"/>
                <a:gd name="csY7" fmla="*/ 176463 h 185439"/>
                <a:gd name="csX8" fmla="*/ 40087 w 148630"/>
                <a:gd name="csY8" fmla="*/ 171798 h 185439"/>
                <a:gd name="csX9" fmla="*/ 54038 w 148630"/>
                <a:gd name="csY9" fmla="*/ 113484 h 185439"/>
                <a:gd name="csX10" fmla="*/ 80234 w 148630"/>
                <a:gd name="csY10" fmla="*/ 132145 h 185439"/>
                <a:gd name="csX11" fmla="*/ 148855 w 148630"/>
                <a:gd name="csY11" fmla="*/ 46714 h 185439"/>
                <a:gd name="csX12" fmla="*/ 110985 w 148630"/>
                <a:gd name="csY12" fmla="*/ 63 h 185439"/>
                <a:gd name="csX13" fmla="*/ 73685 w 148630"/>
                <a:gd name="csY13" fmla="*/ 21931 h 185439"/>
                <a:gd name="csX14" fmla="*/ 48059 w 148630"/>
                <a:gd name="csY14" fmla="*/ 63 h 185439"/>
                <a:gd name="csX15" fmla="*/ 26989 w 148630"/>
                <a:gd name="csY15" fmla="*/ 16682 h 185439"/>
                <a:gd name="csX16" fmla="*/ 18162 w 148630"/>
                <a:gd name="csY16" fmla="*/ 44965 h 185439"/>
                <a:gd name="csX17" fmla="*/ 21579 w 148630"/>
                <a:gd name="csY17" fmla="*/ 47880 h 185439"/>
                <a:gd name="csX18" fmla="*/ 26419 w 148630"/>
                <a:gd name="csY18" fmla="*/ 41174 h 185439"/>
                <a:gd name="csX19" fmla="*/ 47205 w 148630"/>
                <a:gd name="csY19" fmla="*/ 6477 h 185439"/>
                <a:gd name="csX20" fmla="*/ 56032 w 148630"/>
                <a:gd name="csY20" fmla="*/ 19890 h 185439"/>
                <a:gd name="csX21" fmla="*/ 54038 w 148630"/>
                <a:gd name="csY21" fmla="*/ 34760 h 185439"/>
                <a:gd name="csX22" fmla="*/ 22148 w 148630"/>
                <a:gd name="csY22" fmla="*/ 164509 h 185439"/>
                <a:gd name="csX23" fmla="*/ 72261 w 148630"/>
                <a:gd name="csY23" fmla="*/ 37967 h 185439"/>
                <a:gd name="csX24" fmla="*/ 87068 w 148630"/>
                <a:gd name="csY24" fmla="*/ 17557 h 185439"/>
                <a:gd name="csX25" fmla="*/ 110131 w 148630"/>
                <a:gd name="csY25" fmla="*/ 6477 h 185439"/>
                <a:gd name="csX26" fmla="*/ 128354 w 148630"/>
                <a:gd name="csY26" fmla="*/ 33885 h 185439"/>
                <a:gd name="csX27" fmla="*/ 113832 w 148630"/>
                <a:gd name="csY27" fmla="*/ 95698 h 185439"/>
                <a:gd name="csX28" fmla="*/ 79949 w 148630"/>
                <a:gd name="csY28" fmla="*/ 125730 h 185439"/>
                <a:gd name="csX29" fmla="*/ 57455 w 148630"/>
                <a:gd name="csY29" fmla="*/ 99780 h 185439"/>
                <a:gd name="csX30" fmla="*/ 58309 w 148630"/>
                <a:gd name="csY30" fmla="*/ 95115 h 185439"/>
                <a:gd name="csX31" fmla="*/ 72261 w 148630"/>
                <a:gd name="csY31" fmla="*/ 37967 h 1854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48630" h="185439">
                  <a:moveTo>
                    <a:pt x="22148" y="164509"/>
                  </a:moveTo>
                  <a:cubicBezTo>
                    <a:pt x="19870" y="174422"/>
                    <a:pt x="19301" y="176463"/>
                    <a:pt x="6773" y="176463"/>
                  </a:cubicBezTo>
                  <a:cubicBezTo>
                    <a:pt x="3356" y="176463"/>
                    <a:pt x="224" y="176463"/>
                    <a:pt x="224" y="182003"/>
                  </a:cubicBezTo>
                  <a:cubicBezTo>
                    <a:pt x="224" y="184336"/>
                    <a:pt x="1648" y="185502"/>
                    <a:pt x="3925" y="185502"/>
                  </a:cubicBezTo>
                  <a:cubicBezTo>
                    <a:pt x="11613" y="185502"/>
                    <a:pt x="19870" y="184627"/>
                    <a:pt x="27843" y="184627"/>
                  </a:cubicBezTo>
                  <a:cubicBezTo>
                    <a:pt x="37239" y="184627"/>
                    <a:pt x="46920" y="185502"/>
                    <a:pt x="56032" y="185502"/>
                  </a:cubicBezTo>
                  <a:cubicBezTo>
                    <a:pt x="57455" y="185502"/>
                    <a:pt x="61157" y="185502"/>
                    <a:pt x="61157" y="179671"/>
                  </a:cubicBezTo>
                  <a:cubicBezTo>
                    <a:pt x="61157" y="176463"/>
                    <a:pt x="58309" y="176463"/>
                    <a:pt x="54323" y="176463"/>
                  </a:cubicBezTo>
                  <a:cubicBezTo>
                    <a:pt x="40087" y="176463"/>
                    <a:pt x="40087" y="174422"/>
                    <a:pt x="40087" y="171798"/>
                  </a:cubicBezTo>
                  <a:cubicBezTo>
                    <a:pt x="40087" y="168299"/>
                    <a:pt x="52045" y="120773"/>
                    <a:pt x="54038" y="113484"/>
                  </a:cubicBezTo>
                  <a:cubicBezTo>
                    <a:pt x="57740" y="121940"/>
                    <a:pt x="65713" y="132145"/>
                    <a:pt x="80234" y="132145"/>
                  </a:cubicBezTo>
                  <a:cubicBezTo>
                    <a:pt x="113263" y="132145"/>
                    <a:pt x="148855" y="89575"/>
                    <a:pt x="148855" y="46714"/>
                  </a:cubicBezTo>
                  <a:cubicBezTo>
                    <a:pt x="148855" y="19306"/>
                    <a:pt x="132625" y="63"/>
                    <a:pt x="110985" y="63"/>
                  </a:cubicBezTo>
                  <a:cubicBezTo>
                    <a:pt x="96748" y="63"/>
                    <a:pt x="83081" y="10559"/>
                    <a:pt x="73685" y="21931"/>
                  </a:cubicBezTo>
                  <a:cubicBezTo>
                    <a:pt x="70838" y="6186"/>
                    <a:pt x="58594" y="63"/>
                    <a:pt x="48059" y="63"/>
                  </a:cubicBezTo>
                  <a:cubicBezTo>
                    <a:pt x="34961" y="63"/>
                    <a:pt x="29551" y="11434"/>
                    <a:pt x="26989" y="16682"/>
                  </a:cubicBezTo>
                  <a:cubicBezTo>
                    <a:pt x="21864" y="26596"/>
                    <a:pt x="18162" y="44090"/>
                    <a:pt x="18162" y="44965"/>
                  </a:cubicBezTo>
                  <a:cubicBezTo>
                    <a:pt x="18162" y="47880"/>
                    <a:pt x="21009" y="47880"/>
                    <a:pt x="21579" y="47880"/>
                  </a:cubicBezTo>
                  <a:cubicBezTo>
                    <a:pt x="24426" y="47880"/>
                    <a:pt x="24711" y="47589"/>
                    <a:pt x="26419" y="41174"/>
                  </a:cubicBezTo>
                  <a:cubicBezTo>
                    <a:pt x="31260" y="20473"/>
                    <a:pt x="36954" y="6477"/>
                    <a:pt x="47205" y="6477"/>
                  </a:cubicBezTo>
                  <a:cubicBezTo>
                    <a:pt x="52045" y="6477"/>
                    <a:pt x="56032" y="8810"/>
                    <a:pt x="56032" y="19890"/>
                  </a:cubicBezTo>
                  <a:cubicBezTo>
                    <a:pt x="56032" y="26596"/>
                    <a:pt x="55177" y="29803"/>
                    <a:pt x="54038" y="34760"/>
                  </a:cubicBezTo>
                  <a:lnTo>
                    <a:pt x="22148" y="164509"/>
                  </a:lnTo>
                  <a:close/>
                  <a:moveTo>
                    <a:pt x="72261" y="37967"/>
                  </a:moveTo>
                  <a:cubicBezTo>
                    <a:pt x="74255" y="30095"/>
                    <a:pt x="81942" y="21931"/>
                    <a:pt x="87068" y="17557"/>
                  </a:cubicBezTo>
                  <a:cubicBezTo>
                    <a:pt x="97033" y="8518"/>
                    <a:pt x="105290" y="6477"/>
                    <a:pt x="110131" y="6477"/>
                  </a:cubicBezTo>
                  <a:cubicBezTo>
                    <a:pt x="121520" y="6477"/>
                    <a:pt x="128354" y="16682"/>
                    <a:pt x="128354" y="33885"/>
                  </a:cubicBezTo>
                  <a:cubicBezTo>
                    <a:pt x="128354" y="51088"/>
                    <a:pt x="118958" y="84618"/>
                    <a:pt x="113832" y="95698"/>
                  </a:cubicBezTo>
                  <a:cubicBezTo>
                    <a:pt x="104152" y="116108"/>
                    <a:pt x="90484" y="125730"/>
                    <a:pt x="79949" y="125730"/>
                  </a:cubicBezTo>
                  <a:cubicBezTo>
                    <a:pt x="61157" y="125730"/>
                    <a:pt x="57455" y="101530"/>
                    <a:pt x="57455" y="99780"/>
                  </a:cubicBezTo>
                  <a:cubicBezTo>
                    <a:pt x="57455" y="99197"/>
                    <a:pt x="57455" y="98614"/>
                    <a:pt x="58309" y="95115"/>
                  </a:cubicBezTo>
                  <a:lnTo>
                    <a:pt x="72261" y="379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57E3DA8-827F-0845-D72C-616EEB523FE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708993" y="3559250"/>
              <a:ext cx="11389" cy="291571"/>
            </a:xfrm>
            <a:custGeom>
              <a:avLst/>
              <a:gdLst>
                <a:gd name="csX0" fmla="*/ 11620 w 11389"/>
                <a:gd name="csY0" fmla="*/ 10559 h 291571"/>
                <a:gd name="csX1" fmla="*/ 5925 w 11389"/>
                <a:gd name="csY1" fmla="*/ 63 h 291571"/>
                <a:gd name="csX2" fmla="*/ 231 w 11389"/>
                <a:gd name="csY2" fmla="*/ 10559 h 291571"/>
                <a:gd name="csX3" fmla="*/ 231 w 11389"/>
                <a:gd name="csY3" fmla="*/ 281137 h 291571"/>
                <a:gd name="csX4" fmla="*/ 5925 w 11389"/>
                <a:gd name="csY4" fmla="*/ 291634 h 291571"/>
                <a:gd name="csX5" fmla="*/ 11620 w 11389"/>
                <a:gd name="csY5" fmla="*/ 281137 h 291571"/>
                <a:gd name="csX6" fmla="*/ 11620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620" y="10559"/>
                  </a:moveTo>
                  <a:cubicBezTo>
                    <a:pt x="11620" y="5311"/>
                    <a:pt x="11620" y="63"/>
                    <a:pt x="5925" y="63"/>
                  </a:cubicBezTo>
                  <a:cubicBezTo>
                    <a:pt x="231" y="63"/>
                    <a:pt x="231" y="5311"/>
                    <a:pt x="231" y="10559"/>
                  </a:cubicBezTo>
                  <a:lnTo>
                    <a:pt x="231" y="281137"/>
                  </a:lnTo>
                  <a:cubicBezTo>
                    <a:pt x="231" y="286386"/>
                    <a:pt x="231" y="291634"/>
                    <a:pt x="5925" y="291634"/>
                  </a:cubicBezTo>
                  <a:cubicBezTo>
                    <a:pt x="11620" y="291634"/>
                    <a:pt x="11620" y="286386"/>
                    <a:pt x="11620" y="281137"/>
                  </a:cubicBezTo>
                  <a:lnTo>
                    <a:pt x="11620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C79B755-AD53-223F-BFD2-9980C178F26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779543" y="3583742"/>
              <a:ext cx="93961" cy="194186"/>
            </a:xfrm>
            <a:custGeom>
              <a:avLst/>
              <a:gdLst>
                <a:gd name="csX0" fmla="*/ 58604 w 93961"/>
                <a:gd name="csY0" fmla="*/ 7644 h 194186"/>
                <a:gd name="csX1" fmla="*/ 52055 w 93961"/>
                <a:gd name="csY1" fmla="*/ 63 h 194186"/>
                <a:gd name="csX2" fmla="*/ 233 w 93961"/>
                <a:gd name="csY2" fmla="*/ 18723 h 194186"/>
                <a:gd name="csX3" fmla="*/ 233 w 93961"/>
                <a:gd name="csY3" fmla="*/ 27762 h 194186"/>
                <a:gd name="csX4" fmla="*/ 37533 w 93961"/>
                <a:gd name="csY4" fmla="*/ 20181 h 194186"/>
                <a:gd name="csX5" fmla="*/ 37533 w 93961"/>
                <a:gd name="csY5" fmla="*/ 171215 h 194186"/>
                <a:gd name="csX6" fmla="*/ 11053 w 93961"/>
                <a:gd name="csY6" fmla="*/ 185210 h 194186"/>
                <a:gd name="csX7" fmla="*/ 1942 w 93961"/>
                <a:gd name="csY7" fmla="*/ 185210 h 194186"/>
                <a:gd name="csX8" fmla="*/ 1942 w 93961"/>
                <a:gd name="csY8" fmla="*/ 194249 h 194186"/>
                <a:gd name="csX9" fmla="*/ 48069 w 93961"/>
                <a:gd name="csY9" fmla="*/ 193374 h 194186"/>
                <a:gd name="csX10" fmla="*/ 94195 w 93961"/>
                <a:gd name="csY10" fmla="*/ 194249 h 194186"/>
                <a:gd name="csX11" fmla="*/ 94195 w 93961"/>
                <a:gd name="csY11" fmla="*/ 185210 h 194186"/>
                <a:gd name="csX12" fmla="*/ 85084 w 93961"/>
                <a:gd name="csY12" fmla="*/ 185210 h 194186"/>
                <a:gd name="csX13" fmla="*/ 58604 w 93961"/>
                <a:gd name="csY13" fmla="*/ 171215 h 194186"/>
                <a:gd name="csX14" fmla="*/ 58604 w 93961"/>
                <a:gd name="csY14" fmla="*/ 7644 h 1941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3961" h="194186">
                  <a:moveTo>
                    <a:pt x="58604" y="7644"/>
                  </a:moveTo>
                  <a:cubicBezTo>
                    <a:pt x="58604" y="646"/>
                    <a:pt x="58604" y="63"/>
                    <a:pt x="52055" y="63"/>
                  </a:cubicBezTo>
                  <a:cubicBezTo>
                    <a:pt x="34401" y="18723"/>
                    <a:pt x="9345" y="18723"/>
                    <a:pt x="233" y="18723"/>
                  </a:cubicBezTo>
                  <a:lnTo>
                    <a:pt x="233" y="27762"/>
                  </a:lnTo>
                  <a:cubicBezTo>
                    <a:pt x="5928" y="27762"/>
                    <a:pt x="22727" y="27762"/>
                    <a:pt x="37533" y="20181"/>
                  </a:cubicBezTo>
                  <a:lnTo>
                    <a:pt x="37533" y="171215"/>
                  </a:lnTo>
                  <a:cubicBezTo>
                    <a:pt x="37533" y="181712"/>
                    <a:pt x="36679" y="185210"/>
                    <a:pt x="11053" y="185210"/>
                  </a:cubicBezTo>
                  <a:lnTo>
                    <a:pt x="1942" y="185210"/>
                  </a:lnTo>
                  <a:lnTo>
                    <a:pt x="1942" y="194249"/>
                  </a:lnTo>
                  <a:cubicBezTo>
                    <a:pt x="11907" y="193374"/>
                    <a:pt x="36679" y="193374"/>
                    <a:pt x="48069" y="193374"/>
                  </a:cubicBezTo>
                  <a:cubicBezTo>
                    <a:pt x="59458" y="193374"/>
                    <a:pt x="84230" y="193374"/>
                    <a:pt x="94195" y="194249"/>
                  </a:cubicBezTo>
                  <a:lnTo>
                    <a:pt x="94195" y="185210"/>
                  </a:lnTo>
                  <a:lnTo>
                    <a:pt x="85084" y="185210"/>
                  </a:lnTo>
                  <a:cubicBezTo>
                    <a:pt x="59458" y="185210"/>
                    <a:pt x="58604" y="182003"/>
                    <a:pt x="58604" y="171215"/>
                  </a:cubicBezTo>
                  <a:lnTo>
                    <a:pt x="58604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5DB07F1-C8A3-405E-AADA-76F4B066ECC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912230" y="3559250"/>
              <a:ext cx="63495" cy="291571"/>
            </a:xfrm>
            <a:custGeom>
              <a:avLst/>
              <a:gdLst>
                <a:gd name="csX0" fmla="*/ 62310 w 63495"/>
                <a:gd name="csY0" fmla="*/ 150805 h 291571"/>
                <a:gd name="csX1" fmla="*/ 63734 w 63495"/>
                <a:gd name="csY1" fmla="*/ 145848 h 291571"/>
                <a:gd name="csX2" fmla="*/ 62310 w 63495"/>
                <a:gd name="csY2" fmla="*/ 140892 h 291571"/>
                <a:gd name="csX3" fmla="*/ 12482 w 63495"/>
                <a:gd name="csY3" fmla="*/ 6769 h 291571"/>
                <a:gd name="csX4" fmla="*/ 5933 w 63495"/>
                <a:gd name="csY4" fmla="*/ 63 h 291571"/>
                <a:gd name="csX5" fmla="*/ 238 w 63495"/>
                <a:gd name="csY5" fmla="*/ 5894 h 291571"/>
                <a:gd name="csX6" fmla="*/ 1662 w 63495"/>
                <a:gd name="csY6" fmla="*/ 10559 h 291571"/>
                <a:gd name="csX7" fmla="*/ 52060 w 63495"/>
                <a:gd name="csY7" fmla="*/ 145848 h 291571"/>
                <a:gd name="csX8" fmla="*/ 1662 w 63495"/>
                <a:gd name="csY8" fmla="*/ 280554 h 291571"/>
                <a:gd name="csX9" fmla="*/ 238 w 63495"/>
                <a:gd name="csY9" fmla="*/ 285803 h 291571"/>
                <a:gd name="csX10" fmla="*/ 5933 w 63495"/>
                <a:gd name="csY10" fmla="*/ 291634 h 291571"/>
                <a:gd name="csX11" fmla="*/ 11912 w 63495"/>
                <a:gd name="csY11" fmla="*/ 285803 h 291571"/>
                <a:gd name="csX12" fmla="*/ 62310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310" y="150805"/>
                  </a:moveTo>
                  <a:cubicBezTo>
                    <a:pt x="63734" y="147306"/>
                    <a:pt x="63734" y="146723"/>
                    <a:pt x="63734" y="145848"/>
                  </a:cubicBezTo>
                  <a:cubicBezTo>
                    <a:pt x="63734" y="144974"/>
                    <a:pt x="63734" y="144391"/>
                    <a:pt x="62310" y="140892"/>
                  </a:cubicBezTo>
                  <a:lnTo>
                    <a:pt x="12482" y="6769"/>
                  </a:lnTo>
                  <a:cubicBezTo>
                    <a:pt x="10773" y="1812"/>
                    <a:pt x="9065" y="63"/>
                    <a:pt x="5933" y="63"/>
                  </a:cubicBezTo>
                  <a:cubicBezTo>
                    <a:pt x="2801" y="63"/>
                    <a:pt x="238" y="2687"/>
                    <a:pt x="238" y="5894"/>
                  </a:cubicBezTo>
                  <a:cubicBezTo>
                    <a:pt x="238" y="6769"/>
                    <a:pt x="238" y="7352"/>
                    <a:pt x="1662" y="10559"/>
                  </a:cubicBezTo>
                  <a:lnTo>
                    <a:pt x="52060" y="145848"/>
                  </a:lnTo>
                  <a:lnTo>
                    <a:pt x="1662" y="280554"/>
                  </a:lnTo>
                  <a:cubicBezTo>
                    <a:pt x="238" y="283762"/>
                    <a:pt x="238" y="284345"/>
                    <a:pt x="238" y="285803"/>
                  </a:cubicBezTo>
                  <a:cubicBezTo>
                    <a:pt x="238" y="289010"/>
                    <a:pt x="2801" y="291634"/>
                    <a:pt x="5933" y="291634"/>
                  </a:cubicBezTo>
                  <a:cubicBezTo>
                    <a:pt x="9634" y="291634"/>
                    <a:pt x="10773" y="288718"/>
                    <a:pt x="11912" y="285803"/>
                  </a:cubicBezTo>
                  <a:lnTo>
                    <a:pt x="62310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75500E7-161C-2596-59C8-B00BD4C1527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4088637" y="3559250"/>
              <a:ext cx="11389" cy="291571"/>
            </a:xfrm>
            <a:custGeom>
              <a:avLst/>
              <a:gdLst>
                <a:gd name="csX0" fmla="*/ 11633 w 11389"/>
                <a:gd name="csY0" fmla="*/ 10559 h 291571"/>
                <a:gd name="csX1" fmla="*/ 5938 w 11389"/>
                <a:gd name="csY1" fmla="*/ 63 h 291571"/>
                <a:gd name="csX2" fmla="*/ 244 w 11389"/>
                <a:gd name="csY2" fmla="*/ 10559 h 291571"/>
                <a:gd name="csX3" fmla="*/ 244 w 11389"/>
                <a:gd name="csY3" fmla="*/ 281137 h 291571"/>
                <a:gd name="csX4" fmla="*/ 5938 w 11389"/>
                <a:gd name="csY4" fmla="*/ 291634 h 291571"/>
                <a:gd name="csX5" fmla="*/ 11633 w 11389"/>
                <a:gd name="csY5" fmla="*/ 281137 h 291571"/>
                <a:gd name="csX6" fmla="*/ 11633 w 11389"/>
                <a:gd name="csY6" fmla="*/ 10559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389" h="291571">
                  <a:moveTo>
                    <a:pt x="11633" y="10559"/>
                  </a:moveTo>
                  <a:cubicBezTo>
                    <a:pt x="11633" y="5311"/>
                    <a:pt x="11633" y="63"/>
                    <a:pt x="5938" y="63"/>
                  </a:cubicBezTo>
                  <a:cubicBezTo>
                    <a:pt x="244" y="63"/>
                    <a:pt x="244" y="5311"/>
                    <a:pt x="244" y="10559"/>
                  </a:cubicBezTo>
                  <a:lnTo>
                    <a:pt x="244" y="281137"/>
                  </a:lnTo>
                  <a:cubicBezTo>
                    <a:pt x="244" y="286386"/>
                    <a:pt x="244" y="291634"/>
                    <a:pt x="5938" y="291634"/>
                  </a:cubicBezTo>
                  <a:cubicBezTo>
                    <a:pt x="11633" y="291634"/>
                    <a:pt x="11633" y="286386"/>
                    <a:pt x="11633" y="281137"/>
                  </a:cubicBezTo>
                  <a:lnTo>
                    <a:pt x="11633" y="105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8005DBE-331A-A174-CDFD-42CF1888DE3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147798" y="3575578"/>
              <a:ext cx="149200" cy="262122"/>
            </a:xfrm>
            <a:custGeom>
              <a:avLst/>
              <a:gdLst>
                <a:gd name="csX0" fmla="*/ 110723 w 149200"/>
                <a:gd name="csY0" fmla="*/ 7060 h 262122"/>
                <a:gd name="csX1" fmla="*/ 111577 w 149200"/>
                <a:gd name="csY1" fmla="*/ 2978 h 262122"/>
                <a:gd name="csX2" fmla="*/ 108161 w 149200"/>
                <a:gd name="csY2" fmla="*/ 63 h 262122"/>
                <a:gd name="csX3" fmla="*/ 103890 w 149200"/>
                <a:gd name="csY3" fmla="*/ 5894 h 262122"/>
                <a:gd name="csX4" fmla="*/ 87375 w 149200"/>
                <a:gd name="csY4" fmla="*/ 73247 h 262122"/>
                <a:gd name="csX5" fmla="*/ 247 w 149200"/>
                <a:gd name="csY5" fmla="*/ 153138 h 262122"/>
                <a:gd name="csX6" fmla="*/ 54915 w 149200"/>
                <a:gd name="csY6" fmla="*/ 205912 h 262122"/>
                <a:gd name="csX7" fmla="*/ 48367 w 149200"/>
                <a:gd name="csY7" fmla="*/ 233320 h 262122"/>
                <a:gd name="csX8" fmla="*/ 42102 w 149200"/>
                <a:gd name="csY8" fmla="*/ 258978 h 262122"/>
                <a:gd name="csX9" fmla="*/ 45519 w 149200"/>
                <a:gd name="csY9" fmla="*/ 262185 h 262122"/>
                <a:gd name="csX10" fmla="*/ 48367 w 149200"/>
                <a:gd name="csY10" fmla="*/ 261019 h 262122"/>
                <a:gd name="csX11" fmla="*/ 51499 w 149200"/>
                <a:gd name="csY11" fmla="*/ 249356 h 262122"/>
                <a:gd name="csX12" fmla="*/ 62318 w 149200"/>
                <a:gd name="csY12" fmla="*/ 205912 h 262122"/>
                <a:gd name="csX13" fmla="*/ 149447 w 149200"/>
                <a:gd name="csY13" fmla="*/ 126021 h 262122"/>
                <a:gd name="csX14" fmla="*/ 94778 w 149200"/>
                <a:gd name="csY14" fmla="*/ 73247 h 262122"/>
                <a:gd name="csX15" fmla="*/ 110723 w 149200"/>
                <a:gd name="csY15" fmla="*/ 7060 h 262122"/>
                <a:gd name="csX16" fmla="*/ 56339 w 149200"/>
                <a:gd name="csY16" fmla="*/ 199497 h 262122"/>
                <a:gd name="csX17" fmla="*/ 18754 w 149200"/>
                <a:gd name="csY17" fmla="*/ 159261 h 262122"/>
                <a:gd name="csX18" fmla="*/ 85667 w 149200"/>
                <a:gd name="csY18" fmla="*/ 79662 h 262122"/>
                <a:gd name="csX19" fmla="*/ 56339 w 149200"/>
                <a:gd name="csY19" fmla="*/ 199497 h 262122"/>
                <a:gd name="csX20" fmla="*/ 93070 w 149200"/>
                <a:gd name="csY20" fmla="*/ 79662 h 262122"/>
                <a:gd name="csX21" fmla="*/ 130939 w 149200"/>
                <a:gd name="csY21" fmla="*/ 119899 h 262122"/>
                <a:gd name="csX22" fmla="*/ 63742 w 149200"/>
                <a:gd name="csY22" fmla="*/ 199497 h 262122"/>
                <a:gd name="csX23" fmla="*/ 93070 w 149200"/>
                <a:gd name="csY23" fmla="*/ 79662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149200" h="262122">
                  <a:moveTo>
                    <a:pt x="110723" y="7060"/>
                  </a:moveTo>
                  <a:cubicBezTo>
                    <a:pt x="110723" y="6477"/>
                    <a:pt x="111577" y="3270"/>
                    <a:pt x="111577" y="2978"/>
                  </a:cubicBezTo>
                  <a:cubicBezTo>
                    <a:pt x="111577" y="2687"/>
                    <a:pt x="111577" y="63"/>
                    <a:pt x="108161" y="63"/>
                  </a:cubicBezTo>
                  <a:cubicBezTo>
                    <a:pt x="105313" y="63"/>
                    <a:pt x="105028" y="937"/>
                    <a:pt x="103890" y="5894"/>
                  </a:cubicBezTo>
                  <a:lnTo>
                    <a:pt x="87375" y="73247"/>
                  </a:lnTo>
                  <a:cubicBezTo>
                    <a:pt x="42102" y="74705"/>
                    <a:pt x="247" y="113484"/>
                    <a:pt x="247" y="153138"/>
                  </a:cubicBezTo>
                  <a:cubicBezTo>
                    <a:pt x="247" y="180837"/>
                    <a:pt x="20178" y="203871"/>
                    <a:pt x="54915" y="205912"/>
                  </a:cubicBezTo>
                  <a:cubicBezTo>
                    <a:pt x="52638" y="214951"/>
                    <a:pt x="50644" y="224281"/>
                    <a:pt x="48367" y="233320"/>
                  </a:cubicBezTo>
                  <a:cubicBezTo>
                    <a:pt x="44950" y="247024"/>
                    <a:pt x="42102" y="258103"/>
                    <a:pt x="42102" y="258978"/>
                  </a:cubicBezTo>
                  <a:cubicBezTo>
                    <a:pt x="42102" y="261894"/>
                    <a:pt x="44096" y="262185"/>
                    <a:pt x="45519" y="262185"/>
                  </a:cubicBezTo>
                  <a:cubicBezTo>
                    <a:pt x="46943" y="262185"/>
                    <a:pt x="47512" y="261894"/>
                    <a:pt x="48367" y="261019"/>
                  </a:cubicBezTo>
                  <a:cubicBezTo>
                    <a:pt x="48936" y="260436"/>
                    <a:pt x="50644" y="253438"/>
                    <a:pt x="51499" y="249356"/>
                  </a:cubicBezTo>
                  <a:lnTo>
                    <a:pt x="62318" y="205912"/>
                  </a:lnTo>
                  <a:cubicBezTo>
                    <a:pt x="108161" y="204454"/>
                    <a:pt x="149447" y="165092"/>
                    <a:pt x="149447" y="126021"/>
                  </a:cubicBezTo>
                  <a:cubicBezTo>
                    <a:pt x="149447" y="102987"/>
                    <a:pt x="134356" y="76163"/>
                    <a:pt x="94778" y="73247"/>
                  </a:cubicBezTo>
                  <a:lnTo>
                    <a:pt x="110723" y="7060"/>
                  </a:lnTo>
                  <a:close/>
                  <a:moveTo>
                    <a:pt x="56339" y="199497"/>
                  </a:moveTo>
                  <a:cubicBezTo>
                    <a:pt x="39255" y="198623"/>
                    <a:pt x="18754" y="188418"/>
                    <a:pt x="18754" y="159261"/>
                  </a:cubicBezTo>
                  <a:cubicBezTo>
                    <a:pt x="18754" y="124272"/>
                    <a:pt x="43241" y="83452"/>
                    <a:pt x="85667" y="79662"/>
                  </a:cubicBezTo>
                  <a:lnTo>
                    <a:pt x="56339" y="199497"/>
                  </a:lnTo>
                  <a:close/>
                  <a:moveTo>
                    <a:pt x="93070" y="79662"/>
                  </a:moveTo>
                  <a:cubicBezTo>
                    <a:pt x="114709" y="80828"/>
                    <a:pt x="130939" y="94240"/>
                    <a:pt x="130939" y="119899"/>
                  </a:cubicBezTo>
                  <a:cubicBezTo>
                    <a:pt x="130939" y="154304"/>
                    <a:pt x="106452" y="195999"/>
                    <a:pt x="63742" y="199497"/>
                  </a:cubicBezTo>
                  <a:lnTo>
                    <a:pt x="93070" y="796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FFF7D89-4642-722E-9F91-D2864635999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4325226" y="3686142"/>
              <a:ext cx="72550" cy="135522"/>
            </a:xfrm>
            <a:custGeom>
              <a:avLst/>
              <a:gdLst>
                <a:gd name="csX0" fmla="*/ 45297 w 72550"/>
                <a:gd name="csY0" fmla="*/ 5779 h 135522"/>
                <a:gd name="csX1" fmla="*/ 39318 w 72550"/>
                <a:gd name="csY1" fmla="*/ 64 h 135522"/>
                <a:gd name="csX2" fmla="*/ 253 w 72550"/>
                <a:gd name="csY2" fmla="*/ 13127 h 135522"/>
                <a:gd name="csX3" fmla="*/ 253 w 72550"/>
                <a:gd name="csY3" fmla="*/ 20474 h 135522"/>
                <a:gd name="csX4" fmla="*/ 29153 w 72550"/>
                <a:gd name="csY4" fmla="*/ 14759 h 135522"/>
                <a:gd name="csX5" fmla="*/ 29153 w 72550"/>
                <a:gd name="csY5" fmla="*/ 118850 h 135522"/>
                <a:gd name="csX6" fmla="*/ 9222 w 72550"/>
                <a:gd name="csY6" fmla="*/ 128239 h 135522"/>
                <a:gd name="csX7" fmla="*/ 1648 w 72550"/>
                <a:gd name="csY7" fmla="*/ 128239 h 135522"/>
                <a:gd name="csX8" fmla="*/ 1648 w 72550"/>
                <a:gd name="csY8" fmla="*/ 135587 h 135522"/>
                <a:gd name="csX9" fmla="*/ 37125 w 72550"/>
                <a:gd name="csY9" fmla="*/ 134770 h 135522"/>
                <a:gd name="csX10" fmla="*/ 72803 w 72550"/>
                <a:gd name="csY10" fmla="*/ 135587 h 135522"/>
                <a:gd name="csX11" fmla="*/ 72803 w 72550"/>
                <a:gd name="csY11" fmla="*/ 128239 h 135522"/>
                <a:gd name="csX12" fmla="*/ 65229 w 72550"/>
                <a:gd name="csY12" fmla="*/ 128239 h 135522"/>
                <a:gd name="csX13" fmla="*/ 45297 w 72550"/>
                <a:gd name="csY13" fmla="*/ 118850 h 135522"/>
                <a:gd name="csX14" fmla="*/ 45297 w 72550"/>
                <a:gd name="csY14" fmla="*/ 5779 h 1355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2550" h="135522">
                  <a:moveTo>
                    <a:pt x="45297" y="5779"/>
                  </a:moveTo>
                  <a:cubicBezTo>
                    <a:pt x="45297" y="268"/>
                    <a:pt x="44899" y="64"/>
                    <a:pt x="39318" y="64"/>
                  </a:cubicBezTo>
                  <a:cubicBezTo>
                    <a:pt x="26562" y="12923"/>
                    <a:pt x="8424" y="13127"/>
                    <a:pt x="253" y="13127"/>
                  </a:cubicBezTo>
                  <a:lnTo>
                    <a:pt x="253" y="20474"/>
                  </a:lnTo>
                  <a:cubicBezTo>
                    <a:pt x="5036" y="20474"/>
                    <a:pt x="18191" y="20474"/>
                    <a:pt x="29153" y="14759"/>
                  </a:cubicBezTo>
                  <a:lnTo>
                    <a:pt x="29153" y="118850"/>
                  </a:lnTo>
                  <a:cubicBezTo>
                    <a:pt x="29153" y="125586"/>
                    <a:pt x="29153" y="128239"/>
                    <a:pt x="9222" y="128239"/>
                  </a:cubicBezTo>
                  <a:lnTo>
                    <a:pt x="1648" y="128239"/>
                  </a:lnTo>
                  <a:lnTo>
                    <a:pt x="1648" y="135587"/>
                  </a:lnTo>
                  <a:cubicBezTo>
                    <a:pt x="5235" y="135382"/>
                    <a:pt x="29751" y="134770"/>
                    <a:pt x="37125" y="134770"/>
                  </a:cubicBezTo>
                  <a:cubicBezTo>
                    <a:pt x="43304" y="134770"/>
                    <a:pt x="68418" y="135382"/>
                    <a:pt x="72803" y="135587"/>
                  </a:cubicBezTo>
                  <a:lnTo>
                    <a:pt x="72803" y="128239"/>
                  </a:lnTo>
                  <a:lnTo>
                    <a:pt x="65229" y="128239"/>
                  </a:lnTo>
                  <a:cubicBezTo>
                    <a:pt x="45297" y="128239"/>
                    <a:pt x="45297" y="125586"/>
                    <a:pt x="45297" y="118850"/>
                  </a:cubicBezTo>
                  <a:lnTo>
                    <a:pt x="45297" y="57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ECB8B159-C7C6-550D-49CE-8B95F0A8286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4459424" y="3559250"/>
              <a:ext cx="66058" cy="291571"/>
            </a:xfrm>
            <a:custGeom>
              <a:avLst/>
              <a:gdLst>
                <a:gd name="csX0" fmla="*/ 66315 w 66058"/>
                <a:gd name="csY0" fmla="*/ 288718 h 291571"/>
                <a:gd name="csX1" fmla="*/ 61475 w 66058"/>
                <a:gd name="csY1" fmla="*/ 282304 h 291571"/>
                <a:gd name="csX2" fmla="*/ 16772 w 66058"/>
                <a:gd name="csY2" fmla="*/ 145848 h 291571"/>
                <a:gd name="csX3" fmla="*/ 62614 w 66058"/>
                <a:gd name="csY3" fmla="*/ 7935 h 291571"/>
                <a:gd name="csX4" fmla="*/ 66315 w 66058"/>
                <a:gd name="csY4" fmla="*/ 2978 h 291571"/>
                <a:gd name="csX5" fmla="*/ 63468 w 66058"/>
                <a:gd name="csY5" fmla="*/ 63 h 291571"/>
                <a:gd name="csX6" fmla="*/ 18195 w 66058"/>
                <a:gd name="csY6" fmla="*/ 56919 h 291571"/>
                <a:gd name="csX7" fmla="*/ 257 w 66058"/>
                <a:gd name="csY7" fmla="*/ 145848 h 291571"/>
                <a:gd name="csX8" fmla="*/ 19049 w 66058"/>
                <a:gd name="csY8" fmla="*/ 236819 h 291571"/>
                <a:gd name="csX9" fmla="*/ 63468 w 66058"/>
                <a:gd name="csY9" fmla="*/ 291634 h 291571"/>
                <a:gd name="csX10" fmla="*/ 66315 w 66058"/>
                <a:gd name="csY10" fmla="*/ 28871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315" y="288718"/>
                  </a:moveTo>
                  <a:cubicBezTo>
                    <a:pt x="66315" y="287844"/>
                    <a:pt x="66315" y="287260"/>
                    <a:pt x="61475" y="282304"/>
                  </a:cubicBezTo>
                  <a:cubicBezTo>
                    <a:pt x="25883" y="245566"/>
                    <a:pt x="16772" y="190459"/>
                    <a:pt x="16772" y="145848"/>
                  </a:cubicBezTo>
                  <a:cubicBezTo>
                    <a:pt x="16772" y="95115"/>
                    <a:pt x="27591" y="44382"/>
                    <a:pt x="62614" y="7935"/>
                  </a:cubicBezTo>
                  <a:cubicBezTo>
                    <a:pt x="66315" y="4436"/>
                    <a:pt x="66315" y="3853"/>
                    <a:pt x="66315" y="2978"/>
                  </a:cubicBezTo>
                  <a:cubicBezTo>
                    <a:pt x="66315" y="937"/>
                    <a:pt x="65176" y="63"/>
                    <a:pt x="63468" y="63"/>
                  </a:cubicBezTo>
                  <a:cubicBezTo>
                    <a:pt x="60620" y="63"/>
                    <a:pt x="34994" y="19890"/>
                    <a:pt x="18195" y="56919"/>
                  </a:cubicBezTo>
                  <a:cubicBezTo>
                    <a:pt x="3674" y="88992"/>
                    <a:pt x="257" y="121356"/>
                    <a:pt x="257" y="145848"/>
                  </a:cubicBezTo>
                  <a:cubicBezTo>
                    <a:pt x="257" y="168591"/>
                    <a:pt x="3389" y="203871"/>
                    <a:pt x="19049" y="236819"/>
                  </a:cubicBezTo>
                  <a:cubicBezTo>
                    <a:pt x="36133" y="272682"/>
                    <a:pt x="60620" y="291634"/>
                    <a:pt x="63468" y="291634"/>
                  </a:cubicBezTo>
                  <a:cubicBezTo>
                    <a:pt x="65176" y="291634"/>
                    <a:pt x="66315" y="290759"/>
                    <a:pt x="66315" y="2887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1DD99395-D71B-FF5A-F19B-A9240EB6D1E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4550223" y="3575578"/>
              <a:ext cx="172548" cy="262122"/>
            </a:xfrm>
            <a:custGeom>
              <a:avLst/>
              <a:gdLst>
                <a:gd name="csX0" fmla="*/ 129245 w 172548"/>
                <a:gd name="csY0" fmla="*/ 7644 h 262122"/>
                <a:gd name="csX1" fmla="*/ 130099 w 172548"/>
                <a:gd name="csY1" fmla="*/ 3270 h 262122"/>
                <a:gd name="csX2" fmla="*/ 126682 w 172548"/>
                <a:gd name="csY2" fmla="*/ 63 h 262122"/>
                <a:gd name="csX3" fmla="*/ 122411 w 172548"/>
                <a:gd name="csY3" fmla="*/ 5894 h 262122"/>
                <a:gd name="csX4" fmla="*/ 75146 w 172548"/>
                <a:gd name="csY4" fmla="*/ 198623 h 262122"/>
                <a:gd name="csX5" fmla="*/ 42686 w 172548"/>
                <a:gd name="csY5" fmla="*/ 165967 h 262122"/>
                <a:gd name="csX6" fmla="*/ 58062 w 172548"/>
                <a:gd name="csY6" fmla="*/ 111735 h 262122"/>
                <a:gd name="csX7" fmla="*/ 61194 w 172548"/>
                <a:gd name="csY7" fmla="*/ 97448 h 262122"/>
                <a:gd name="csX8" fmla="*/ 37846 w 172548"/>
                <a:gd name="csY8" fmla="*/ 73539 h 262122"/>
                <a:gd name="csX9" fmla="*/ 261 w 172548"/>
                <a:gd name="csY9" fmla="*/ 118441 h 262122"/>
                <a:gd name="csX10" fmla="*/ 3678 w 172548"/>
                <a:gd name="csY10" fmla="*/ 121356 h 262122"/>
                <a:gd name="csX11" fmla="*/ 8233 w 172548"/>
                <a:gd name="csY11" fmla="*/ 116108 h 262122"/>
                <a:gd name="csX12" fmla="*/ 36991 w 172548"/>
                <a:gd name="csY12" fmla="*/ 79953 h 262122"/>
                <a:gd name="csX13" fmla="*/ 44110 w 172548"/>
                <a:gd name="csY13" fmla="*/ 89284 h 262122"/>
                <a:gd name="csX14" fmla="*/ 37561 w 172548"/>
                <a:gd name="csY14" fmla="*/ 114359 h 262122"/>
                <a:gd name="csX15" fmla="*/ 23894 w 172548"/>
                <a:gd name="csY15" fmla="*/ 163634 h 262122"/>
                <a:gd name="csX16" fmla="*/ 73437 w 172548"/>
                <a:gd name="csY16" fmla="*/ 205037 h 262122"/>
                <a:gd name="csX17" fmla="*/ 67173 w 172548"/>
                <a:gd name="csY17" fmla="*/ 231570 h 262122"/>
                <a:gd name="csX18" fmla="*/ 60624 w 172548"/>
                <a:gd name="csY18" fmla="*/ 259270 h 262122"/>
                <a:gd name="csX19" fmla="*/ 64041 w 172548"/>
                <a:gd name="csY19" fmla="*/ 262185 h 262122"/>
                <a:gd name="csX20" fmla="*/ 66604 w 172548"/>
                <a:gd name="csY20" fmla="*/ 261019 h 262122"/>
                <a:gd name="csX21" fmla="*/ 70021 w 172548"/>
                <a:gd name="csY21" fmla="*/ 249065 h 262122"/>
                <a:gd name="csX22" fmla="*/ 80840 w 172548"/>
                <a:gd name="csY22" fmla="*/ 205620 h 262122"/>
                <a:gd name="csX23" fmla="*/ 143197 w 172548"/>
                <a:gd name="csY23" fmla="*/ 174422 h 262122"/>
                <a:gd name="csX24" fmla="*/ 163983 w 172548"/>
                <a:gd name="csY24" fmla="*/ 139434 h 262122"/>
                <a:gd name="csX25" fmla="*/ 172809 w 172548"/>
                <a:gd name="csY25" fmla="*/ 93949 h 262122"/>
                <a:gd name="csX26" fmla="*/ 160281 w 172548"/>
                <a:gd name="csY26" fmla="*/ 73539 h 262122"/>
                <a:gd name="csX27" fmla="*/ 146044 w 172548"/>
                <a:gd name="csY27" fmla="*/ 87534 h 262122"/>
                <a:gd name="csX28" fmla="*/ 150315 w 172548"/>
                <a:gd name="csY28" fmla="*/ 95407 h 262122"/>
                <a:gd name="csX29" fmla="*/ 160566 w 172548"/>
                <a:gd name="csY29" fmla="*/ 120190 h 262122"/>
                <a:gd name="csX30" fmla="*/ 135794 w 172548"/>
                <a:gd name="csY30" fmla="*/ 173256 h 262122"/>
                <a:gd name="csX31" fmla="*/ 82264 w 172548"/>
                <a:gd name="csY31" fmla="*/ 199206 h 262122"/>
                <a:gd name="csX32" fmla="*/ 129245 w 172548"/>
                <a:gd name="csY32" fmla="*/ 7644 h 262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172548" h="262122">
                  <a:moveTo>
                    <a:pt x="129245" y="7644"/>
                  </a:moveTo>
                  <a:cubicBezTo>
                    <a:pt x="129530" y="6477"/>
                    <a:pt x="130099" y="4728"/>
                    <a:pt x="130099" y="3270"/>
                  </a:cubicBezTo>
                  <a:cubicBezTo>
                    <a:pt x="130099" y="354"/>
                    <a:pt x="128106" y="63"/>
                    <a:pt x="126682" y="63"/>
                  </a:cubicBezTo>
                  <a:cubicBezTo>
                    <a:pt x="123835" y="63"/>
                    <a:pt x="123550" y="646"/>
                    <a:pt x="122411" y="5894"/>
                  </a:cubicBezTo>
                  <a:lnTo>
                    <a:pt x="75146" y="198623"/>
                  </a:lnTo>
                  <a:cubicBezTo>
                    <a:pt x="53506" y="195999"/>
                    <a:pt x="42686" y="185210"/>
                    <a:pt x="42686" y="165967"/>
                  </a:cubicBezTo>
                  <a:cubicBezTo>
                    <a:pt x="42686" y="160135"/>
                    <a:pt x="42686" y="152554"/>
                    <a:pt x="58062" y="111735"/>
                  </a:cubicBezTo>
                  <a:cubicBezTo>
                    <a:pt x="59201" y="108236"/>
                    <a:pt x="61194" y="103279"/>
                    <a:pt x="61194" y="97448"/>
                  </a:cubicBezTo>
                  <a:cubicBezTo>
                    <a:pt x="61194" y="84327"/>
                    <a:pt x="52082" y="73539"/>
                    <a:pt x="37846" y="73539"/>
                  </a:cubicBezTo>
                  <a:cubicBezTo>
                    <a:pt x="10796" y="73539"/>
                    <a:pt x="261" y="115817"/>
                    <a:pt x="261" y="118441"/>
                  </a:cubicBezTo>
                  <a:cubicBezTo>
                    <a:pt x="261" y="121356"/>
                    <a:pt x="3108" y="121356"/>
                    <a:pt x="3678" y="121356"/>
                  </a:cubicBezTo>
                  <a:cubicBezTo>
                    <a:pt x="6525" y="121356"/>
                    <a:pt x="6810" y="120773"/>
                    <a:pt x="8233" y="116108"/>
                  </a:cubicBezTo>
                  <a:cubicBezTo>
                    <a:pt x="15921" y="88409"/>
                    <a:pt x="27311" y="79953"/>
                    <a:pt x="36991" y="79953"/>
                  </a:cubicBezTo>
                  <a:cubicBezTo>
                    <a:pt x="39269" y="79953"/>
                    <a:pt x="44110" y="79953"/>
                    <a:pt x="44110" y="89284"/>
                  </a:cubicBezTo>
                  <a:cubicBezTo>
                    <a:pt x="44110" y="96864"/>
                    <a:pt x="41262" y="104154"/>
                    <a:pt x="37561" y="114359"/>
                  </a:cubicBezTo>
                  <a:cubicBezTo>
                    <a:pt x="23894" y="151097"/>
                    <a:pt x="23894" y="158677"/>
                    <a:pt x="23894" y="163634"/>
                  </a:cubicBezTo>
                  <a:cubicBezTo>
                    <a:pt x="23894" y="191333"/>
                    <a:pt x="46103" y="203288"/>
                    <a:pt x="73437" y="205037"/>
                  </a:cubicBezTo>
                  <a:cubicBezTo>
                    <a:pt x="71159" y="215534"/>
                    <a:pt x="71159" y="216117"/>
                    <a:pt x="67173" y="231570"/>
                  </a:cubicBezTo>
                  <a:cubicBezTo>
                    <a:pt x="66319" y="234778"/>
                    <a:pt x="60624" y="258395"/>
                    <a:pt x="60624" y="259270"/>
                  </a:cubicBezTo>
                  <a:cubicBezTo>
                    <a:pt x="60624" y="259561"/>
                    <a:pt x="60624" y="262185"/>
                    <a:pt x="64041" y="262185"/>
                  </a:cubicBezTo>
                  <a:cubicBezTo>
                    <a:pt x="64611" y="262185"/>
                    <a:pt x="66034" y="262185"/>
                    <a:pt x="66604" y="261019"/>
                  </a:cubicBezTo>
                  <a:cubicBezTo>
                    <a:pt x="67458" y="260436"/>
                    <a:pt x="69166" y="253147"/>
                    <a:pt x="70021" y="249065"/>
                  </a:cubicBezTo>
                  <a:lnTo>
                    <a:pt x="80840" y="205620"/>
                  </a:lnTo>
                  <a:cubicBezTo>
                    <a:pt x="91376" y="205620"/>
                    <a:pt x="116432" y="205620"/>
                    <a:pt x="143197" y="174422"/>
                  </a:cubicBezTo>
                  <a:cubicBezTo>
                    <a:pt x="154871" y="161010"/>
                    <a:pt x="160850" y="148181"/>
                    <a:pt x="163983" y="139434"/>
                  </a:cubicBezTo>
                  <a:cubicBezTo>
                    <a:pt x="166545" y="132145"/>
                    <a:pt x="172809" y="106778"/>
                    <a:pt x="172809" y="93949"/>
                  </a:cubicBezTo>
                  <a:cubicBezTo>
                    <a:pt x="172809" y="77621"/>
                    <a:pt x="165121" y="73539"/>
                    <a:pt x="160281" y="73539"/>
                  </a:cubicBezTo>
                  <a:cubicBezTo>
                    <a:pt x="153163" y="73539"/>
                    <a:pt x="146044" y="81120"/>
                    <a:pt x="146044" y="87534"/>
                  </a:cubicBezTo>
                  <a:cubicBezTo>
                    <a:pt x="146044" y="91325"/>
                    <a:pt x="147753" y="93074"/>
                    <a:pt x="150315" y="95407"/>
                  </a:cubicBezTo>
                  <a:cubicBezTo>
                    <a:pt x="153447" y="98614"/>
                    <a:pt x="160566" y="106195"/>
                    <a:pt x="160566" y="120190"/>
                  </a:cubicBezTo>
                  <a:cubicBezTo>
                    <a:pt x="160566" y="138851"/>
                    <a:pt x="145760" y="162759"/>
                    <a:pt x="135794" y="173256"/>
                  </a:cubicBezTo>
                  <a:cubicBezTo>
                    <a:pt x="110737" y="199206"/>
                    <a:pt x="92514" y="199206"/>
                    <a:pt x="82264" y="199206"/>
                  </a:cubicBezTo>
                  <a:lnTo>
                    <a:pt x="129245" y="76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2DB2CF3-4E10-3A1B-0E1E-45408BFA093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4753884" y="3559250"/>
              <a:ext cx="66058" cy="291571"/>
            </a:xfrm>
            <a:custGeom>
              <a:avLst/>
              <a:gdLst>
                <a:gd name="csX0" fmla="*/ 66326 w 66058"/>
                <a:gd name="csY0" fmla="*/ 145848 h 291571"/>
                <a:gd name="csX1" fmla="*/ 47533 w 66058"/>
                <a:gd name="csY1" fmla="*/ 54878 h 291571"/>
                <a:gd name="csX2" fmla="*/ 3115 w 66058"/>
                <a:gd name="csY2" fmla="*/ 63 h 291571"/>
                <a:gd name="csX3" fmla="*/ 268 w 66058"/>
                <a:gd name="csY3" fmla="*/ 2978 h 291571"/>
                <a:gd name="csX4" fmla="*/ 5678 w 66058"/>
                <a:gd name="csY4" fmla="*/ 9685 h 291571"/>
                <a:gd name="csX5" fmla="*/ 49811 w 66058"/>
                <a:gd name="csY5" fmla="*/ 145848 h 291571"/>
                <a:gd name="csX6" fmla="*/ 3969 w 66058"/>
                <a:gd name="csY6" fmla="*/ 283762 h 291571"/>
                <a:gd name="csX7" fmla="*/ 268 w 66058"/>
                <a:gd name="csY7" fmla="*/ 288718 h 291571"/>
                <a:gd name="csX8" fmla="*/ 3115 w 66058"/>
                <a:gd name="csY8" fmla="*/ 291634 h 291571"/>
                <a:gd name="csX9" fmla="*/ 48388 w 66058"/>
                <a:gd name="csY9" fmla="*/ 234778 h 291571"/>
                <a:gd name="csX10" fmla="*/ 66326 w 66058"/>
                <a:gd name="csY10" fmla="*/ 145848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66058" h="291571">
                  <a:moveTo>
                    <a:pt x="66326" y="145848"/>
                  </a:moveTo>
                  <a:cubicBezTo>
                    <a:pt x="66326" y="123106"/>
                    <a:pt x="63194" y="87826"/>
                    <a:pt x="47533" y="54878"/>
                  </a:cubicBezTo>
                  <a:cubicBezTo>
                    <a:pt x="30449" y="19015"/>
                    <a:pt x="5962" y="63"/>
                    <a:pt x="3115" y="63"/>
                  </a:cubicBezTo>
                  <a:cubicBezTo>
                    <a:pt x="1407" y="63"/>
                    <a:pt x="268" y="1229"/>
                    <a:pt x="268" y="2978"/>
                  </a:cubicBezTo>
                  <a:cubicBezTo>
                    <a:pt x="268" y="3853"/>
                    <a:pt x="268" y="4436"/>
                    <a:pt x="5678" y="9685"/>
                  </a:cubicBezTo>
                  <a:cubicBezTo>
                    <a:pt x="33582" y="38550"/>
                    <a:pt x="49811" y="84910"/>
                    <a:pt x="49811" y="145848"/>
                  </a:cubicBezTo>
                  <a:cubicBezTo>
                    <a:pt x="49811" y="195707"/>
                    <a:pt x="39276" y="247024"/>
                    <a:pt x="3969" y="283762"/>
                  </a:cubicBezTo>
                  <a:cubicBezTo>
                    <a:pt x="268" y="287260"/>
                    <a:pt x="268" y="287844"/>
                    <a:pt x="268" y="288718"/>
                  </a:cubicBezTo>
                  <a:cubicBezTo>
                    <a:pt x="268" y="290468"/>
                    <a:pt x="1407" y="291634"/>
                    <a:pt x="3115" y="291634"/>
                  </a:cubicBezTo>
                  <a:cubicBezTo>
                    <a:pt x="5962" y="291634"/>
                    <a:pt x="31588" y="271807"/>
                    <a:pt x="48388" y="234778"/>
                  </a:cubicBezTo>
                  <a:cubicBezTo>
                    <a:pt x="62909" y="202705"/>
                    <a:pt x="66326" y="170340"/>
                    <a:pt x="66326" y="1458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876DB12-1A2C-B1F4-7000-292D1FF8020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4864044" y="3559250"/>
              <a:ext cx="63495" cy="291571"/>
            </a:xfrm>
            <a:custGeom>
              <a:avLst/>
              <a:gdLst>
                <a:gd name="csX0" fmla="*/ 62343 w 63495"/>
                <a:gd name="csY0" fmla="*/ 150805 h 291571"/>
                <a:gd name="csX1" fmla="*/ 63767 w 63495"/>
                <a:gd name="csY1" fmla="*/ 145848 h 291571"/>
                <a:gd name="csX2" fmla="*/ 62343 w 63495"/>
                <a:gd name="csY2" fmla="*/ 140892 h 291571"/>
                <a:gd name="csX3" fmla="*/ 12515 w 63495"/>
                <a:gd name="csY3" fmla="*/ 6769 h 291571"/>
                <a:gd name="csX4" fmla="*/ 5966 w 63495"/>
                <a:gd name="csY4" fmla="*/ 63 h 291571"/>
                <a:gd name="csX5" fmla="*/ 272 w 63495"/>
                <a:gd name="csY5" fmla="*/ 5894 h 291571"/>
                <a:gd name="csX6" fmla="*/ 1695 w 63495"/>
                <a:gd name="csY6" fmla="*/ 10559 h 291571"/>
                <a:gd name="csX7" fmla="*/ 52093 w 63495"/>
                <a:gd name="csY7" fmla="*/ 145848 h 291571"/>
                <a:gd name="csX8" fmla="*/ 1695 w 63495"/>
                <a:gd name="csY8" fmla="*/ 280554 h 291571"/>
                <a:gd name="csX9" fmla="*/ 272 w 63495"/>
                <a:gd name="csY9" fmla="*/ 285803 h 291571"/>
                <a:gd name="csX10" fmla="*/ 5966 w 63495"/>
                <a:gd name="csY10" fmla="*/ 291634 h 291571"/>
                <a:gd name="csX11" fmla="*/ 11946 w 63495"/>
                <a:gd name="csY11" fmla="*/ 285803 h 291571"/>
                <a:gd name="csX12" fmla="*/ 62343 w 63495"/>
                <a:gd name="csY12" fmla="*/ 150805 h 291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495" h="291571">
                  <a:moveTo>
                    <a:pt x="62343" y="150805"/>
                  </a:moveTo>
                  <a:cubicBezTo>
                    <a:pt x="63767" y="147306"/>
                    <a:pt x="63767" y="146723"/>
                    <a:pt x="63767" y="145848"/>
                  </a:cubicBezTo>
                  <a:cubicBezTo>
                    <a:pt x="63767" y="144974"/>
                    <a:pt x="63767" y="144391"/>
                    <a:pt x="62343" y="140892"/>
                  </a:cubicBezTo>
                  <a:lnTo>
                    <a:pt x="12515" y="6769"/>
                  </a:lnTo>
                  <a:cubicBezTo>
                    <a:pt x="10807" y="1812"/>
                    <a:pt x="9098" y="63"/>
                    <a:pt x="5966" y="63"/>
                  </a:cubicBezTo>
                  <a:cubicBezTo>
                    <a:pt x="2834" y="63"/>
                    <a:pt x="272" y="2687"/>
                    <a:pt x="272" y="5894"/>
                  </a:cubicBezTo>
                  <a:cubicBezTo>
                    <a:pt x="272" y="6769"/>
                    <a:pt x="272" y="7352"/>
                    <a:pt x="1695" y="10559"/>
                  </a:cubicBezTo>
                  <a:lnTo>
                    <a:pt x="52093" y="145848"/>
                  </a:lnTo>
                  <a:lnTo>
                    <a:pt x="1695" y="280554"/>
                  </a:lnTo>
                  <a:cubicBezTo>
                    <a:pt x="272" y="283762"/>
                    <a:pt x="272" y="284345"/>
                    <a:pt x="272" y="285803"/>
                  </a:cubicBezTo>
                  <a:cubicBezTo>
                    <a:pt x="272" y="289010"/>
                    <a:pt x="2834" y="291634"/>
                    <a:pt x="5966" y="291634"/>
                  </a:cubicBezTo>
                  <a:cubicBezTo>
                    <a:pt x="9668" y="291634"/>
                    <a:pt x="10807" y="288718"/>
                    <a:pt x="11946" y="285803"/>
                  </a:cubicBezTo>
                  <a:lnTo>
                    <a:pt x="62343" y="1508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F5FAD00D-5DD7-1B30-61B3-1D768FEB5CE0}"/>
              </a:ext>
            </a:extLst>
          </p:cNvPr>
          <p:cNvSpPr/>
          <p:nvPr/>
        </p:nvSpPr>
        <p:spPr>
          <a:xfrm>
            <a:off x="237549" y="1157117"/>
            <a:ext cx="2846113" cy="533676"/>
          </a:xfrm>
          <a:prstGeom prst="roundRect">
            <a:avLst/>
          </a:prstGeom>
          <a:solidFill>
            <a:schemeClr val="bg1"/>
          </a:solidFill>
          <a:ln>
            <a:solidFill>
              <a:srgbClr val="5F2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B8002535-6AE3-F687-43AD-0888608B83AB}"/>
              </a:ext>
            </a:extLst>
          </p:cNvPr>
          <p:cNvSpPr txBox="1"/>
          <p:nvPr/>
        </p:nvSpPr>
        <p:spPr>
          <a:xfrm>
            <a:off x="237549" y="1223900"/>
            <a:ext cx="284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F246D"/>
                </a:solidFill>
              </a:rPr>
              <a:t>Watrous Lemma [</a:t>
            </a:r>
            <a:r>
              <a:rPr lang="en-US" sz="2000" dirty="0">
                <a:solidFill>
                  <a:schemeClr val="accent1"/>
                </a:solidFill>
              </a:rPr>
              <a:t>Wat06</a:t>
            </a:r>
            <a:r>
              <a:rPr lang="en-US" sz="2000" dirty="0">
                <a:solidFill>
                  <a:srgbClr val="5F246D"/>
                </a:solidFill>
              </a:rPr>
              <a:t>]</a:t>
            </a:r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CAD38270-1E63-21F7-EA85-657EE87FB43B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235" y="4075487"/>
            <a:ext cx="505741" cy="912660"/>
          </a:xfrm>
          <a:prstGeom prst="rect">
            <a:avLst/>
          </a:prstGeom>
        </p:spPr>
      </p:pic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41E124FE-3072-78E6-D524-9C0FEE0251A1}"/>
              </a:ext>
            </a:extLst>
          </p:cNvPr>
          <p:cNvCxnSpPr>
            <a:cxnSpLocks/>
          </p:cNvCxnSpPr>
          <p:nvPr/>
        </p:nvCxnSpPr>
        <p:spPr>
          <a:xfrm flipH="1">
            <a:off x="1417882" y="4912297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9C873B8D-6B35-306A-B547-DF1AFF5E6339}"/>
              </a:ext>
            </a:extLst>
          </p:cNvPr>
          <p:cNvCxnSpPr>
            <a:cxnSpLocks/>
          </p:cNvCxnSpPr>
          <p:nvPr/>
        </p:nvCxnSpPr>
        <p:spPr>
          <a:xfrm flipH="1">
            <a:off x="1444811" y="4279322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0EBAD3EF-2643-A823-0605-324FD5424D2D}"/>
              </a:ext>
            </a:extLst>
          </p:cNvPr>
          <p:cNvCxnSpPr>
            <a:cxnSpLocks/>
          </p:cNvCxnSpPr>
          <p:nvPr/>
        </p:nvCxnSpPr>
        <p:spPr>
          <a:xfrm>
            <a:off x="1401284" y="4698145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" name="Graphic 326">
            <a:extLst>
              <a:ext uri="{FF2B5EF4-FFF2-40B4-BE49-F238E27FC236}">
                <a16:creationId xmlns:a16="http://schemas.microsoft.com/office/drawing/2014/main" id="{D91A9DFF-D447-619B-9428-B69443C51190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7298926" y="4150733"/>
            <a:ext cx="1036635" cy="59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7BCC2161-A6C3-02AA-EB8D-7A5ECA8B2422}"/>
                  </a:ext>
                </a:extLst>
              </p:cNvPr>
              <p:cNvSpPr txBox="1"/>
              <p:nvPr/>
            </p:nvSpPr>
            <p:spPr>
              <a:xfrm>
                <a:off x="7298926" y="4714647"/>
                <a:ext cx="953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V*(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x;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7BCC2161-A6C3-02AA-EB8D-7A5ECA8B2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926" y="4714647"/>
                <a:ext cx="953587" cy="338554"/>
              </a:xfrm>
              <a:prstGeom prst="rect">
                <a:avLst/>
              </a:prstGeom>
              <a:blipFill>
                <a:blip r:embed="rId127"/>
                <a:stretch>
                  <a:fillRect l="-318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TextBox 329">
            <a:extLst>
              <a:ext uri="{FF2B5EF4-FFF2-40B4-BE49-F238E27FC236}">
                <a16:creationId xmlns:a16="http://schemas.microsoft.com/office/drawing/2014/main" id="{5DFA628F-E708-7900-419C-C99B9C693160}"/>
              </a:ext>
            </a:extLst>
          </p:cNvPr>
          <p:cNvSpPr txBox="1"/>
          <p:nvPr/>
        </p:nvSpPr>
        <p:spPr>
          <a:xfrm>
            <a:off x="1787547" y="4421606"/>
            <a:ext cx="492443" cy="32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E297D1-64FB-274A-7E73-5EDA1A80AA0A}"/>
              </a:ext>
            </a:extLst>
          </p:cNvPr>
          <p:cNvCxnSpPr>
            <a:cxnSpLocks/>
          </p:cNvCxnSpPr>
          <p:nvPr/>
        </p:nvCxnSpPr>
        <p:spPr>
          <a:xfrm flipH="1">
            <a:off x="2910047" y="4912297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F95DFB-EA18-4545-ABCB-40BFEE57567C}"/>
              </a:ext>
            </a:extLst>
          </p:cNvPr>
          <p:cNvCxnSpPr>
            <a:cxnSpLocks/>
          </p:cNvCxnSpPr>
          <p:nvPr/>
        </p:nvCxnSpPr>
        <p:spPr>
          <a:xfrm flipH="1">
            <a:off x="2936976" y="4279322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4AC3FD-9660-21A5-4B5C-4CB36E5F7C73}"/>
              </a:ext>
            </a:extLst>
          </p:cNvPr>
          <p:cNvCxnSpPr>
            <a:cxnSpLocks/>
          </p:cNvCxnSpPr>
          <p:nvPr/>
        </p:nvCxnSpPr>
        <p:spPr>
          <a:xfrm>
            <a:off x="2893449" y="4698145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E86469-27B8-BDFF-F3EB-305811703E6F}"/>
              </a:ext>
            </a:extLst>
          </p:cNvPr>
          <p:cNvSpPr txBox="1"/>
          <p:nvPr/>
        </p:nvSpPr>
        <p:spPr>
          <a:xfrm>
            <a:off x="3279712" y="4421606"/>
            <a:ext cx="492443" cy="32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2C398E-784A-3861-83B0-A600A49C1537}"/>
              </a:ext>
            </a:extLst>
          </p:cNvPr>
          <p:cNvCxnSpPr>
            <a:cxnSpLocks/>
          </p:cNvCxnSpPr>
          <p:nvPr/>
        </p:nvCxnSpPr>
        <p:spPr>
          <a:xfrm flipH="1">
            <a:off x="5542105" y="4912297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C794A1-79FF-F30D-0172-A318E2CD414A}"/>
              </a:ext>
            </a:extLst>
          </p:cNvPr>
          <p:cNvCxnSpPr>
            <a:cxnSpLocks/>
          </p:cNvCxnSpPr>
          <p:nvPr/>
        </p:nvCxnSpPr>
        <p:spPr>
          <a:xfrm flipH="1">
            <a:off x="5569034" y="4279322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6A0A76-3082-8456-BACA-C726D308450A}"/>
              </a:ext>
            </a:extLst>
          </p:cNvPr>
          <p:cNvCxnSpPr>
            <a:cxnSpLocks/>
          </p:cNvCxnSpPr>
          <p:nvPr/>
        </p:nvCxnSpPr>
        <p:spPr>
          <a:xfrm>
            <a:off x="5525507" y="4698145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A45D32-2940-954D-A5F0-DFD13402566F}"/>
              </a:ext>
            </a:extLst>
          </p:cNvPr>
          <p:cNvSpPr txBox="1"/>
          <p:nvPr/>
        </p:nvSpPr>
        <p:spPr>
          <a:xfrm>
            <a:off x="5911770" y="4421606"/>
            <a:ext cx="492443" cy="32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90C94-6D91-A3C4-116C-317CF19F60A7}"/>
              </a:ext>
            </a:extLst>
          </p:cNvPr>
          <p:cNvSpPr txBox="1"/>
          <p:nvPr/>
        </p:nvSpPr>
        <p:spPr>
          <a:xfrm>
            <a:off x="4616181" y="4419020"/>
            <a:ext cx="111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0F1C92E-EAAF-4B01-C01D-5AE99A0D698A}"/>
              </a:ext>
            </a:extLst>
          </p:cNvPr>
          <p:cNvSpPr/>
          <p:nvPr/>
        </p:nvSpPr>
        <p:spPr>
          <a:xfrm rot="5400000">
            <a:off x="3976088" y="1270269"/>
            <a:ext cx="201699" cy="5441812"/>
          </a:xfrm>
          <a:prstGeom prst="leftBrace">
            <a:avLst>
              <a:gd name="adj1" fmla="val 24584"/>
              <a:gd name="adj2" fmla="val 491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9FB0E-4CAE-9CE2-6587-352882105DB0}"/>
              </a:ext>
            </a:extLst>
          </p:cNvPr>
          <p:cNvSpPr txBox="1"/>
          <p:nvPr/>
        </p:nvSpPr>
        <p:spPr>
          <a:xfrm>
            <a:off x="3213245" y="3524108"/>
            <a:ext cx="286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k parallel sessions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FA8C3-9833-819E-CA3A-58D9E69F638D}"/>
              </a:ext>
            </a:extLst>
          </p:cNvPr>
          <p:cNvSpPr txBox="1"/>
          <p:nvPr/>
        </p:nvSpPr>
        <p:spPr>
          <a:xfrm>
            <a:off x="5238566" y="5452104"/>
            <a:ext cx="513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:  guessing </a:t>
            </a:r>
            <a:r>
              <a:rPr lang="en-US" sz="2000" dirty="0">
                <a:solidFill>
                  <a:srgbClr val="5F246D"/>
                </a:solidFill>
              </a:rPr>
              <a:t>V*</a:t>
            </a:r>
            <a:r>
              <a:rPr lang="en-US" sz="2000" dirty="0"/>
              <a:t>’s aborting pattern correctly </a:t>
            </a:r>
          </a:p>
        </p:txBody>
      </p:sp>
      <p:grpSp>
        <p:nvGrpSpPr>
          <p:cNvPr id="30" name="Group 29" descr="\documentclass{article}&#10;\input{Macros.tex}&#10;\begin{document}&#10;&#10;$p=\frac{1}{2^k}$&#10;\end{document}" title="IguanaTex Shape Display">
            <a:extLst>
              <a:ext uri="{FF2B5EF4-FFF2-40B4-BE49-F238E27FC236}">
                <a16:creationId xmlns:a16="http://schemas.microsoft.com/office/drawing/2014/main" id="{8D0E7F3C-949A-21B1-31DA-6673F8E783E4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341898" y="5443260"/>
            <a:ext cx="930644" cy="404226"/>
            <a:chOff x="2898733" y="7310069"/>
            <a:chExt cx="930644" cy="40422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7D55B4-EFA5-33D9-B6EC-E046A43C418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98733" y="7448563"/>
              <a:ext cx="172010" cy="211464"/>
            </a:xfrm>
            <a:custGeom>
              <a:avLst/>
              <a:gdLst>
                <a:gd name="csX0" fmla="*/ 25450 w 172010"/>
                <a:gd name="csY0" fmla="*/ 187588 h 211464"/>
                <a:gd name="csX1" fmla="*/ 7656 w 172010"/>
                <a:gd name="csY1" fmla="*/ 201220 h 211464"/>
                <a:gd name="csX2" fmla="*/ 77 w 172010"/>
                <a:gd name="csY2" fmla="*/ 207537 h 211464"/>
                <a:gd name="csX3" fmla="*/ 4360 w 172010"/>
                <a:gd name="csY3" fmla="*/ 211527 h 211464"/>
                <a:gd name="csX4" fmla="*/ 32040 w 172010"/>
                <a:gd name="csY4" fmla="*/ 210530 h 211464"/>
                <a:gd name="csX5" fmla="*/ 64663 w 172010"/>
                <a:gd name="csY5" fmla="*/ 211527 h 211464"/>
                <a:gd name="csX6" fmla="*/ 70595 w 172010"/>
                <a:gd name="csY6" fmla="*/ 204878 h 211464"/>
                <a:gd name="csX7" fmla="*/ 62686 w 172010"/>
                <a:gd name="csY7" fmla="*/ 201220 h 211464"/>
                <a:gd name="csX8" fmla="*/ 46210 w 172010"/>
                <a:gd name="csY8" fmla="*/ 195900 h 211464"/>
                <a:gd name="csX9" fmla="*/ 62357 w 172010"/>
                <a:gd name="csY9" fmla="*/ 129402 h 211464"/>
                <a:gd name="csX10" fmla="*/ 92673 w 172010"/>
                <a:gd name="csY10" fmla="*/ 150681 h 211464"/>
                <a:gd name="csX11" fmla="*/ 172088 w 172010"/>
                <a:gd name="csY11" fmla="*/ 53261 h 211464"/>
                <a:gd name="csX12" fmla="*/ 128261 w 172010"/>
                <a:gd name="csY12" fmla="*/ 63 h 211464"/>
                <a:gd name="csX13" fmla="*/ 85094 w 172010"/>
                <a:gd name="csY13" fmla="*/ 25000 h 211464"/>
                <a:gd name="csX14" fmla="*/ 55437 w 172010"/>
                <a:gd name="csY14" fmla="*/ 63 h 211464"/>
                <a:gd name="csX15" fmla="*/ 31052 w 172010"/>
                <a:gd name="csY15" fmla="*/ 19015 h 211464"/>
                <a:gd name="csX16" fmla="*/ 20837 w 172010"/>
                <a:gd name="csY16" fmla="*/ 51266 h 211464"/>
                <a:gd name="csX17" fmla="*/ 24791 w 172010"/>
                <a:gd name="csY17" fmla="*/ 54591 h 211464"/>
                <a:gd name="csX18" fmla="*/ 30393 w 172010"/>
                <a:gd name="csY18" fmla="*/ 46944 h 211464"/>
                <a:gd name="csX19" fmla="*/ 54448 w 172010"/>
                <a:gd name="csY19" fmla="*/ 7378 h 211464"/>
                <a:gd name="csX20" fmla="*/ 64663 w 172010"/>
                <a:gd name="csY20" fmla="*/ 22672 h 211464"/>
                <a:gd name="csX21" fmla="*/ 62357 w 172010"/>
                <a:gd name="csY21" fmla="*/ 39629 h 211464"/>
                <a:gd name="csX22" fmla="*/ 25450 w 172010"/>
                <a:gd name="csY22" fmla="*/ 187588 h 211464"/>
                <a:gd name="csX23" fmla="*/ 83446 w 172010"/>
                <a:gd name="csY23" fmla="*/ 43287 h 211464"/>
                <a:gd name="csX24" fmla="*/ 100581 w 172010"/>
                <a:gd name="csY24" fmla="*/ 20012 h 211464"/>
                <a:gd name="csX25" fmla="*/ 127273 w 172010"/>
                <a:gd name="csY25" fmla="*/ 7378 h 211464"/>
                <a:gd name="csX26" fmla="*/ 148362 w 172010"/>
                <a:gd name="csY26" fmla="*/ 38632 h 211464"/>
                <a:gd name="csX27" fmla="*/ 131556 w 172010"/>
                <a:gd name="csY27" fmla="*/ 109120 h 211464"/>
                <a:gd name="csX28" fmla="*/ 92343 w 172010"/>
                <a:gd name="csY28" fmla="*/ 143367 h 211464"/>
                <a:gd name="csX29" fmla="*/ 66311 w 172010"/>
                <a:gd name="csY29" fmla="*/ 113775 h 211464"/>
                <a:gd name="csX30" fmla="*/ 67299 w 172010"/>
                <a:gd name="csY30" fmla="*/ 108455 h 211464"/>
                <a:gd name="csX31" fmla="*/ 83446 w 172010"/>
                <a:gd name="csY31" fmla="*/ 43287 h 2114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72010" h="211464">
                  <a:moveTo>
                    <a:pt x="25450" y="187588"/>
                  </a:moveTo>
                  <a:cubicBezTo>
                    <a:pt x="22814" y="198893"/>
                    <a:pt x="22155" y="201220"/>
                    <a:pt x="7656" y="201220"/>
                  </a:cubicBezTo>
                  <a:cubicBezTo>
                    <a:pt x="3701" y="201220"/>
                    <a:pt x="77" y="201220"/>
                    <a:pt x="77" y="207537"/>
                  </a:cubicBezTo>
                  <a:cubicBezTo>
                    <a:pt x="77" y="210197"/>
                    <a:pt x="1724" y="211527"/>
                    <a:pt x="4360" y="211527"/>
                  </a:cubicBezTo>
                  <a:cubicBezTo>
                    <a:pt x="13258" y="211527"/>
                    <a:pt x="22814" y="210530"/>
                    <a:pt x="32040" y="210530"/>
                  </a:cubicBezTo>
                  <a:cubicBezTo>
                    <a:pt x="42915" y="210530"/>
                    <a:pt x="54118" y="211527"/>
                    <a:pt x="64663" y="211527"/>
                  </a:cubicBezTo>
                  <a:cubicBezTo>
                    <a:pt x="66311" y="211527"/>
                    <a:pt x="70595" y="211527"/>
                    <a:pt x="70595" y="204878"/>
                  </a:cubicBezTo>
                  <a:cubicBezTo>
                    <a:pt x="70595" y="201220"/>
                    <a:pt x="67299" y="201220"/>
                    <a:pt x="62686" y="201220"/>
                  </a:cubicBezTo>
                  <a:cubicBezTo>
                    <a:pt x="46210" y="201220"/>
                    <a:pt x="46210" y="198893"/>
                    <a:pt x="46210" y="195900"/>
                  </a:cubicBezTo>
                  <a:cubicBezTo>
                    <a:pt x="46210" y="191910"/>
                    <a:pt x="60050" y="137714"/>
                    <a:pt x="62357" y="129402"/>
                  </a:cubicBezTo>
                  <a:cubicBezTo>
                    <a:pt x="66640" y="139044"/>
                    <a:pt x="75867" y="150681"/>
                    <a:pt x="92673" y="150681"/>
                  </a:cubicBezTo>
                  <a:cubicBezTo>
                    <a:pt x="130897" y="150681"/>
                    <a:pt x="172088" y="102138"/>
                    <a:pt x="172088" y="53261"/>
                  </a:cubicBezTo>
                  <a:cubicBezTo>
                    <a:pt x="172088" y="22007"/>
                    <a:pt x="153305" y="63"/>
                    <a:pt x="128261" y="63"/>
                  </a:cubicBezTo>
                  <a:cubicBezTo>
                    <a:pt x="111785" y="63"/>
                    <a:pt x="95968" y="12032"/>
                    <a:pt x="85094" y="25000"/>
                  </a:cubicBezTo>
                  <a:cubicBezTo>
                    <a:pt x="81798" y="7045"/>
                    <a:pt x="67629" y="63"/>
                    <a:pt x="55437" y="63"/>
                  </a:cubicBezTo>
                  <a:cubicBezTo>
                    <a:pt x="40278" y="63"/>
                    <a:pt x="34018" y="13030"/>
                    <a:pt x="31052" y="19015"/>
                  </a:cubicBezTo>
                  <a:cubicBezTo>
                    <a:pt x="25120" y="30319"/>
                    <a:pt x="20837" y="50269"/>
                    <a:pt x="20837" y="51266"/>
                  </a:cubicBezTo>
                  <a:cubicBezTo>
                    <a:pt x="20837" y="54591"/>
                    <a:pt x="24132" y="54591"/>
                    <a:pt x="24791" y="54591"/>
                  </a:cubicBezTo>
                  <a:cubicBezTo>
                    <a:pt x="28086" y="54591"/>
                    <a:pt x="28416" y="54259"/>
                    <a:pt x="30393" y="46944"/>
                  </a:cubicBezTo>
                  <a:cubicBezTo>
                    <a:pt x="35995" y="23337"/>
                    <a:pt x="42585" y="7378"/>
                    <a:pt x="54448" y="7378"/>
                  </a:cubicBezTo>
                  <a:cubicBezTo>
                    <a:pt x="60050" y="7378"/>
                    <a:pt x="64663" y="10038"/>
                    <a:pt x="64663" y="22672"/>
                  </a:cubicBezTo>
                  <a:cubicBezTo>
                    <a:pt x="64663" y="30319"/>
                    <a:pt x="63675" y="33977"/>
                    <a:pt x="62357" y="39629"/>
                  </a:cubicBezTo>
                  <a:lnTo>
                    <a:pt x="25450" y="187588"/>
                  </a:lnTo>
                  <a:close/>
                  <a:moveTo>
                    <a:pt x="83446" y="43287"/>
                  </a:moveTo>
                  <a:cubicBezTo>
                    <a:pt x="85753" y="34309"/>
                    <a:pt x="94650" y="25000"/>
                    <a:pt x="100581" y="20012"/>
                  </a:cubicBezTo>
                  <a:cubicBezTo>
                    <a:pt x="112114" y="9705"/>
                    <a:pt x="121671" y="7378"/>
                    <a:pt x="127273" y="7378"/>
                  </a:cubicBezTo>
                  <a:cubicBezTo>
                    <a:pt x="140453" y="7378"/>
                    <a:pt x="148362" y="19015"/>
                    <a:pt x="148362" y="38632"/>
                  </a:cubicBezTo>
                  <a:cubicBezTo>
                    <a:pt x="148362" y="58249"/>
                    <a:pt x="137488" y="96485"/>
                    <a:pt x="131556" y="109120"/>
                  </a:cubicBezTo>
                  <a:cubicBezTo>
                    <a:pt x="120353" y="132394"/>
                    <a:pt x="104535" y="143367"/>
                    <a:pt x="92343" y="143367"/>
                  </a:cubicBezTo>
                  <a:cubicBezTo>
                    <a:pt x="70595" y="143367"/>
                    <a:pt x="66311" y="115770"/>
                    <a:pt x="66311" y="113775"/>
                  </a:cubicBezTo>
                  <a:cubicBezTo>
                    <a:pt x="66311" y="113110"/>
                    <a:pt x="66311" y="112445"/>
                    <a:pt x="67299" y="108455"/>
                  </a:cubicBezTo>
                  <a:lnTo>
                    <a:pt x="83446" y="43287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2A5B5D-03D9-730C-0229-E8DA14A974C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85054" y="7473500"/>
              <a:ext cx="219132" cy="77803"/>
            </a:xfrm>
            <a:custGeom>
              <a:avLst/>
              <a:gdLst>
                <a:gd name="csX0" fmla="*/ 208013 w 219132"/>
                <a:gd name="csY0" fmla="*/ 13362 h 77803"/>
                <a:gd name="csX1" fmla="*/ 219217 w 219132"/>
                <a:gd name="csY1" fmla="*/ 6713 h 77803"/>
                <a:gd name="csX2" fmla="*/ 208343 w 219132"/>
                <a:gd name="csY2" fmla="*/ 63 h 77803"/>
                <a:gd name="csX3" fmla="*/ 10959 w 219132"/>
                <a:gd name="csY3" fmla="*/ 63 h 77803"/>
                <a:gd name="csX4" fmla="*/ 84 w 219132"/>
                <a:gd name="csY4" fmla="*/ 6713 h 77803"/>
                <a:gd name="csX5" fmla="*/ 11288 w 219132"/>
                <a:gd name="csY5" fmla="*/ 13362 h 77803"/>
                <a:gd name="csX6" fmla="*/ 208013 w 219132"/>
                <a:gd name="csY6" fmla="*/ 13362 h 77803"/>
                <a:gd name="csX7" fmla="*/ 208343 w 219132"/>
                <a:gd name="csY7" fmla="*/ 77866 h 77803"/>
                <a:gd name="csX8" fmla="*/ 219217 w 219132"/>
                <a:gd name="csY8" fmla="*/ 71216 h 77803"/>
                <a:gd name="csX9" fmla="*/ 208013 w 219132"/>
                <a:gd name="csY9" fmla="*/ 64566 h 77803"/>
                <a:gd name="csX10" fmla="*/ 11288 w 219132"/>
                <a:gd name="csY10" fmla="*/ 64566 h 77803"/>
                <a:gd name="csX11" fmla="*/ 84 w 219132"/>
                <a:gd name="csY11" fmla="*/ 71216 h 77803"/>
                <a:gd name="csX12" fmla="*/ 10959 w 219132"/>
                <a:gd name="csY12" fmla="*/ 77866 h 77803"/>
                <a:gd name="csX13" fmla="*/ 208343 w 219132"/>
                <a:gd name="csY13" fmla="*/ 77866 h 778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19132" h="77803">
                  <a:moveTo>
                    <a:pt x="208013" y="13362"/>
                  </a:moveTo>
                  <a:cubicBezTo>
                    <a:pt x="212956" y="13362"/>
                    <a:pt x="219217" y="13362"/>
                    <a:pt x="219217" y="6713"/>
                  </a:cubicBezTo>
                  <a:cubicBezTo>
                    <a:pt x="219217" y="63"/>
                    <a:pt x="212956" y="63"/>
                    <a:pt x="208343" y="63"/>
                  </a:cubicBezTo>
                  <a:lnTo>
                    <a:pt x="10959" y="63"/>
                  </a:lnTo>
                  <a:cubicBezTo>
                    <a:pt x="6345" y="63"/>
                    <a:pt x="84" y="63"/>
                    <a:pt x="84" y="6713"/>
                  </a:cubicBezTo>
                  <a:cubicBezTo>
                    <a:pt x="84" y="13362"/>
                    <a:pt x="6345" y="13362"/>
                    <a:pt x="11288" y="13362"/>
                  </a:cubicBezTo>
                  <a:lnTo>
                    <a:pt x="208013" y="13362"/>
                  </a:lnTo>
                  <a:close/>
                  <a:moveTo>
                    <a:pt x="208343" y="77866"/>
                  </a:moveTo>
                  <a:cubicBezTo>
                    <a:pt x="212956" y="77866"/>
                    <a:pt x="219217" y="77866"/>
                    <a:pt x="219217" y="71216"/>
                  </a:cubicBezTo>
                  <a:cubicBezTo>
                    <a:pt x="219217" y="64566"/>
                    <a:pt x="212956" y="64566"/>
                    <a:pt x="208013" y="64566"/>
                  </a:cubicBezTo>
                  <a:lnTo>
                    <a:pt x="11288" y="64566"/>
                  </a:lnTo>
                  <a:cubicBezTo>
                    <a:pt x="6345" y="64566"/>
                    <a:pt x="84" y="64566"/>
                    <a:pt x="84" y="71216"/>
                  </a:cubicBezTo>
                  <a:cubicBezTo>
                    <a:pt x="84" y="77866"/>
                    <a:pt x="6345" y="77866"/>
                    <a:pt x="10959" y="77866"/>
                  </a:cubicBezTo>
                  <a:lnTo>
                    <a:pt x="208343" y="7786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F037FC-E8A6-F247-CA3B-EF5DAC8B8A2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651141" y="7310069"/>
              <a:ext cx="83962" cy="154542"/>
            </a:xfrm>
            <a:custGeom>
              <a:avLst/>
              <a:gdLst>
                <a:gd name="csX0" fmla="*/ 52229 w 83962"/>
                <a:gd name="csY0" fmla="*/ 6576 h 154542"/>
                <a:gd name="csX1" fmla="*/ 45309 w 83962"/>
                <a:gd name="csY1" fmla="*/ 59 h 154542"/>
                <a:gd name="csX2" fmla="*/ 98 w 83962"/>
                <a:gd name="csY2" fmla="*/ 14954 h 154542"/>
                <a:gd name="csX3" fmla="*/ 98 w 83962"/>
                <a:gd name="csY3" fmla="*/ 23333 h 154542"/>
                <a:gd name="csX4" fmla="*/ 33545 w 83962"/>
                <a:gd name="csY4" fmla="*/ 16816 h 154542"/>
                <a:gd name="csX5" fmla="*/ 33545 w 83962"/>
                <a:gd name="csY5" fmla="*/ 135516 h 154542"/>
                <a:gd name="csX6" fmla="*/ 10478 w 83962"/>
                <a:gd name="csY6" fmla="*/ 146222 h 154542"/>
                <a:gd name="csX7" fmla="*/ 1713 w 83962"/>
                <a:gd name="csY7" fmla="*/ 146222 h 154542"/>
                <a:gd name="csX8" fmla="*/ 1713 w 83962"/>
                <a:gd name="csY8" fmla="*/ 154601 h 154542"/>
                <a:gd name="csX9" fmla="*/ 42772 w 83962"/>
                <a:gd name="csY9" fmla="*/ 153670 h 154542"/>
                <a:gd name="csX10" fmla="*/ 84061 w 83962"/>
                <a:gd name="csY10" fmla="*/ 154601 h 154542"/>
                <a:gd name="csX11" fmla="*/ 84061 w 83962"/>
                <a:gd name="csY11" fmla="*/ 146222 h 154542"/>
                <a:gd name="csX12" fmla="*/ 75296 w 83962"/>
                <a:gd name="csY12" fmla="*/ 146222 h 154542"/>
                <a:gd name="csX13" fmla="*/ 52229 w 83962"/>
                <a:gd name="csY13" fmla="*/ 135516 h 154542"/>
                <a:gd name="csX14" fmla="*/ 52229 w 83962"/>
                <a:gd name="csY14" fmla="*/ 6576 h 1545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962" h="154542">
                  <a:moveTo>
                    <a:pt x="52229" y="6576"/>
                  </a:moveTo>
                  <a:cubicBezTo>
                    <a:pt x="52229" y="292"/>
                    <a:pt x="51768" y="59"/>
                    <a:pt x="45309" y="59"/>
                  </a:cubicBezTo>
                  <a:cubicBezTo>
                    <a:pt x="30546" y="14722"/>
                    <a:pt x="9556" y="14954"/>
                    <a:pt x="98" y="14954"/>
                  </a:cubicBezTo>
                  <a:lnTo>
                    <a:pt x="98" y="23333"/>
                  </a:lnTo>
                  <a:cubicBezTo>
                    <a:pt x="5634" y="23333"/>
                    <a:pt x="20858" y="23333"/>
                    <a:pt x="33545" y="16816"/>
                  </a:cubicBezTo>
                  <a:lnTo>
                    <a:pt x="33545" y="135516"/>
                  </a:lnTo>
                  <a:cubicBezTo>
                    <a:pt x="33545" y="143196"/>
                    <a:pt x="33545" y="146222"/>
                    <a:pt x="10478" y="146222"/>
                  </a:cubicBezTo>
                  <a:lnTo>
                    <a:pt x="1713" y="146222"/>
                  </a:lnTo>
                  <a:lnTo>
                    <a:pt x="1713" y="154601"/>
                  </a:lnTo>
                  <a:cubicBezTo>
                    <a:pt x="5865" y="154368"/>
                    <a:pt x="34237" y="153670"/>
                    <a:pt x="42772" y="153670"/>
                  </a:cubicBezTo>
                  <a:cubicBezTo>
                    <a:pt x="49922" y="153670"/>
                    <a:pt x="78986" y="154368"/>
                    <a:pt x="84061" y="154601"/>
                  </a:cubicBezTo>
                  <a:lnTo>
                    <a:pt x="84061" y="146222"/>
                  </a:lnTo>
                  <a:lnTo>
                    <a:pt x="75296" y="146222"/>
                  </a:lnTo>
                  <a:cubicBezTo>
                    <a:pt x="52229" y="146222"/>
                    <a:pt x="52229" y="143196"/>
                    <a:pt x="52229" y="135516"/>
                  </a:cubicBezTo>
                  <a:lnTo>
                    <a:pt x="52229" y="657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802169-CD25-099F-2764-6E935D0600A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553972" y="7505751"/>
              <a:ext cx="275405" cy="13298"/>
            </a:xfrm>
            <a:prstGeom prst="rect">
              <a:avLst/>
            </a:pr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9954AA-1574-B1A9-B855-D8B3C1F52B2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568504" y="7559753"/>
              <a:ext cx="101954" cy="154542"/>
            </a:xfrm>
            <a:custGeom>
              <a:avLst/>
              <a:gdLst>
                <a:gd name="csX0" fmla="*/ 102051 w 101954"/>
                <a:gd name="csY0" fmla="*/ 112249 h 154542"/>
                <a:gd name="csX1" fmla="*/ 94208 w 101954"/>
                <a:gd name="csY1" fmla="*/ 112249 h 154542"/>
                <a:gd name="csX2" fmla="*/ 88211 w 101954"/>
                <a:gd name="csY2" fmla="*/ 133429 h 154542"/>
                <a:gd name="csX3" fmla="*/ 65375 w 101954"/>
                <a:gd name="csY3" fmla="*/ 134825 h 154542"/>
                <a:gd name="csX4" fmla="*/ 22932 w 101954"/>
                <a:gd name="csY4" fmla="*/ 134825 h 154542"/>
                <a:gd name="csX5" fmla="*/ 69065 w 101954"/>
                <a:gd name="csY5" fmla="*/ 95724 h 154542"/>
                <a:gd name="csX6" fmla="*/ 102051 w 101954"/>
                <a:gd name="csY6" fmla="*/ 45451 h 154542"/>
                <a:gd name="csX7" fmla="*/ 48075 w 101954"/>
                <a:gd name="csY7" fmla="*/ 66 h 154542"/>
                <a:gd name="csX8" fmla="*/ 96 w 101954"/>
                <a:gd name="csY8" fmla="*/ 41728 h 154542"/>
                <a:gd name="csX9" fmla="*/ 12322 w 101954"/>
                <a:gd name="csY9" fmla="*/ 54761 h 154542"/>
                <a:gd name="csX10" fmla="*/ 24547 w 101954"/>
                <a:gd name="csY10" fmla="*/ 42426 h 154542"/>
                <a:gd name="csX11" fmla="*/ 10938 w 101954"/>
                <a:gd name="csY11" fmla="*/ 30090 h 154542"/>
                <a:gd name="csX12" fmla="*/ 44615 w 101954"/>
                <a:gd name="csY12" fmla="*/ 8445 h 154542"/>
                <a:gd name="csX13" fmla="*/ 79676 w 101954"/>
                <a:gd name="csY13" fmla="*/ 45451 h 154542"/>
                <a:gd name="csX14" fmla="*/ 57993 w 101954"/>
                <a:gd name="csY14" fmla="*/ 90138 h 154542"/>
                <a:gd name="csX15" fmla="*/ 2403 w 101954"/>
                <a:gd name="csY15" fmla="*/ 145531 h 154542"/>
                <a:gd name="csX16" fmla="*/ 96 w 101954"/>
                <a:gd name="csY16" fmla="*/ 154608 h 154542"/>
                <a:gd name="csX17" fmla="*/ 95131 w 101954"/>
                <a:gd name="csY17" fmla="*/ 154608 h 154542"/>
                <a:gd name="csX18" fmla="*/ 102051 w 101954"/>
                <a:gd name="csY18" fmla="*/ 112249 h 1545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1954" h="154542">
                  <a:moveTo>
                    <a:pt x="102051" y="112249"/>
                  </a:moveTo>
                  <a:lnTo>
                    <a:pt x="94208" y="112249"/>
                  </a:lnTo>
                  <a:cubicBezTo>
                    <a:pt x="93516" y="117369"/>
                    <a:pt x="91209" y="131101"/>
                    <a:pt x="88211" y="133429"/>
                  </a:cubicBezTo>
                  <a:cubicBezTo>
                    <a:pt x="86365" y="134825"/>
                    <a:pt x="68604" y="134825"/>
                    <a:pt x="65375" y="134825"/>
                  </a:cubicBezTo>
                  <a:lnTo>
                    <a:pt x="22932" y="134825"/>
                  </a:lnTo>
                  <a:cubicBezTo>
                    <a:pt x="47152" y="113180"/>
                    <a:pt x="55225" y="106663"/>
                    <a:pt x="69065" y="95724"/>
                  </a:cubicBezTo>
                  <a:cubicBezTo>
                    <a:pt x="86135" y="81992"/>
                    <a:pt x="102051" y="67562"/>
                    <a:pt x="102051" y="45451"/>
                  </a:cubicBezTo>
                  <a:cubicBezTo>
                    <a:pt x="102051" y="17289"/>
                    <a:pt x="77600" y="66"/>
                    <a:pt x="48075" y="66"/>
                  </a:cubicBezTo>
                  <a:cubicBezTo>
                    <a:pt x="19472" y="66"/>
                    <a:pt x="96" y="20315"/>
                    <a:pt x="96" y="41728"/>
                  </a:cubicBezTo>
                  <a:cubicBezTo>
                    <a:pt x="96" y="53597"/>
                    <a:pt x="10015" y="54761"/>
                    <a:pt x="12322" y="54761"/>
                  </a:cubicBezTo>
                  <a:cubicBezTo>
                    <a:pt x="17858" y="54761"/>
                    <a:pt x="24547" y="50805"/>
                    <a:pt x="24547" y="42426"/>
                  </a:cubicBezTo>
                  <a:cubicBezTo>
                    <a:pt x="24547" y="38236"/>
                    <a:pt x="22932" y="30090"/>
                    <a:pt x="10938" y="30090"/>
                  </a:cubicBezTo>
                  <a:cubicBezTo>
                    <a:pt x="18088" y="13565"/>
                    <a:pt x="33773" y="8445"/>
                    <a:pt x="44615" y="8445"/>
                  </a:cubicBezTo>
                  <a:cubicBezTo>
                    <a:pt x="67681" y="8445"/>
                    <a:pt x="79676" y="26599"/>
                    <a:pt x="79676" y="45451"/>
                  </a:cubicBezTo>
                  <a:cubicBezTo>
                    <a:pt x="79676" y="65700"/>
                    <a:pt x="65375" y="81759"/>
                    <a:pt x="57993" y="90138"/>
                  </a:cubicBezTo>
                  <a:lnTo>
                    <a:pt x="2403" y="145531"/>
                  </a:lnTo>
                  <a:cubicBezTo>
                    <a:pt x="96" y="147626"/>
                    <a:pt x="96" y="148092"/>
                    <a:pt x="96" y="154608"/>
                  </a:cubicBezTo>
                  <a:lnTo>
                    <a:pt x="95131" y="154608"/>
                  </a:lnTo>
                  <a:lnTo>
                    <a:pt x="102051" y="112249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0ACA51-18F8-55E8-52DF-19F471D694A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05755" y="7532530"/>
              <a:ext cx="89630" cy="117095"/>
            </a:xfrm>
            <a:custGeom>
              <a:avLst/>
              <a:gdLst>
                <a:gd name="csX0" fmla="*/ 40302 w 89630"/>
                <a:gd name="csY0" fmla="*/ 6274 h 117095"/>
                <a:gd name="csX1" fmla="*/ 40961 w 89630"/>
                <a:gd name="csY1" fmla="*/ 2783 h 117095"/>
                <a:gd name="csX2" fmla="*/ 35853 w 89630"/>
                <a:gd name="csY2" fmla="*/ 123 h 117095"/>
                <a:gd name="csX3" fmla="*/ 15588 w 89630"/>
                <a:gd name="csY3" fmla="*/ 1619 h 117095"/>
                <a:gd name="csX4" fmla="*/ 11633 w 89630"/>
                <a:gd name="csY4" fmla="*/ 2617 h 117095"/>
                <a:gd name="csX5" fmla="*/ 10480 w 89630"/>
                <a:gd name="csY5" fmla="*/ 6440 h 117095"/>
                <a:gd name="csX6" fmla="*/ 15423 w 89630"/>
                <a:gd name="csY6" fmla="*/ 9266 h 117095"/>
                <a:gd name="csX7" fmla="*/ 21025 w 89630"/>
                <a:gd name="csY7" fmla="*/ 9599 h 117095"/>
                <a:gd name="csX8" fmla="*/ 24320 w 89630"/>
                <a:gd name="csY8" fmla="*/ 11760 h 117095"/>
                <a:gd name="csX9" fmla="*/ 23496 w 89630"/>
                <a:gd name="csY9" fmla="*/ 15584 h 117095"/>
                <a:gd name="csX10" fmla="*/ 759 w 89630"/>
                <a:gd name="csY10" fmla="*/ 107351 h 117095"/>
                <a:gd name="csX11" fmla="*/ 100 w 89630"/>
                <a:gd name="csY11" fmla="*/ 111175 h 117095"/>
                <a:gd name="csX12" fmla="*/ 6361 w 89630"/>
                <a:gd name="csY12" fmla="*/ 117160 h 117095"/>
                <a:gd name="csX13" fmla="*/ 14929 w 89630"/>
                <a:gd name="csY13" fmla="*/ 108681 h 117095"/>
                <a:gd name="csX14" fmla="*/ 22343 w 89630"/>
                <a:gd name="csY14" fmla="*/ 78092 h 117095"/>
                <a:gd name="csX15" fmla="*/ 47222 w 89630"/>
                <a:gd name="csY15" fmla="*/ 91226 h 117095"/>
                <a:gd name="csX16" fmla="*/ 46728 w 89630"/>
                <a:gd name="csY16" fmla="*/ 95049 h 117095"/>
                <a:gd name="csX17" fmla="*/ 46233 w 89630"/>
                <a:gd name="csY17" fmla="*/ 99372 h 117095"/>
                <a:gd name="csX18" fmla="*/ 66334 w 89630"/>
                <a:gd name="csY18" fmla="*/ 117160 h 117095"/>
                <a:gd name="csX19" fmla="*/ 89730 w 89630"/>
                <a:gd name="csY19" fmla="*/ 91392 h 117095"/>
                <a:gd name="csX20" fmla="*/ 86270 w 89630"/>
                <a:gd name="csY20" fmla="*/ 89064 h 117095"/>
                <a:gd name="csX21" fmla="*/ 82316 w 89630"/>
                <a:gd name="csY21" fmla="*/ 92888 h 117095"/>
                <a:gd name="csX22" fmla="*/ 66993 w 89630"/>
                <a:gd name="csY22" fmla="*/ 111508 h 117095"/>
                <a:gd name="csX23" fmla="*/ 60073 w 89630"/>
                <a:gd name="csY23" fmla="*/ 101699 h 117095"/>
                <a:gd name="csX24" fmla="*/ 60732 w 89630"/>
                <a:gd name="csY24" fmla="*/ 96379 h 117095"/>
                <a:gd name="csX25" fmla="*/ 61556 w 89630"/>
                <a:gd name="csY25" fmla="*/ 90727 h 117095"/>
                <a:gd name="csX26" fmla="*/ 32558 w 89630"/>
                <a:gd name="csY26" fmla="*/ 72772 h 117095"/>
                <a:gd name="csX27" fmla="*/ 46728 w 89630"/>
                <a:gd name="csY27" fmla="*/ 62133 h 117095"/>
                <a:gd name="csX28" fmla="*/ 74572 w 89630"/>
                <a:gd name="csY28" fmla="*/ 47503 h 117095"/>
                <a:gd name="csX29" fmla="*/ 80339 w 89630"/>
                <a:gd name="csY29" fmla="*/ 49498 h 117095"/>
                <a:gd name="csX30" fmla="*/ 79021 w 89630"/>
                <a:gd name="csY30" fmla="*/ 49997 h 117095"/>
                <a:gd name="csX31" fmla="*/ 71442 w 89630"/>
                <a:gd name="csY31" fmla="*/ 59971 h 117095"/>
                <a:gd name="csX32" fmla="*/ 78856 w 89630"/>
                <a:gd name="csY32" fmla="*/ 66787 h 117095"/>
                <a:gd name="csX33" fmla="*/ 89071 w 89630"/>
                <a:gd name="csY33" fmla="*/ 54984 h 117095"/>
                <a:gd name="csX34" fmla="*/ 74902 w 89630"/>
                <a:gd name="csY34" fmla="*/ 41851 h 117095"/>
                <a:gd name="csX35" fmla="*/ 42114 w 89630"/>
                <a:gd name="csY35" fmla="*/ 59306 h 117095"/>
                <a:gd name="csX36" fmla="*/ 24320 w 89630"/>
                <a:gd name="csY36" fmla="*/ 70777 h 117095"/>
                <a:gd name="csX37" fmla="*/ 40302 w 89630"/>
                <a:gd name="csY37" fmla="*/ 6274 h 1170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89630" h="117095">
                  <a:moveTo>
                    <a:pt x="40302" y="6274"/>
                  </a:moveTo>
                  <a:cubicBezTo>
                    <a:pt x="40961" y="3947"/>
                    <a:pt x="40961" y="3614"/>
                    <a:pt x="40961" y="2783"/>
                  </a:cubicBezTo>
                  <a:cubicBezTo>
                    <a:pt x="40961" y="-43"/>
                    <a:pt x="38490" y="-43"/>
                    <a:pt x="35853" y="123"/>
                  </a:cubicBezTo>
                  <a:lnTo>
                    <a:pt x="15588" y="1619"/>
                  </a:lnTo>
                  <a:cubicBezTo>
                    <a:pt x="12787" y="1785"/>
                    <a:pt x="12457" y="1952"/>
                    <a:pt x="11633" y="2617"/>
                  </a:cubicBezTo>
                  <a:cubicBezTo>
                    <a:pt x="10974" y="3448"/>
                    <a:pt x="10480" y="5443"/>
                    <a:pt x="10480" y="6440"/>
                  </a:cubicBezTo>
                  <a:cubicBezTo>
                    <a:pt x="10480" y="9266"/>
                    <a:pt x="13116" y="9266"/>
                    <a:pt x="15423" y="9266"/>
                  </a:cubicBezTo>
                  <a:cubicBezTo>
                    <a:pt x="15588" y="9266"/>
                    <a:pt x="18553" y="9266"/>
                    <a:pt x="21025" y="9599"/>
                  </a:cubicBezTo>
                  <a:cubicBezTo>
                    <a:pt x="24155" y="9931"/>
                    <a:pt x="24320" y="10430"/>
                    <a:pt x="24320" y="11760"/>
                  </a:cubicBezTo>
                  <a:cubicBezTo>
                    <a:pt x="24320" y="12259"/>
                    <a:pt x="24320" y="12591"/>
                    <a:pt x="23496" y="15584"/>
                  </a:cubicBezTo>
                  <a:lnTo>
                    <a:pt x="759" y="107351"/>
                  </a:lnTo>
                  <a:cubicBezTo>
                    <a:pt x="100" y="109845"/>
                    <a:pt x="100" y="110178"/>
                    <a:pt x="100" y="111175"/>
                  </a:cubicBezTo>
                  <a:cubicBezTo>
                    <a:pt x="100" y="114999"/>
                    <a:pt x="3066" y="117160"/>
                    <a:pt x="6361" y="117160"/>
                  </a:cubicBezTo>
                  <a:cubicBezTo>
                    <a:pt x="12787" y="117160"/>
                    <a:pt x="14270" y="111009"/>
                    <a:pt x="14929" y="108681"/>
                  </a:cubicBezTo>
                  <a:lnTo>
                    <a:pt x="22343" y="78092"/>
                  </a:lnTo>
                  <a:cubicBezTo>
                    <a:pt x="26627" y="78258"/>
                    <a:pt x="47222" y="79422"/>
                    <a:pt x="47222" y="91226"/>
                  </a:cubicBezTo>
                  <a:cubicBezTo>
                    <a:pt x="47222" y="92389"/>
                    <a:pt x="47222" y="93054"/>
                    <a:pt x="46728" y="95049"/>
                  </a:cubicBezTo>
                  <a:cubicBezTo>
                    <a:pt x="46233" y="97377"/>
                    <a:pt x="46233" y="98374"/>
                    <a:pt x="46233" y="99372"/>
                  </a:cubicBezTo>
                  <a:cubicBezTo>
                    <a:pt x="46233" y="111175"/>
                    <a:pt x="56778" y="117160"/>
                    <a:pt x="66334" y="117160"/>
                  </a:cubicBezTo>
                  <a:cubicBezTo>
                    <a:pt x="83140" y="117160"/>
                    <a:pt x="89730" y="93387"/>
                    <a:pt x="89730" y="91392"/>
                  </a:cubicBezTo>
                  <a:cubicBezTo>
                    <a:pt x="89730" y="89064"/>
                    <a:pt x="86929" y="89064"/>
                    <a:pt x="86270" y="89064"/>
                  </a:cubicBezTo>
                  <a:cubicBezTo>
                    <a:pt x="83469" y="89064"/>
                    <a:pt x="83140" y="89896"/>
                    <a:pt x="82316" y="92888"/>
                  </a:cubicBezTo>
                  <a:cubicBezTo>
                    <a:pt x="80669" y="98707"/>
                    <a:pt x="75890" y="111508"/>
                    <a:pt x="66993" y="111508"/>
                  </a:cubicBezTo>
                  <a:cubicBezTo>
                    <a:pt x="60897" y="111508"/>
                    <a:pt x="60073" y="105356"/>
                    <a:pt x="60073" y="101699"/>
                  </a:cubicBezTo>
                  <a:cubicBezTo>
                    <a:pt x="60073" y="101533"/>
                    <a:pt x="60073" y="99205"/>
                    <a:pt x="60732" y="96379"/>
                  </a:cubicBezTo>
                  <a:cubicBezTo>
                    <a:pt x="61391" y="93719"/>
                    <a:pt x="61556" y="92057"/>
                    <a:pt x="61556" y="90727"/>
                  </a:cubicBezTo>
                  <a:cubicBezTo>
                    <a:pt x="61556" y="76097"/>
                    <a:pt x="43432" y="73604"/>
                    <a:pt x="32558" y="72772"/>
                  </a:cubicBezTo>
                  <a:cubicBezTo>
                    <a:pt x="37171" y="70112"/>
                    <a:pt x="44091" y="64460"/>
                    <a:pt x="46728" y="62133"/>
                  </a:cubicBezTo>
                  <a:cubicBezTo>
                    <a:pt x="56119" y="54651"/>
                    <a:pt x="65181" y="47503"/>
                    <a:pt x="74572" y="47503"/>
                  </a:cubicBezTo>
                  <a:cubicBezTo>
                    <a:pt x="78362" y="47503"/>
                    <a:pt x="79350" y="48500"/>
                    <a:pt x="80339" y="49498"/>
                  </a:cubicBezTo>
                  <a:cubicBezTo>
                    <a:pt x="80174" y="49498"/>
                    <a:pt x="79350" y="49997"/>
                    <a:pt x="79021" y="49997"/>
                  </a:cubicBezTo>
                  <a:cubicBezTo>
                    <a:pt x="71442" y="52657"/>
                    <a:pt x="71442" y="59473"/>
                    <a:pt x="71442" y="59971"/>
                  </a:cubicBezTo>
                  <a:cubicBezTo>
                    <a:pt x="71442" y="62798"/>
                    <a:pt x="73419" y="66787"/>
                    <a:pt x="78856" y="66787"/>
                  </a:cubicBezTo>
                  <a:cubicBezTo>
                    <a:pt x="82151" y="66787"/>
                    <a:pt x="89071" y="64127"/>
                    <a:pt x="89071" y="54984"/>
                  </a:cubicBezTo>
                  <a:cubicBezTo>
                    <a:pt x="89071" y="46838"/>
                    <a:pt x="82810" y="41851"/>
                    <a:pt x="74902" y="41851"/>
                  </a:cubicBezTo>
                  <a:cubicBezTo>
                    <a:pt x="63698" y="41851"/>
                    <a:pt x="54142" y="49498"/>
                    <a:pt x="42114" y="59306"/>
                  </a:cubicBezTo>
                  <a:cubicBezTo>
                    <a:pt x="36348" y="63961"/>
                    <a:pt x="30911" y="68117"/>
                    <a:pt x="24320" y="70777"/>
                  </a:cubicBezTo>
                  <a:lnTo>
                    <a:pt x="40302" y="627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</p:sp>
      </p:grpSp>
      <p:grpSp>
        <p:nvGrpSpPr>
          <p:cNvPr id="204" name="Group 203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approx 2^k \cdot \msf{size}(U)$&#10;\end{document}" title="IguanaTex Shape Display">
            <a:extLst>
              <a:ext uri="{FF2B5EF4-FFF2-40B4-BE49-F238E27FC236}">
                <a16:creationId xmlns:a16="http://schemas.microsoft.com/office/drawing/2014/main" id="{E982FEBE-EA5A-EFAA-D1C1-5BD8ED70776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397674" y="6113044"/>
            <a:ext cx="2379411" cy="284344"/>
            <a:chOff x="2382811" y="7683186"/>
            <a:chExt cx="2379411" cy="28434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1DE9FF-C99A-2053-3C3B-01B2712A765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82811" y="7783522"/>
              <a:ext cx="84459" cy="122154"/>
            </a:xfrm>
            <a:custGeom>
              <a:avLst/>
              <a:gdLst>
                <a:gd name="csX0" fmla="*/ 80212 w 84459"/>
                <a:gd name="csY0" fmla="*/ 8344 h 122154"/>
                <a:gd name="csX1" fmla="*/ 43579 w 84459"/>
                <a:gd name="csY1" fmla="*/ 63 h 122154"/>
                <a:gd name="csX2" fmla="*/ 1349 w 84459"/>
                <a:gd name="csY2" fmla="*/ 33966 h 122154"/>
                <a:gd name="csX3" fmla="*/ 15086 w 84459"/>
                <a:gd name="csY3" fmla="*/ 59846 h 122154"/>
                <a:gd name="csX4" fmla="*/ 42561 w 84459"/>
                <a:gd name="csY4" fmla="*/ 69422 h 122154"/>
                <a:gd name="csX5" fmla="*/ 66474 w 84459"/>
                <a:gd name="csY5" fmla="*/ 88056 h 122154"/>
                <a:gd name="csX6" fmla="*/ 42561 w 84459"/>
                <a:gd name="csY6" fmla="*/ 105913 h 122154"/>
                <a:gd name="csX7" fmla="*/ 3129 w 84459"/>
                <a:gd name="csY7" fmla="*/ 93232 h 122154"/>
                <a:gd name="csX8" fmla="*/ 77 w 84459"/>
                <a:gd name="csY8" fmla="*/ 110830 h 122154"/>
                <a:gd name="csX9" fmla="*/ 42815 w 84459"/>
                <a:gd name="csY9" fmla="*/ 122217 h 122154"/>
                <a:gd name="csX10" fmla="*/ 72325 w 84459"/>
                <a:gd name="csY10" fmla="*/ 113936 h 122154"/>
                <a:gd name="csX11" fmla="*/ 84536 w 84459"/>
                <a:gd name="csY11" fmla="*/ 86244 h 122154"/>
                <a:gd name="csX12" fmla="*/ 74615 w 84459"/>
                <a:gd name="csY12" fmla="*/ 62434 h 122154"/>
                <a:gd name="csX13" fmla="*/ 45105 w 84459"/>
                <a:gd name="csY13" fmla="*/ 49494 h 122154"/>
                <a:gd name="csX14" fmla="*/ 19411 w 84459"/>
                <a:gd name="csY14" fmla="*/ 31378 h 122154"/>
                <a:gd name="csX15" fmla="*/ 41035 w 84459"/>
                <a:gd name="csY15" fmla="*/ 15332 h 122154"/>
                <a:gd name="csX16" fmla="*/ 77159 w 84459"/>
                <a:gd name="csY16" fmla="*/ 25167 h 122154"/>
                <a:gd name="csX17" fmla="*/ 80212 w 84459"/>
                <a:gd name="csY17" fmla="*/ 8344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459" h="122154">
                  <a:moveTo>
                    <a:pt x="80212" y="8344"/>
                  </a:moveTo>
                  <a:cubicBezTo>
                    <a:pt x="66983" y="2133"/>
                    <a:pt x="56553" y="63"/>
                    <a:pt x="43579" y="63"/>
                  </a:cubicBezTo>
                  <a:cubicBezTo>
                    <a:pt x="37219" y="63"/>
                    <a:pt x="1349" y="63"/>
                    <a:pt x="1349" y="33966"/>
                  </a:cubicBezTo>
                  <a:cubicBezTo>
                    <a:pt x="1349" y="46647"/>
                    <a:pt x="8726" y="54929"/>
                    <a:pt x="15086" y="59846"/>
                  </a:cubicBezTo>
                  <a:cubicBezTo>
                    <a:pt x="22972" y="65540"/>
                    <a:pt x="28569" y="66575"/>
                    <a:pt x="42561" y="69422"/>
                  </a:cubicBezTo>
                  <a:cubicBezTo>
                    <a:pt x="51719" y="71233"/>
                    <a:pt x="66474" y="74339"/>
                    <a:pt x="66474" y="88056"/>
                  </a:cubicBezTo>
                  <a:cubicBezTo>
                    <a:pt x="66474" y="105913"/>
                    <a:pt x="46377" y="105913"/>
                    <a:pt x="42561" y="105913"/>
                  </a:cubicBezTo>
                  <a:cubicBezTo>
                    <a:pt x="21955" y="105913"/>
                    <a:pt x="7709" y="96337"/>
                    <a:pt x="3129" y="93232"/>
                  </a:cubicBezTo>
                  <a:lnTo>
                    <a:pt x="77" y="110830"/>
                  </a:lnTo>
                  <a:cubicBezTo>
                    <a:pt x="8217" y="114971"/>
                    <a:pt x="22209" y="122217"/>
                    <a:pt x="42815" y="122217"/>
                  </a:cubicBezTo>
                  <a:cubicBezTo>
                    <a:pt x="47395" y="122217"/>
                    <a:pt x="61386" y="122217"/>
                    <a:pt x="72325" y="113936"/>
                  </a:cubicBezTo>
                  <a:cubicBezTo>
                    <a:pt x="80212" y="107724"/>
                    <a:pt x="84536" y="97372"/>
                    <a:pt x="84536" y="86244"/>
                  </a:cubicBezTo>
                  <a:cubicBezTo>
                    <a:pt x="84536" y="72010"/>
                    <a:pt x="75124" y="63211"/>
                    <a:pt x="74615" y="62434"/>
                  </a:cubicBezTo>
                  <a:cubicBezTo>
                    <a:pt x="64694" y="53376"/>
                    <a:pt x="57825" y="51823"/>
                    <a:pt x="45105" y="49494"/>
                  </a:cubicBezTo>
                  <a:cubicBezTo>
                    <a:pt x="31113" y="46647"/>
                    <a:pt x="19411" y="44059"/>
                    <a:pt x="19411" y="31378"/>
                  </a:cubicBezTo>
                  <a:cubicBezTo>
                    <a:pt x="19411" y="15332"/>
                    <a:pt x="37727" y="15332"/>
                    <a:pt x="41035" y="15332"/>
                  </a:cubicBezTo>
                  <a:cubicBezTo>
                    <a:pt x="49175" y="15332"/>
                    <a:pt x="62658" y="16367"/>
                    <a:pt x="77159" y="25167"/>
                  </a:cubicBezTo>
                  <a:lnTo>
                    <a:pt x="80212" y="83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B1157B3-6F80-CC70-CCC0-0EBB1771BAA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92033" y="7726844"/>
              <a:ext cx="22641" cy="175985"/>
            </a:xfrm>
            <a:custGeom>
              <a:avLst/>
              <a:gdLst>
                <a:gd name="csX0" fmla="*/ 22722 w 22641"/>
                <a:gd name="csY0" fmla="*/ 63 h 175985"/>
                <a:gd name="csX1" fmla="*/ 81 w 22641"/>
                <a:gd name="csY1" fmla="*/ 63 h 175985"/>
                <a:gd name="csX2" fmla="*/ 81 w 22641"/>
                <a:gd name="csY2" fmla="*/ 23096 h 175985"/>
                <a:gd name="csX3" fmla="*/ 22722 w 22641"/>
                <a:gd name="csY3" fmla="*/ 23096 h 175985"/>
                <a:gd name="csX4" fmla="*/ 22722 w 22641"/>
                <a:gd name="csY4" fmla="*/ 63 h 175985"/>
                <a:gd name="csX5" fmla="*/ 20941 w 22641"/>
                <a:gd name="csY5" fmla="*/ 61140 h 175985"/>
                <a:gd name="csX6" fmla="*/ 1861 w 22641"/>
                <a:gd name="csY6" fmla="*/ 61140 h 175985"/>
                <a:gd name="csX7" fmla="*/ 1861 w 22641"/>
                <a:gd name="csY7" fmla="*/ 176048 h 175985"/>
                <a:gd name="csX8" fmla="*/ 20941 w 22641"/>
                <a:gd name="csY8" fmla="*/ 176048 h 175985"/>
                <a:gd name="csX9" fmla="*/ 20941 w 22641"/>
                <a:gd name="csY9" fmla="*/ 61140 h 1759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641" h="175985">
                  <a:moveTo>
                    <a:pt x="22722" y="63"/>
                  </a:moveTo>
                  <a:lnTo>
                    <a:pt x="81" y="63"/>
                  </a:lnTo>
                  <a:lnTo>
                    <a:pt x="81" y="23096"/>
                  </a:lnTo>
                  <a:lnTo>
                    <a:pt x="22722" y="23096"/>
                  </a:lnTo>
                  <a:lnTo>
                    <a:pt x="22722" y="63"/>
                  </a:lnTo>
                  <a:close/>
                  <a:moveTo>
                    <a:pt x="20941" y="61140"/>
                  </a:moveTo>
                  <a:lnTo>
                    <a:pt x="1861" y="61140"/>
                  </a:lnTo>
                  <a:lnTo>
                    <a:pt x="1861" y="176048"/>
                  </a:lnTo>
                  <a:lnTo>
                    <a:pt x="20941" y="176048"/>
                  </a:lnTo>
                  <a:lnTo>
                    <a:pt x="20941" y="61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74533B3-97BF-69B4-2345-DE3797FE404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41103" y="7787921"/>
              <a:ext cx="95144" cy="114908"/>
            </a:xfrm>
            <a:custGeom>
              <a:avLst/>
              <a:gdLst>
                <a:gd name="csX0" fmla="*/ 94719 w 95144"/>
                <a:gd name="csY0" fmla="*/ 10156 h 114908"/>
                <a:gd name="csX1" fmla="*/ 94719 w 95144"/>
                <a:gd name="csY1" fmla="*/ 63 h 114908"/>
                <a:gd name="csX2" fmla="*/ 3644 w 95144"/>
                <a:gd name="csY2" fmla="*/ 63 h 114908"/>
                <a:gd name="csX3" fmla="*/ 3644 w 95144"/>
                <a:gd name="csY3" fmla="*/ 15332 h 114908"/>
                <a:gd name="csX4" fmla="*/ 39006 w 95144"/>
                <a:gd name="csY4" fmla="*/ 15332 h 114908"/>
                <a:gd name="csX5" fmla="*/ 48164 w 95144"/>
                <a:gd name="csY5" fmla="*/ 15073 h 114908"/>
                <a:gd name="csX6" fmla="*/ 68007 w 95144"/>
                <a:gd name="csY6" fmla="*/ 15073 h 114908"/>
                <a:gd name="csX7" fmla="*/ 83 w 95144"/>
                <a:gd name="csY7" fmla="*/ 104360 h 114908"/>
                <a:gd name="csX8" fmla="*/ 83 w 95144"/>
                <a:gd name="csY8" fmla="*/ 114971 h 114908"/>
                <a:gd name="csX9" fmla="*/ 95227 w 95144"/>
                <a:gd name="csY9" fmla="*/ 114971 h 114908"/>
                <a:gd name="csX10" fmla="*/ 95227 w 95144"/>
                <a:gd name="csY10" fmla="*/ 98925 h 114908"/>
                <a:gd name="csX11" fmla="*/ 57831 w 95144"/>
                <a:gd name="csY11" fmla="*/ 98925 h 114908"/>
                <a:gd name="csX12" fmla="*/ 48673 w 95144"/>
                <a:gd name="csY12" fmla="*/ 99184 h 114908"/>
                <a:gd name="csX13" fmla="*/ 27049 w 95144"/>
                <a:gd name="csY13" fmla="*/ 99184 h 114908"/>
                <a:gd name="csX14" fmla="*/ 94719 w 95144"/>
                <a:gd name="csY14" fmla="*/ 10156 h 114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5144" h="114908">
                  <a:moveTo>
                    <a:pt x="94719" y="10156"/>
                  </a:moveTo>
                  <a:lnTo>
                    <a:pt x="94719" y="63"/>
                  </a:lnTo>
                  <a:lnTo>
                    <a:pt x="3644" y="63"/>
                  </a:lnTo>
                  <a:lnTo>
                    <a:pt x="3644" y="15332"/>
                  </a:lnTo>
                  <a:lnTo>
                    <a:pt x="39006" y="15332"/>
                  </a:lnTo>
                  <a:cubicBezTo>
                    <a:pt x="42058" y="15332"/>
                    <a:pt x="45111" y="15073"/>
                    <a:pt x="48164" y="15073"/>
                  </a:cubicBezTo>
                  <a:lnTo>
                    <a:pt x="68007" y="15073"/>
                  </a:lnTo>
                  <a:lnTo>
                    <a:pt x="83" y="104360"/>
                  </a:lnTo>
                  <a:lnTo>
                    <a:pt x="83" y="114971"/>
                  </a:lnTo>
                  <a:lnTo>
                    <a:pt x="95227" y="114971"/>
                  </a:lnTo>
                  <a:lnTo>
                    <a:pt x="95227" y="98925"/>
                  </a:lnTo>
                  <a:lnTo>
                    <a:pt x="57831" y="98925"/>
                  </a:lnTo>
                  <a:cubicBezTo>
                    <a:pt x="54778" y="98925"/>
                    <a:pt x="51725" y="99184"/>
                    <a:pt x="48673" y="99184"/>
                  </a:cubicBezTo>
                  <a:lnTo>
                    <a:pt x="27049" y="99184"/>
                  </a:lnTo>
                  <a:lnTo>
                    <a:pt x="94719" y="10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2AA04B0-2D77-15F4-0A6A-9BD35ABAFE9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653476" y="7783522"/>
              <a:ext cx="96416" cy="122154"/>
            </a:xfrm>
            <a:custGeom>
              <a:avLst/>
              <a:gdLst>
                <a:gd name="csX0" fmla="*/ 96504 w 96416"/>
                <a:gd name="csY0" fmla="*/ 62693 h 122154"/>
                <a:gd name="csX1" fmla="*/ 86328 w 96416"/>
                <a:gd name="csY1" fmla="*/ 18955 h 122154"/>
                <a:gd name="csX2" fmla="*/ 51221 w 96416"/>
                <a:gd name="csY2" fmla="*/ 63 h 122154"/>
                <a:gd name="csX3" fmla="*/ 87 w 96416"/>
                <a:gd name="csY3" fmla="*/ 60881 h 122154"/>
                <a:gd name="csX4" fmla="*/ 55037 w 96416"/>
                <a:gd name="csY4" fmla="*/ 122217 h 122154"/>
                <a:gd name="csX5" fmla="*/ 95486 w 96416"/>
                <a:gd name="csY5" fmla="*/ 108760 h 122154"/>
                <a:gd name="csX6" fmla="*/ 93960 w 96416"/>
                <a:gd name="csY6" fmla="*/ 91938 h 122154"/>
                <a:gd name="csX7" fmla="*/ 55291 w 96416"/>
                <a:gd name="csY7" fmla="*/ 106430 h 122154"/>
                <a:gd name="csX8" fmla="*/ 17895 w 96416"/>
                <a:gd name="csY8" fmla="*/ 62693 h 122154"/>
                <a:gd name="csX9" fmla="*/ 96504 w 96416"/>
                <a:gd name="csY9" fmla="*/ 62693 h 122154"/>
                <a:gd name="csX10" fmla="*/ 19167 w 96416"/>
                <a:gd name="csY10" fmla="*/ 48459 h 122154"/>
                <a:gd name="csX11" fmla="*/ 51221 w 96416"/>
                <a:gd name="csY11" fmla="*/ 15850 h 122154"/>
                <a:gd name="csX12" fmla="*/ 82003 w 96416"/>
                <a:gd name="csY12" fmla="*/ 48459 h 122154"/>
                <a:gd name="csX13" fmla="*/ 19167 w 96416"/>
                <a:gd name="csY13" fmla="*/ 48459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416" h="122154">
                  <a:moveTo>
                    <a:pt x="96504" y="62693"/>
                  </a:moveTo>
                  <a:cubicBezTo>
                    <a:pt x="96504" y="53894"/>
                    <a:pt x="96249" y="34483"/>
                    <a:pt x="86328" y="18955"/>
                  </a:cubicBezTo>
                  <a:cubicBezTo>
                    <a:pt x="75898" y="2910"/>
                    <a:pt x="60379" y="63"/>
                    <a:pt x="51221" y="63"/>
                  </a:cubicBezTo>
                  <a:cubicBezTo>
                    <a:pt x="22983" y="63"/>
                    <a:pt x="87" y="27496"/>
                    <a:pt x="87" y="60881"/>
                  </a:cubicBezTo>
                  <a:cubicBezTo>
                    <a:pt x="87" y="95043"/>
                    <a:pt x="24509" y="122217"/>
                    <a:pt x="55037" y="122217"/>
                  </a:cubicBezTo>
                  <a:cubicBezTo>
                    <a:pt x="71064" y="122217"/>
                    <a:pt x="85565" y="116006"/>
                    <a:pt x="95486" y="108760"/>
                  </a:cubicBezTo>
                  <a:lnTo>
                    <a:pt x="93960" y="91938"/>
                  </a:lnTo>
                  <a:cubicBezTo>
                    <a:pt x="77933" y="105395"/>
                    <a:pt x="61143" y="106430"/>
                    <a:pt x="55291" y="106430"/>
                  </a:cubicBezTo>
                  <a:cubicBezTo>
                    <a:pt x="34940" y="106430"/>
                    <a:pt x="18658" y="88056"/>
                    <a:pt x="17895" y="62693"/>
                  </a:cubicBezTo>
                  <a:lnTo>
                    <a:pt x="96504" y="62693"/>
                  </a:lnTo>
                  <a:close/>
                  <a:moveTo>
                    <a:pt x="19167" y="48459"/>
                  </a:moveTo>
                  <a:cubicBezTo>
                    <a:pt x="23237" y="28790"/>
                    <a:pt x="36720" y="15850"/>
                    <a:pt x="51221" y="15850"/>
                  </a:cubicBezTo>
                  <a:cubicBezTo>
                    <a:pt x="64450" y="15850"/>
                    <a:pt x="78696" y="24649"/>
                    <a:pt x="82003" y="48459"/>
                  </a:cubicBezTo>
                  <a:lnTo>
                    <a:pt x="19167" y="484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B1ECDD-041A-1FF7-9779-B63CB52A0D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82822" y="7708728"/>
              <a:ext cx="59020" cy="258802"/>
            </a:xfrm>
            <a:custGeom>
              <a:avLst/>
              <a:gdLst>
                <a:gd name="csX0" fmla="*/ 59112 w 59020"/>
                <a:gd name="csY0" fmla="*/ 256277 h 258802"/>
                <a:gd name="csX1" fmla="*/ 54787 w 59020"/>
                <a:gd name="csY1" fmla="*/ 250583 h 258802"/>
                <a:gd name="csX2" fmla="*/ 14847 w 59020"/>
                <a:gd name="csY2" fmla="*/ 129464 h 258802"/>
                <a:gd name="csX3" fmla="*/ 55805 w 59020"/>
                <a:gd name="csY3" fmla="*/ 7050 h 258802"/>
                <a:gd name="csX4" fmla="*/ 59112 w 59020"/>
                <a:gd name="csY4" fmla="*/ 2651 h 258802"/>
                <a:gd name="csX5" fmla="*/ 56568 w 59020"/>
                <a:gd name="csY5" fmla="*/ 63 h 258802"/>
                <a:gd name="csX6" fmla="*/ 16119 w 59020"/>
                <a:gd name="csY6" fmla="*/ 50529 h 258802"/>
                <a:gd name="csX7" fmla="*/ 92 w 59020"/>
                <a:gd name="csY7" fmla="*/ 129464 h 258802"/>
                <a:gd name="csX8" fmla="*/ 16882 w 59020"/>
                <a:gd name="csY8" fmla="*/ 210210 h 258802"/>
                <a:gd name="csX9" fmla="*/ 56568 w 59020"/>
                <a:gd name="csY9" fmla="*/ 258865 h 258802"/>
                <a:gd name="csX10" fmla="*/ 59112 w 59020"/>
                <a:gd name="csY10" fmla="*/ 256277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12" y="256277"/>
                  </a:moveTo>
                  <a:cubicBezTo>
                    <a:pt x="59112" y="255501"/>
                    <a:pt x="59112" y="254983"/>
                    <a:pt x="54787" y="250583"/>
                  </a:cubicBezTo>
                  <a:cubicBezTo>
                    <a:pt x="22987" y="217974"/>
                    <a:pt x="14847" y="169061"/>
                    <a:pt x="14847" y="129464"/>
                  </a:cubicBezTo>
                  <a:cubicBezTo>
                    <a:pt x="14847" y="84432"/>
                    <a:pt x="24514" y="39401"/>
                    <a:pt x="55805" y="7050"/>
                  </a:cubicBezTo>
                  <a:cubicBezTo>
                    <a:pt x="59112" y="3945"/>
                    <a:pt x="59112" y="3427"/>
                    <a:pt x="59112" y="2651"/>
                  </a:cubicBezTo>
                  <a:cubicBezTo>
                    <a:pt x="59112" y="839"/>
                    <a:pt x="58094" y="63"/>
                    <a:pt x="56568" y="63"/>
                  </a:cubicBezTo>
                  <a:cubicBezTo>
                    <a:pt x="54024" y="63"/>
                    <a:pt x="31128" y="17661"/>
                    <a:pt x="16119" y="50529"/>
                  </a:cubicBezTo>
                  <a:cubicBezTo>
                    <a:pt x="3144" y="78997"/>
                    <a:pt x="92" y="107724"/>
                    <a:pt x="92" y="129464"/>
                  </a:cubicBezTo>
                  <a:cubicBezTo>
                    <a:pt x="92" y="149650"/>
                    <a:pt x="2890" y="180966"/>
                    <a:pt x="16882" y="210210"/>
                  </a:cubicBezTo>
                  <a:cubicBezTo>
                    <a:pt x="32146" y="242043"/>
                    <a:pt x="54024" y="258865"/>
                    <a:pt x="56568" y="258865"/>
                  </a:cubicBezTo>
                  <a:cubicBezTo>
                    <a:pt x="58094" y="258865"/>
                    <a:pt x="59112" y="258089"/>
                    <a:pt x="59112" y="256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89165EB-C51A-54CD-86CC-0BB43DA626D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70561" y="7726068"/>
              <a:ext cx="252616" cy="182455"/>
            </a:xfrm>
            <a:custGeom>
              <a:avLst/>
              <a:gdLst>
                <a:gd name="csX0" fmla="*/ 219386 w 252616"/>
                <a:gd name="csY0" fmla="*/ 30084 h 182455"/>
                <a:gd name="csX1" fmla="*/ 247878 w 252616"/>
                <a:gd name="csY1" fmla="*/ 8086 h 182455"/>
                <a:gd name="csX2" fmla="*/ 252712 w 252616"/>
                <a:gd name="csY2" fmla="*/ 2910 h 182455"/>
                <a:gd name="csX3" fmla="*/ 249659 w 252616"/>
                <a:gd name="csY3" fmla="*/ 63 h 182455"/>
                <a:gd name="csX4" fmla="*/ 230070 w 252616"/>
                <a:gd name="csY4" fmla="*/ 839 h 182455"/>
                <a:gd name="csX5" fmla="*/ 203613 w 252616"/>
                <a:gd name="csY5" fmla="*/ 63 h 182455"/>
                <a:gd name="csX6" fmla="*/ 198780 w 252616"/>
                <a:gd name="csY6" fmla="*/ 4980 h 182455"/>
                <a:gd name="csX7" fmla="*/ 202596 w 252616"/>
                <a:gd name="csY7" fmla="*/ 8086 h 182455"/>
                <a:gd name="csX8" fmla="*/ 217605 w 252616"/>
                <a:gd name="csY8" fmla="*/ 18179 h 182455"/>
                <a:gd name="csX9" fmla="*/ 214298 w 252616"/>
                <a:gd name="csY9" fmla="*/ 26719 h 182455"/>
                <a:gd name="csX10" fmla="*/ 145611 w 252616"/>
                <a:gd name="csY10" fmla="*/ 148615 h 182455"/>
                <a:gd name="csX11" fmla="*/ 136198 w 252616"/>
                <a:gd name="csY11" fmla="*/ 20249 h 182455"/>
                <a:gd name="csX12" fmla="*/ 154006 w 252616"/>
                <a:gd name="csY12" fmla="*/ 8086 h 182455"/>
                <a:gd name="csX13" fmla="*/ 160874 w 252616"/>
                <a:gd name="csY13" fmla="*/ 2910 h 182455"/>
                <a:gd name="csX14" fmla="*/ 157058 w 252616"/>
                <a:gd name="csY14" fmla="*/ 63 h 182455"/>
                <a:gd name="csX15" fmla="*/ 126022 w 252616"/>
                <a:gd name="csY15" fmla="*/ 839 h 182455"/>
                <a:gd name="csX16" fmla="*/ 99310 w 252616"/>
                <a:gd name="csY16" fmla="*/ 63 h 182455"/>
                <a:gd name="csX17" fmla="*/ 94477 w 252616"/>
                <a:gd name="csY17" fmla="*/ 5239 h 182455"/>
                <a:gd name="csX18" fmla="*/ 100582 w 252616"/>
                <a:gd name="csY18" fmla="*/ 8086 h 182455"/>
                <a:gd name="csX19" fmla="*/ 114065 w 252616"/>
                <a:gd name="csY19" fmla="*/ 14556 h 182455"/>
                <a:gd name="csX20" fmla="*/ 115592 w 252616"/>
                <a:gd name="csY20" fmla="*/ 34483 h 182455"/>
                <a:gd name="csX21" fmla="*/ 51229 w 252616"/>
                <a:gd name="csY21" fmla="*/ 148615 h 182455"/>
                <a:gd name="csX22" fmla="*/ 41562 w 252616"/>
                <a:gd name="csY22" fmla="*/ 17403 h 182455"/>
                <a:gd name="csX23" fmla="*/ 60896 w 252616"/>
                <a:gd name="csY23" fmla="*/ 8086 h 182455"/>
                <a:gd name="csX24" fmla="*/ 66239 w 252616"/>
                <a:gd name="csY24" fmla="*/ 2910 h 182455"/>
                <a:gd name="csX25" fmla="*/ 62677 w 252616"/>
                <a:gd name="csY25" fmla="*/ 63 h 182455"/>
                <a:gd name="csX26" fmla="*/ 31386 w 252616"/>
                <a:gd name="csY26" fmla="*/ 839 h 182455"/>
                <a:gd name="csX27" fmla="*/ 4675 w 252616"/>
                <a:gd name="csY27" fmla="*/ 63 h 182455"/>
                <a:gd name="csX28" fmla="*/ 96 w 252616"/>
                <a:gd name="csY28" fmla="*/ 4980 h 182455"/>
                <a:gd name="csX29" fmla="*/ 6455 w 252616"/>
                <a:gd name="csY29" fmla="*/ 8086 h 182455"/>
                <a:gd name="csX30" fmla="*/ 19939 w 252616"/>
                <a:gd name="csY30" fmla="*/ 17661 h 182455"/>
                <a:gd name="csX31" fmla="*/ 31386 w 252616"/>
                <a:gd name="csY31" fmla="*/ 175789 h 182455"/>
                <a:gd name="csX32" fmla="*/ 35457 w 252616"/>
                <a:gd name="csY32" fmla="*/ 182518 h 182455"/>
                <a:gd name="csX33" fmla="*/ 41562 w 252616"/>
                <a:gd name="csY33" fmla="*/ 177083 h 182455"/>
                <a:gd name="csX34" fmla="*/ 116355 w 252616"/>
                <a:gd name="csY34" fmla="*/ 45094 h 182455"/>
                <a:gd name="csX35" fmla="*/ 125768 w 252616"/>
                <a:gd name="csY35" fmla="*/ 175789 h 182455"/>
                <a:gd name="csX36" fmla="*/ 129838 w 252616"/>
                <a:gd name="csY36" fmla="*/ 182518 h 182455"/>
                <a:gd name="csX37" fmla="*/ 135944 w 252616"/>
                <a:gd name="csY37" fmla="*/ 177601 h 182455"/>
                <a:gd name="csX38" fmla="*/ 219386 w 252616"/>
                <a:gd name="csY38" fmla="*/ 30084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52616" h="182455">
                  <a:moveTo>
                    <a:pt x="219386" y="30084"/>
                  </a:moveTo>
                  <a:cubicBezTo>
                    <a:pt x="225746" y="18697"/>
                    <a:pt x="231851" y="9380"/>
                    <a:pt x="247878" y="8086"/>
                  </a:cubicBezTo>
                  <a:cubicBezTo>
                    <a:pt x="250168" y="7827"/>
                    <a:pt x="252712" y="7827"/>
                    <a:pt x="252712" y="2910"/>
                  </a:cubicBezTo>
                  <a:cubicBezTo>
                    <a:pt x="252712" y="1874"/>
                    <a:pt x="251694" y="63"/>
                    <a:pt x="249659" y="63"/>
                  </a:cubicBezTo>
                  <a:cubicBezTo>
                    <a:pt x="243553" y="63"/>
                    <a:pt x="236430" y="839"/>
                    <a:pt x="230070" y="839"/>
                  </a:cubicBezTo>
                  <a:cubicBezTo>
                    <a:pt x="221421" y="839"/>
                    <a:pt x="212008" y="63"/>
                    <a:pt x="203613" y="63"/>
                  </a:cubicBezTo>
                  <a:cubicBezTo>
                    <a:pt x="202087" y="63"/>
                    <a:pt x="198780" y="63"/>
                    <a:pt x="198780" y="4980"/>
                  </a:cubicBezTo>
                  <a:cubicBezTo>
                    <a:pt x="198780" y="7827"/>
                    <a:pt x="201069" y="8086"/>
                    <a:pt x="202596" y="8086"/>
                  </a:cubicBezTo>
                  <a:cubicBezTo>
                    <a:pt x="208701" y="8344"/>
                    <a:pt x="217605" y="10415"/>
                    <a:pt x="217605" y="18179"/>
                  </a:cubicBezTo>
                  <a:cubicBezTo>
                    <a:pt x="217605" y="21026"/>
                    <a:pt x="216333" y="23096"/>
                    <a:pt x="214298" y="26719"/>
                  </a:cubicBezTo>
                  <a:lnTo>
                    <a:pt x="145611" y="148615"/>
                  </a:lnTo>
                  <a:lnTo>
                    <a:pt x="136198" y="20249"/>
                  </a:lnTo>
                  <a:cubicBezTo>
                    <a:pt x="135944" y="15073"/>
                    <a:pt x="135435" y="8344"/>
                    <a:pt x="154006" y="8086"/>
                  </a:cubicBezTo>
                  <a:cubicBezTo>
                    <a:pt x="158330" y="8086"/>
                    <a:pt x="160874" y="8086"/>
                    <a:pt x="160874" y="2910"/>
                  </a:cubicBezTo>
                  <a:cubicBezTo>
                    <a:pt x="160874" y="322"/>
                    <a:pt x="158076" y="63"/>
                    <a:pt x="157058" y="63"/>
                  </a:cubicBezTo>
                  <a:cubicBezTo>
                    <a:pt x="146883" y="63"/>
                    <a:pt x="136198" y="839"/>
                    <a:pt x="126022" y="839"/>
                  </a:cubicBezTo>
                  <a:cubicBezTo>
                    <a:pt x="120171" y="839"/>
                    <a:pt x="105162" y="63"/>
                    <a:pt x="99310" y="63"/>
                  </a:cubicBezTo>
                  <a:cubicBezTo>
                    <a:pt x="97784" y="63"/>
                    <a:pt x="94477" y="63"/>
                    <a:pt x="94477" y="5239"/>
                  </a:cubicBezTo>
                  <a:cubicBezTo>
                    <a:pt x="94477" y="8086"/>
                    <a:pt x="97021" y="8086"/>
                    <a:pt x="100582" y="8086"/>
                  </a:cubicBezTo>
                  <a:cubicBezTo>
                    <a:pt x="111776" y="8086"/>
                    <a:pt x="113557" y="9638"/>
                    <a:pt x="114065" y="14556"/>
                  </a:cubicBezTo>
                  <a:lnTo>
                    <a:pt x="115592" y="34483"/>
                  </a:lnTo>
                  <a:lnTo>
                    <a:pt x="51229" y="148615"/>
                  </a:lnTo>
                  <a:lnTo>
                    <a:pt x="41562" y="17403"/>
                  </a:lnTo>
                  <a:cubicBezTo>
                    <a:pt x="41562" y="14297"/>
                    <a:pt x="41562" y="8344"/>
                    <a:pt x="60896" y="8086"/>
                  </a:cubicBezTo>
                  <a:cubicBezTo>
                    <a:pt x="63440" y="8086"/>
                    <a:pt x="66239" y="8086"/>
                    <a:pt x="66239" y="2910"/>
                  </a:cubicBezTo>
                  <a:cubicBezTo>
                    <a:pt x="66239" y="63"/>
                    <a:pt x="63186" y="63"/>
                    <a:pt x="62677" y="63"/>
                  </a:cubicBezTo>
                  <a:cubicBezTo>
                    <a:pt x="52501" y="63"/>
                    <a:pt x="41817" y="839"/>
                    <a:pt x="31386" y="839"/>
                  </a:cubicBezTo>
                  <a:cubicBezTo>
                    <a:pt x="22482" y="839"/>
                    <a:pt x="13324" y="63"/>
                    <a:pt x="4675" y="63"/>
                  </a:cubicBezTo>
                  <a:cubicBezTo>
                    <a:pt x="3403" y="63"/>
                    <a:pt x="96" y="63"/>
                    <a:pt x="96" y="4980"/>
                  </a:cubicBezTo>
                  <a:cubicBezTo>
                    <a:pt x="96" y="8086"/>
                    <a:pt x="2385" y="8086"/>
                    <a:pt x="6455" y="8086"/>
                  </a:cubicBezTo>
                  <a:cubicBezTo>
                    <a:pt x="19175" y="8086"/>
                    <a:pt x="19430" y="10415"/>
                    <a:pt x="19939" y="17661"/>
                  </a:cubicBezTo>
                  <a:lnTo>
                    <a:pt x="31386" y="175789"/>
                  </a:lnTo>
                  <a:cubicBezTo>
                    <a:pt x="31641" y="180448"/>
                    <a:pt x="31895" y="182518"/>
                    <a:pt x="35457" y="182518"/>
                  </a:cubicBezTo>
                  <a:cubicBezTo>
                    <a:pt x="38509" y="182518"/>
                    <a:pt x="39273" y="180966"/>
                    <a:pt x="41562" y="177083"/>
                  </a:cubicBezTo>
                  <a:lnTo>
                    <a:pt x="116355" y="45094"/>
                  </a:lnTo>
                  <a:lnTo>
                    <a:pt x="125768" y="175789"/>
                  </a:lnTo>
                  <a:cubicBezTo>
                    <a:pt x="126276" y="181224"/>
                    <a:pt x="126785" y="182518"/>
                    <a:pt x="129838" y="182518"/>
                  </a:cubicBezTo>
                  <a:cubicBezTo>
                    <a:pt x="133145" y="182518"/>
                    <a:pt x="134672" y="179930"/>
                    <a:pt x="135944" y="177601"/>
                  </a:cubicBezTo>
                  <a:lnTo>
                    <a:pt x="219386" y="300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D59FBFF-ABDE-C972-42A5-38BF7AE3C5A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46667" y="7708728"/>
              <a:ext cx="59020" cy="258802"/>
            </a:xfrm>
            <a:custGeom>
              <a:avLst/>
              <a:gdLst>
                <a:gd name="csX0" fmla="*/ 59126 w 59020"/>
                <a:gd name="csY0" fmla="*/ 129464 h 258802"/>
                <a:gd name="csX1" fmla="*/ 42336 w 59020"/>
                <a:gd name="csY1" fmla="*/ 48718 h 258802"/>
                <a:gd name="csX2" fmla="*/ 2650 w 59020"/>
                <a:gd name="csY2" fmla="*/ 63 h 258802"/>
                <a:gd name="csX3" fmla="*/ 106 w 59020"/>
                <a:gd name="csY3" fmla="*/ 2651 h 258802"/>
                <a:gd name="csX4" fmla="*/ 4940 w 59020"/>
                <a:gd name="csY4" fmla="*/ 8603 h 258802"/>
                <a:gd name="csX5" fmla="*/ 44371 w 59020"/>
                <a:gd name="csY5" fmla="*/ 129464 h 258802"/>
                <a:gd name="csX6" fmla="*/ 3414 w 59020"/>
                <a:gd name="csY6" fmla="*/ 251877 h 258802"/>
                <a:gd name="csX7" fmla="*/ 106 w 59020"/>
                <a:gd name="csY7" fmla="*/ 256277 h 258802"/>
                <a:gd name="csX8" fmla="*/ 2650 w 59020"/>
                <a:gd name="csY8" fmla="*/ 258865 h 258802"/>
                <a:gd name="csX9" fmla="*/ 43099 w 59020"/>
                <a:gd name="csY9" fmla="*/ 208399 h 258802"/>
                <a:gd name="csX10" fmla="*/ 59126 w 59020"/>
                <a:gd name="csY10" fmla="*/ 1294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26" y="129464"/>
                  </a:moveTo>
                  <a:cubicBezTo>
                    <a:pt x="59126" y="109277"/>
                    <a:pt x="56328" y="77962"/>
                    <a:pt x="42336" y="48718"/>
                  </a:cubicBezTo>
                  <a:cubicBezTo>
                    <a:pt x="27072" y="16885"/>
                    <a:pt x="5194" y="63"/>
                    <a:pt x="2650" y="63"/>
                  </a:cubicBezTo>
                  <a:cubicBezTo>
                    <a:pt x="1124" y="63"/>
                    <a:pt x="106" y="1098"/>
                    <a:pt x="106" y="2651"/>
                  </a:cubicBezTo>
                  <a:cubicBezTo>
                    <a:pt x="106" y="3427"/>
                    <a:pt x="106" y="3945"/>
                    <a:pt x="4940" y="8603"/>
                  </a:cubicBezTo>
                  <a:cubicBezTo>
                    <a:pt x="29871" y="34225"/>
                    <a:pt x="44371" y="75374"/>
                    <a:pt x="44371" y="129464"/>
                  </a:cubicBezTo>
                  <a:cubicBezTo>
                    <a:pt x="44371" y="173719"/>
                    <a:pt x="34959" y="219268"/>
                    <a:pt x="3414" y="251877"/>
                  </a:cubicBezTo>
                  <a:cubicBezTo>
                    <a:pt x="106" y="254983"/>
                    <a:pt x="106" y="255501"/>
                    <a:pt x="106" y="256277"/>
                  </a:cubicBezTo>
                  <a:cubicBezTo>
                    <a:pt x="106" y="257830"/>
                    <a:pt x="1124" y="258865"/>
                    <a:pt x="2650" y="258865"/>
                  </a:cubicBezTo>
                  <a:cubicBezTo>
                    <a:pt x="5194" y="258865"/>
                    <a:pt x="28090" y="241266"/>
                    <a:pt x="43099" y="208399"/>
                  </a:cubicBezTo>
                  <a:cubicBezTo>
                    <a:pt x="56074" y="179930"/>
                    <a:pt x="59126" y="151203"/>
                    <a:pt x="59126" y="1294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3DFCFCD-4301-00D4-0118-208CB948A3F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15755" y="7777828"/>
              <a:ext cx="169682" cy="110508"/>
            </a:xfrm>
            <a:custGeom>
              <a:avLst/>
              <a:gdLst>
                <a:gd name="csX0" fmla="*/ 169796 w 169682"/>
                <a:gd name="csY0" fmla="*/ 8086 h 110508"/>
                <a:gd name="csX1" fmla="*/ 166234 w 169682"/>
                <a:gd name="csY1" fmla="*/ 322 h 110508"/>
                <a:gd name="csX2" fmla="*/ 162673 w 169682"/>
                <a:gd name="csY2" fmla="*/ 7309 h 110508"/>
                <a:gd name="csX3" fmla="*/ 127311 w 169682"/>
                <a:gd name="csY3" fmla="*/ 35777 h 110508"/>
                <a:gd name="csX4" fmla="*/ 86608 w 169682"/>
                <a:gd name="csY4" fmla="*/ 18697 h 110508"/>
                <a:gd name="csX5" fmla="*/ 42597 w 169682"/>
                <a:gd name="csY5" fmla="*/ 63 h 110508"/>
                <a:gd name="csX6" fmla="*/ 113 w 169682"/>
                <a:gd name="csY6" fmla="*/ 42248 h 110508"/>
                <a:gd name="csX7" fmla="*/ 3675 w 169682"/>
                <a:gd name="csY7" fmla="*/ 50012 h 110508"/>
                <a:gd name="csX8" fmla="*/ 7236 w 169682"/>
                <a:gd name="csY8" fmla="*/ 44059 h 110508"/>
                <a:gd name="csX9" fmla="*/ 42597 w 169682"/>
                <a:gd name="csY9" fmla="*/ 14556 h 110508"/>
                <a:gd name="csX10" fmla="*/ 83301 w 169682"/>
                <a:gd name="csY10" fmla="*/ 31637 h 110508"/>
                <a:gd name="csX11" fmla="*/ 127311 w 169682"/>
                <a:gd name="csY11" fmla="*/ 50270 h 110508"/>
                <a:gd name="csX12" fmla="*/ 169796 w 169682"/>
                <a:gd name="csY12" fmla="*/ 8086 h 110508"/>
                <a:gd name="csX13" fmla="*/ 169796 w 169682"/>
                <a:gd name="csY13" fmla="*/ 68645 h 110508"/>
                <a:gd name="csX14" fmla="*/ 166234 w 169682"/>
                <a:gd name="csY14" fmla="*/ 60622 h 110508"/>
                <a:gd name="csX15" fmla="*/ 162673 w 169682"/>
                <a:gd name="csY15" fmla="*/ 67610 h 110508"/>
                <a:gd name="csX16" fmla="*/ 127311 w 169682"/>
                <a:gd name="csY16" fmla="*/ 96078 h 110508"/>
                <a:gd name="csX17" fmla="*/ 86608 w 169682"/>
                <a:gd name="csY17" fmla="*/ 78997 h 110508"/>
                <a:gd name="csX18" fmla="*/ 42597 w 169682"/>
                <a:gd name="csY18" fmla="*/ 60364 h 110508"/>
                <a:gd name="csX19" fmla="*/ 113 w 169682"/>
                <a:gd name="csY19" fmla="*/ 102548 h 110508"/>
                <a:gd name="csX20" fmla="*/ 3675 w 169682"/>
                <a:gd name="csY20" fmla="*/ 110313 h 110508"/>
                <a:gd name="csX21" fmla="*/ 7236 w 169682"/>
                <a:gd name="csY21" fmla="*/ 104360 h 110508"/>
                <a:gd name="csX22" fmla="*/ 42597 w 169682"/>
                <a:gd name="csY22" fmla="*/ 74857 h 110508"/>
                <a:gd name="csX23" fmla="*/ 83301 w 169682"/>
                <a:gd name="csY23" fmla="*/ 91938 h 110508"/>
                <a:gd name="csX24" fmla="*/ 127311 w 169682"/>
                <a:gd name="csY24" fmla="*/ 110571 h 110508"/>
                <a:gd name="csX25" fmla="*/ 169796 w 169682"/>
                <a:gd name="csY25" fmla="*/ 68645 h 1105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69682" h="110508">
                  <a:moveTo>
                    <a:pt x="169796" y="8086"/>
                  </a:moveTo>
                  <a:cubicBezTo>
                    <a:pt x="169796" y="2651"/>
                    <a:pt x="168015" y="322"/>
                    <a:pt x="166234" y="322"/>
                  </a:cubicBezTo>
                  <a:cubicBezTo>
                    <a:pt x="165217" y="322"/>
                    <a:pt x="162927" y="1357"/>
                    <a:pt x="162673" y="7309"/>
                  </a:cubicBezTo>
                  <a:cubicBezTo>
                    <a:pt x="161655" y="25167"/>
                    <a:pt x="143847" y="35777"/>
                    <a:pt x="127311" y="35777"/>
                  </a:cubicBezTo>
                  <a:cubicBezTo>
                    <a:pt x="112556" y="35777"/>
                    <a:pt x="99837" y="27755"/>
                    <a:pt x="86608" y="18697"/>
                  </a:cubicBezTo>
                  <a:cubicBezTo>
                    <a:pt x="72871" y="9380"/>
                    <a:pt x="59133" y="63"/>
                    <a:pt x="42597" y="63"/>
                  </a:cubicBezTo>
                  <a:cubicBezTo>
                    <a:pt x="18938" y="63"/>
                    <a:pt x="113" y="18438"/>
                    <a:pt x="113" y="42248"/>
                  </a:cubicBezTo>
                  <a:cubicBezTo>
                    <a:pt x="113" y="47941"/>
                    <a:pt x="2148" y="50012"/>
                    <a:pt x="3675" y="50012"/>
                  </a:cubicBezTo>
                  <a:cubicBezTo>
                    <a:pt x="6219" y="50012"/>
                    <a:pt x="7236" y="45094"/>
                    <a:pt x="7236" y="44059"/>
                  </a:cubicBezTo>
                  <a:cubicBezTo>
                    <a:pt x="8508" y="22320"/>
                    <a:pt x="29369" y="14556"/>
                    <a:pt x="42597" y="14556"/>
                  </a:cubicBezTo>
                  <a:cubicBezTo>
                    <a:pt x="57352" y="14556"/>
                    <a:pt x="70072" y="22579"/>
                    <a:pt x="83301" y="31637"/>
                  </a:cubicBezTo>
                  <a:cubicBezTo>
                    <a:pt x="97038" y="40954"/>
                    <a:pt x="110776" y="50270"/>
                    <a:pt x="127311" y="50270"/>
                  </a:cubicBezTo>
                  <a:cubicBezTo>
                    <a:pt x="150970" y="50270"/>
                    <a:pt x="169796" y="31895"/>
                    <a:pt x="169796" y="8086"/>
                  </a:cubicBezTo>
                  <a:close/>
                  <a:moveTo>
                    <a:pt x="169796" y="68645"/>
                  </a:moveTo>
                  <a:cubicBezTo>
                    <a:pt x="169796" y="61140"/>
                    <a:pt x="166743" y="60622"/>
                    <a:pt x="166234" y="60622"/>
                  </a:cubicBezTo>
                  <a:cubicBezTo>
                    <a:pt x="165217" y="60622"/>
                    <a:pt x="162927" y="61916"/>
                    <a:pt x="162673" y="67610"/>
                  </a:cubicBezTo>
                  <a:cubicBezTo>
                    <a:pt x="161655" y="85467"/>
                    <a:pt x="143847" y="96078"/>
                    <a:pt x="127311" y="96078"/>
                  </a:cubicBezTo>
                  <a:cubicBezTo>
                    <a:pt x="112556" y="96078"/>
                    <a:pt x="99837" y="88056"/>
                    <a:pt x="86608" y="78997"/>
                  </a:cubicBezTo>
                  <a:cubicBezTo>
                    <a:pt x="72871" y="69681"/>
                    <a:pt x="59133" y="60364"/>
                    <a:pt x="42597" y="60364"/>
                  </a:cubicBezTo>
                  <a:cubicBezTo>
                    <a:pt x="18938" y="60364"/>
                    <a:pt x="113" y="78739"/>
                    <a:pt x="113" y="102548"/>
                  </a:cubicBezTo>
                  <a:cubicBezTo>
                    <a:pt x="113" y="108242"/>
                    <a:pt x="2148" y="110313"/>
                    <a:pt x="3675" y="110313"/>
                  </a:cubicBezTo>
                  <a:cubicBezTo>
                    <a:pt x="6219" y="110313"/>
                    <a:pt x="7236" y="105395"/>
                    <a:pt x="7236" y="104360"/>
                  </a:cubicBezTo>
                  <a:cubicBezTo>
                    <a:pt x="8508" y="82621"/>
                    <a:pt x="29369" y="74857"/>
                    <a:pt x="42597" y="74857"/>
                  </a:cubicBezTo>
                  <a:cubicBezTo>
                    <a:pt x="57352" y="74857"/>
                    <a:pt x="70072" y="82879"/>
                    <a:pt x="83301" y="91938"/>
                  </a:cubicBezTo>
                  <a:cubicBezTo>
                    <a:pt x="97038" y="101254"/>
                    <a:pt x="110776" y="110571"/>
                    <a:pt x="127311" y="110571"/>
                  </a:cubicBezTo>
                  <a:cubicBezTo>
                    <a:pt x="151479" y="110571"/>
                    <a:pt x="169796" y="91420"/>
                    <a:pt x="169796" y="686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053F32E-D43A-FAA7-9C34-CB01D03B98F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83012" y="7730467"/>
              <a:ext cx="101504" cy="172362"/>
            </a:xfrm>
            <a:custGeom>
              <a:avLst/>
              <a:gdLst>
                <a:gd name="csX0" fmla="*/ 19712 w 101504"/>
                <a:gd name="csY0" fmla="*/ 152497 h 172362"/>
                <a:gd name="csX1" fmla="*/ 46678 w 101504"/>
                <a:gd name="csY1" fmla="*/ 125841 h 172362"/>
                <a:gd name="csX2" fmla="*/ 101628 w 101504"/>
                <a:gd name="csY2" fmla="*/ 50270 h 172362"/>
                <a:gd name="csX3" fmla="*/ 47696 w 101504"/>
                <a:gd name="csY3" fmla="*/ 63 h 172362"/>
                <a:gd name="csX4" fmla="*/ 123 w 101504"/>
                <a:gd name="csY4" fmla="*/ 46906 h 172362"/>
                <a:gd name="csX5" fmla="*/ 13607 w 101504"/>
                <a:gd name="csY5" fmla="*/ 61399 h 172362"/>
                <a:gd name="csX6" fmla="*/ 26835 w 101504"/>
                <a:gd name="csY6" fmla="*/ 47682 h 172362"/>
                <a:gd name="csX7" fmla="*/ 13352 w 101504"/>
                <a:gd name="csY7" fmla="*/ 34225 h 172362"/>
                <a:gd name="csX8" fmla="*/ 10045 w 101504"/>
                <a:gd name="csY8" fmla="*/ 34483 h 172362"/>
                <a:gd name="csX9" fmla="*/ 44389 w 101504"/>
                <a:gd name="csY9" fmla="*/ 8086 h 172362"/>
                <a:gd name="csX10" fmla="*/ 78478 w 101504"/>
                <a:gd name="csY10" fmla="*/ 50270 h 172362"/>
                <a:gd name="csX11" fmla="*/ 51766 w 101504"/>
                <a:gd name="csY11" fmla="*/ 107466 h 172362"/>
                <a:gd name="csX12" fmla="*/ 2922 w 101504"/>
                <a:gd name="csY12" fmla="*/ 162849 h 172362"/>
                <a:gd name="csX13" fmla="*/ 123 w 101504"/>
                <a:gd name="csY13" fmla="*/ 172425 h 172362"/>
                <a:gd name="csX14" fmla="*/ 94505 w 101504"/>
                <a:gd name="csY14" fmla="*/ 172425 h 172362"/>
                <a:gd name="csX15" fmla="*/ 101628 w 101504"/>
                <a:gd name="csY15" fmla="*/ 127393 h 172362"/>
                <a:gd name="csX16" fmla="*/ 95268 w 101504"/>
                <a:gd name="csY16" fmla="*/ 127393 h 172362"/>
                <a:gd name="csX17" fmla="*/ 89671 w 101504"/>
                <a:gd name="csY17" fmla="*/ 150427 h 172362"/>
                <a:gd name="csX18" fmla="*/ 65504 w 101504"/>
                <a:gd name="csY18" fmla="*/ 152497 h 172362"/>
                <a:gd name="csX19" fmla="*/ 19712 w 101504"/>
                <a:gd name="csY19" fmla="*/ 152497 h 1723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01504" h="172362">
                  <a:moveTo>
                    <a:pt x="19712" y="152497"/>
                  </a:moveTo>
                  <a:lnTo>
                    <a:pt x="46678" y="125841"/>
                  </a:lnTo>
                  <a:cubicBezTo>
                    <a:pt x="86364" y="90126"/>
                    <a:pt x="101628" y="76151"/>
                    <a:pt x="101628" y="50270"/>
                  </a:cubicBezTo>
                  <a:cubicBezTo>
                    <a:pt x="101628" y="20767"/>
                    <a:pt x="78732" y="63"/>
                    <a:pt x="47696" y="63"/>
                  </a:cubicBezTo>
                  <a:cubicBezTo>
                    <a:pt x="18949" y="63"/>
                    <a:pt x="123" y="23873"/>
                    <a:pt x="123" y="46906"/>
                  </a:cubicBezTo>
                  <a:cubicBezTo>
                    <a:pt x="123" y="61399"/>
                    <a:pt x="12843" y="61399"/>
                    <a:pt x="13607" y="61399"/>
                  </a:cubicBezTo>
                  <a:cubicBezTo>
                    <a:pt x="17931" y="61399"/>
                    <a:pt x="26835" y="58293"/>
                    <a:pt x="26835" y="47682"/>
                  </a:cubicBezTo>
                  <a:cubicBezTo>
                    <a:pt x="26835" y="40954"/>
                    <a:pt x="22256" y="34225"/>
                    <a:pt x="13352" y="34225"/>
                  </a:cubicBezTo>
                  <a:cubicBezTo>
                    <a:pt x="11317" y="34225"/>
                    <a:pt x="10808" y="34225"/>
                    <a:pt x="10045" y="34483"/>
                  </a:cubicBezTo>
                  <a:cubicBezTo>
                    <a:pt x="15896" y="17661"/>
                    <a:pt x="29634" y="8086"/>
                    <a:pt x="44389" y="8086"/>
                  </a:cubicBezTo>
                  <a:cubicBezTo>
                    <a:pt x="67539" y="8086"/>
                    <a:pt x="78478" y="29049"/>
                    <a:pt x="78478" y="50270"/>
                  </a:cubicBezTo>
                  <a:cubicBezTo>
                    <a:pt x="78478" y="70975"/>
                    <a:pt x="65758" y="91420"/>
                    <a:pt x="51766" y="107466"/>
                  </a:cubicBezTo>
                  <a:lnTo>
                    <a:pt x="2922" y="162849"/>
                  </a:lnTo>
                  <a:cubicBezTo>
                    <a:pt x="123" y="165696"/>
                    <a:pt x="123" y="166214"/>
                    <a:pt x="123" y="172425"/>
                  </a:cubicBezTo>
                  <a:lnTo>
                    <a:pt x="94505" y="172425"/>
                  </a:lnTo>
                  <a:lnTo>
                    <a:pt x="101628" y="127393"/>
                  </a:lnTo>
                  <a:lnTo>
                    <a:pt x="95268" y="127393"/>
                  </a:lnTo>
                  <a:cubicBezTo>
                    <a:pt x="93996" y="135158"/>
                    <a:pt x="92215" y="146545"/>
                    <a:pt x="89671" y="150427"/>
                  </a:cubicBezTo>
                  <a:cubicBezTo>
                    <a:pt x="87890" y="152497"/>
                    <a:pt x="71100" y="152497"/>
                    <a:pt x="65504" y="152497"/>
                  </a:cubicBezTo>
                  <a:lnTo>
                    <a:pt x="19712" y="1524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53E9A9-3DE9-A821-E1D5-96D416FDF81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10847" y="7683186"/>
              <a:ext cx="87614" cy="127537"/>
            </a:xfrm>
            <a:custGeom>
              <a:avLst/>
              <a:gdLst>
                <a:gd name="csX0" fmla="*/ 42511 w 87614"/>
                <a:gd name="csY0" fmla="*/ 5494 h 127537"/>
                <a:gd name="csX1" fmla="*/ 43223 w 87614"/>
                <a:gd name="csY1" fmla="*/ 2595 h 127537"/>
                <a:gd name="csX2" fmla="*/ 40374 w 87614"/>
                <a:gd name="csY2" fmla="*/ 59 h 127537"/>
                <a:gd name="csX3" fmla="*/ 17580 w 87614"/>
                <a:gd name="csY3" fmla="*/ 1871 h 127537"/>
                <a:gd name="csX4" fmla="*/ 13662 w 87614"/>
                <a:gd name="csY4" fmla="*/ 6037 h 127537"/>
                <a:gd name="csX5" fmla="*/ 18292 w 87614"/>
                <a:gd name="csY5" fmla="*/ 8574 h 127537"/>
                <a:gd name="csX6" fmla="*/ 26840 w 87614"/>
                <a:gd name="csY6" fmla="*/ 11291 h 127537"/>
                <a:gd name="csX7" fmla="*/ 26128 w 87614"/>
                <a:gd name="csY7" fmla="*/ 15277 h 127537"/>
                <a:gd name="csX8" fmla="*/ 1019 w 87614"/>
                <a:gd name="csY8" fmla="*/ 117814 h 127537"/>
                <a:gd name="csX9" fmla="*/ 128 w 87614"/>
                <a:gd name="csY9" fmla="*/ 121800 h 127537"/>
                <a:gd name="csX10" fmla="*/ 6183 w 87614"/>
                <a:gd name="csY10" fmla="*/ 127597 h 127537"/>
                <a:gd name="csX11" fmla="*/ 14375 w 87614"/>
                <a:gd name="csY11" fmla="*/ 119988 h 127537"/>
                <a:gd name="csX12" fmla="*/ 23101 w 87614"/>
                <a:gd name="csY12" fmla="*/ 84843 h 127537"/>
                <a:gd name="csX13" fmla="*/ 45894 w 87614"/>
                <a:gd name="csY13" fmla="*/ 99698 h 127537"/>
                <a:gd name="csX14" fmla="*/ 45538 w 87614"/>
                <a:gd name="csY14" fmla="*/ 103321 h 127537"/>
                <a:gd name="csX15" fmla="*/ 44826 w 87614"/>
                <a:gd name="csY15" fmla="*/ 108937 h 127537"/>
                <a:gd name="csX16" fmla="*/ 63702 w 87614"/>
                <a:gd name="csY16" fmla="*/ 127597 h 127537"/>
                <a:gd name="csX17" fmla="*/ 86318 w 87614"/>
                <a:gd name="csY17" fmla="*/ 99879 h 127537"/>
                <a:gd name="csX18" fmla="*/ 83469 w 87614"/>
                <a:gd name="csY18" fmla="*/ 97524 h 127537"/>
                <a:gd name="csX19" fmla="*/ 79907 w 87614"/>
                <a:gd name="csY19" fmla="*/ 101872 h 127537"/>
                <a:gd name="csX20" fmla="*/ 64237 w 87614"/>
                <a:gd name="csY20" fmla="*/ 122524 h 127537"/>
                <a:gd name="csX21" fmla="*/ 58004 w 87614"/>
                <a:gd name="csY21" fmla="*/ 113104 h 127537"/>
                <a:gd name="csX22" fmla="*/ 59072 w 87614"/>
                <a:gd name="csY22" fmla="*/ 104952 h 127537"/>
                <a:gd name="csX23" fmla="*/ 59963 w 87614"/>
                <a:gd name="csY23" fmla="*/ 99336 h 127537"/>
                <a:gd name="csX24" fmla="*/ 31114 w 87614"/>
                <a:gd name="csY24" fmla="*/ 80133 h 127537"/>
                <a:gd name="csX25" fmla="*/ 45894 w 87614"/>
                <a:gd name="csY25" fmla="*/ 68176 h 127537"/>
                <a:gd name="csX26" fmla="*/ 73853 w 87614"/>
                <a:gd name="csY26" fmla="*/ 50966 h 127537"/>
                <a:gd name="csX27" fmla="*/ 79729 w 87614"/>
                <a:gd name="csY27" fmla="*/ 53321 h 127537"/>
                <a:gd name="csX28" fmla="*/ 70469 w 87614"/>
                <a:gd name="csY28" fmla="*/ 63466 h 127537"/>
                <a:gd name="csX29" fmla="*/ 77592 w 87614"/>
                <a:gd name="csY29" fmla="*/ 70169 h 127537"/>
                <a:gd name="csX30" fmla="*/ 87743 w 87614"/>
                <a:gd name="csY30" fmla="*/ 58574 h 127537"/>
                <a:gd name="csX31" fmla="*/ 74031 w 87614"/>
                <a:gd name="csY31" fmla="*/ 45893 h 127537"/>
                <a:gd name="csX32" fmla="*/ 45538 w 87614"/>
                <a:gd name="csY32" fmla="*/ 61835 h 127537"/>
                <a:gd name="csX33" fmla="*/ 24881 w 87614"/>
                <a:gd name="csY33" fmla="*/ 77777 h 127537"/>
                <a:gd name="csX34" fmla="*/ 42511 w 87614"/>
                <a:gd name="csY34" fmla="*/ 5494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</a:cxnLst>
              <a:rect l="l" t="t" r="r" b="b"/>
              <a:pathLst>
                <a:path w="87614" h="127537">
                  <a:moveTo>
                    <a:pt x="42511" y="5494"/>
                  </a:moveTo>
                  <a:cubicBezTo>
                    <a:pt x="42689" y="5132"/>
                    <a:pt x="43223" y="2777"/>
                    <a:pt x="43223" y="2595"/>
                  </a:cubicBezTo>
                  <a:cubicBezTo>
                    <a:pt x="43223" y="1690"/>
                    <a:pt x="42511" y="59"/>
                    <a:pt x="40374" y="59"/>
                  </a:cubicBezTo>
                  <a:cubicBezTo>
                    <a:pt x="36813" y="59"/>
                    <a:pt x="22032" y="1508"/>
                    <a:pt x="17580" y="1871"/>
                  </a:cubicBezTo>
                  <a:cubicBezTo>
                    <a:pt x="16155" y="2052"/>
                    <a:pt x="13662" y="2233"/>
                    <a:pt x="13662" y="6037"/>
                  </a:cubicBezTo>
                  <a:cubicBezTo>
                    <a:pt x="13662" y="8574"/>
                    <a:pt x="16155" y="8574"/>
                    <a:pt x="18292" y="8574"/>
                  </a:cubicBezTo>
                  <a:cubicBezTo>
                    <a:pt x="26840" y="8574"/>
                    <a:pt x="26840" y="9842"/>
                    <a:pt x="26840" y="11291"/>
                  </a:cubicBezTo>
                  <a:cubicBezTo>
                    <a:pt x="26840" y="12559"/>
                    <a:pt x="26484" y="13646"/>
                    <a:pt x="26128" y="15277"/>
                  </a:cubicBezTo>
                  <a:lnTo>
                    <a:pt x="1019" y="117814"/>
                  </a:lnTo>
                  <a:cubicBezTo>
                    <a:pt x="128" y="121075"/>
                    <a:pt x="128" y="121437"/>
                    <a:pt x="128" y="121800"/>
                  </a:cubicBezTo>
                  <a:cubicBezTo>
                    <a:pt x="128" y="124517"/>
                    <a:pt x="2265" y="127597"/>
                    <a:pt x="6183" y="127597"/>
                  </a:cubicBezTo>
                  <a:cubicBezTo>
                    <a:pt x="10991" y="127597"/>
                    <a:pt x="13306" y="123974"/>
                    <a:pt x="14375" y="119988"/>
                  </a:cubicBezTo>
                  <a:cubicBezTo>
                    <a:pt x="14731" y="119263"/>
                    <a:pt x="22388" y="87379"/>
                    <a:pt x="23101" y="84843"/>
                  </a:cubicBezTo>
                  <a:cubicBezTo>
                    <a:pt x="35744" y="86111"/>
                    <a:pt x="45894" y="90278"/>
                    <a:pt x="45894" y="99698"/>
                  </a:cubicBezTo>
                  <a:cubicBezTo>
                    <a:pt x="45894" y="100604"/>
                    <a:pt x="45894" y="101510"/>
                    <a:pt x="45538" y="103321"/>
                  </a:cubicBezTo>
                  <a:cubicBezTo>
                    <a:pt x="44826" y="106039"/>
                    <a:pt x="44826" y="106944"/>
                    <a:pt x="44826" y="108937"/>
                  </a:cubicBezTo>
                  <a:cubicBezTo>
                    <a:pt x="44826" y="121800"/>
                    <a:pt x="55155" y="127597"/>
                    <a:pt x="63702" y="127597"/>
                  </a:cubicBezTo>
                  <a:cubicBezTo>
                    <a:pt x="80976" y="127597"/>
                    <a:pt x="86318" y="100060"/>
                    <a:pt x="86318" y="99879"/>
                  </a:cubicBezTo>
                  <a:cubicBezTo>
                    <a:pt x="86318" y="97524"/>
                    <a:pt x="84003" y="97524"/>
                    <a:pt x="83469" y="97524"/>
                  </a:cubicBezTo>
                  <a:cubicBezTo>
                    <a:pt x="80976" y="97524"/>
                    <a:pt x="80798" y="98430"/>
                    <a:pt x="79907" y="101872"/>
                  </a:cubicBezTo>
                  <a:cubicBezTo>
                    <a:pt x="77770" y="109662"/>
                    <a:pt x="72962" y="122524"/>
                    <a:pt x="64237" y="122524"/>
                  </a:cubicBezTo>
                  <a:cubicBezTo>
                    <a:pt x="59428" y="122524"/>
                    <a:pt x="58004" y="117995"/>
                    <a:pt x="58004" y="113104"/>
                  </a:cubicBezTo>
                  <a:cubicBezTo>
                    <a:pt x="58004" y="110024"/>
                    <a:pt x="58004" y="109662"/>
                    <a:pt x="59072" y="104952"/>
                  </a:cubicBezTo>
                  <a:cubicBezTo>
                    <a:pt x="59250" y="104408"/>
                    <a:pt x="59963" y="101328"/>
                    <a:pt x="59963" y="99336"/>
                  </a:cubicBezTo>
                  <a:cubicBezTo>
                    <a:pt x="59963" y="83212"/>
                    <a:pt x="38593" y="80676"/>
                    <a:pt x="31114" y="80133"/>
                  </a:cubicBezTo>
                  <a:cubicBezTo>
                    <a:pt x="36278" y="76872"/>
                    <a:pt x="42867" y="70893"/>
                    <a:pt x="45894" y="68176"/>
                  </a:cubicBezTo>
                  <a:cubicBezTo>
                    <a:pt x="54976" y="59480"/>
                    <a:pt x="63880" y="50966"/>
                    <a:pt x="73853" y="50966"/>
                  </a:cubicBezTo>
                  <a:cubicBezTo>
                    <a:pt x="75990" y="50966"/>
                    <a:pt x="78305" y="51509"/>
                    <a:pt x="79729" y="53321"/>
                  </a:cubicBezTo>
                  <a:cubicBezTo>
                    <a:pt x="72072" y="54589"/>
                    <a:pt x="70469" y="60748"/>
                    <a:pt x="70469" y="63466"/>
                  </a:cubicBezTo>
                  <a:cubicBezTo>
                    <a:pt x="70469" y="67451"/>
                    <a:pt x="73497" y="70169"/>
                    <a:pt x="77592" y="70169"/>
                  </a:cubicBezTo>
                  <a:cubicBezTo>
                    <a:pt x="82400" y="70169"/>
                    <a:pt x="87743" y="66183"/>
                    <a:pt x="87743" y="58574"/>
                  </a:cubicBezTo>
                  <a:cubicBezTo>
                    <a:pt x="87743" y="52596"/>
                    <a:pt x="83469" y="45893"/>
                    <a:pt x="74031" y="45893"/>
                  </a:cubicBezTo>
                  <a:cubicBezTo>
                    <a:pt x="63880" y="45893"/>
                    <a:pt x="54620" y="53321"/>
                    <a:pt x="45538" y="61835"/>
                  </a:cubicBezTo>
                  <a:cubicBezTo>
                    <a:pt x="38059" y="69082"/>
                    <a:pt x="32182" y="74698"/>
                    <a:pt x="24881" y="77777"/>
                  </a:cubicBezTo>
                  <a:lnTo>
                    <a:pt x="42511" y="54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99FB8AB-7EB6-82F7-3D5D-AE7D734C33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01068" y="7824412"/>
              <a:ext cx="26966" cy="27433"/>
            </a:xfrm>
            <a:custGeom>
              <a:avLst/>
              <a:gdLst>
                <a:gd name="csX0" fmla="*/ 27102 w 26966"/>
                <a:gd name="csY0" fmla="*/ 13779 h 27433"/>
                <a:gd name="csX1" fmla="*/ 13619 w 26966"/>
                <a:gd name="csY1" fmla="*/ 63 h 27433"/>
                <a:gd name="csX2" fmla="*/ 136 w 26966"/>
                <a:gd name="csY2" fmla="*/ 13779 h 27433"/>
                <a:gd name="csX3" fmla="*/ 13619 w 26966"/>
                <a:gd name="csY3" fmla="*/ 27496 h 27433"/>
                <a:gd name="csX4" fmla="*/ 27102 w 26966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66" h="27433">
                  <a:moveTo>
                    <a:pt x="27102" y="13779"/>
                  </a:moveTo>
                  <a:cubicBezTo>
                    <a:pt x="27102" y="6274"/>
                    <a:pt x="20996" y="63"/>
                    <a:pt x="13619" y="63"/>
                  </a:cubicBezTo>
                  <a:cubicBezTo>
                    <a:pt x="6241" y="63"/>
                    <a:pt x="136" y="6274"/>
                    <a:pt x="136" y="13779"/>
                  </a:cubicBezTo>
                  <a:cubicBezTo>
                    <a:pt x="136" y="21285"/>
                    <a:pt x="6241" y="27496"/>
                    <a:pt x="13619" y="27496"/>
                  </a:cubicBezTo>
                  <a:cubicBezTo>
                    <a:pt x="20996" y="27496"/>
                    <a:pt x="27102" y="21285"/>
                    <a:pt x="27102" y="137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B4E0D6F-7062-D404-97E2-1D85E2D02A2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13511" y="7783522"/>
              <a:ext cx="84459" cy="122154"/>
            </a:xfrm>
            <a:custGeom>
              <a:avLst/>
              <a:gdLst>
                <a:gd name="csX0" fmla="*/ 80276 w 84459"/>
                <a:gd name="csY0" fmla="*/ 8344 h 122154"/>
                <a:gd name="csX1" fmla="*/ 43642 w 84459"/>
                <a:gd name="csY1" fmla="*/ 63 h 122154"/>
                <a:gd name="csX2" fmla="*/ 1413 w 84459"/>
                <a:gd name="csY2" fmla="*/ 33966 h 122154"/>
                <a:gd name="csX3" fmla="*/ 15150 w 84459"/>
                <a:gd name="csY3" fmla="*/ 59846 h 122154"/>
                <a:gd name="csX4" fmla="*/ 42625 w 84459"/>
                <a:gd name="csY4" fmla="*/ 69422 h 122154"/>
                <a:gd name="csX5" fmla="*/ 66538 w 84459"/>
                <a:gd name="csY5" fmla="*/ 88056 h 122154"/>
                <a:gd name="csX6" fmla="*/ 42625 w 84459"/>
                <a:gd name="csY6" fmla="*/ 105913 h 122154"/>
                <a:gd name="csX7" fmla="*/ 3193 w 84459"/>
                <a:gd name="csY7" fmla="*/ 93232 h 122154"/>
                <a:gd name="csX8" fmla="*/ 141 w 84459"/>
                <a:gd name="csY8" fmla="*/ 110830 h 122154"/>
                <a:gd name="csX9" fmla="*/ 42879 w 84459"/>
                <a:gd name="csY9" fmla="*/ 122217 h 122154"/>
                <a:gd name="csX10" fmla="*/ 72389 w 84459"/>
                <a:gd name="csY10" fmla="*/ 113936 h 122154"/>
                <a:gd name="csX11" fmla="*/ 84600 w 84459"/>
                <a:gd name="csY11" fmla="*/ 86244 h 122154"/>
                <a:gd name="csX12" fmla="*/ 74679 w 84459"/>
                <a:gd name="csY12" fmla="*/ 62434 h 122154"/>
                <a:gd name="csX13" fmla="*/ 45169 w 84459"/>
                <a:gd name="csY13" fmla="*/ 49494 h 122154"/>
                <a:gd name="csX14" fmla="*/ 19475 w 84459"/>
                <a:gd name="csY14" fmla="*/ 31378 h 122154"/>
                <a:gd name="csX15" fmla="*/ 41098 w 84459"/>
                <a:gd name="csY15" fmla="*/ 15332 h 122154"/>
                <a:gd name="csX16" fmla="*/ 77223 w 84459"/>
                <a:gd name="csY16" fmla="*/ 25167 h 122154"/>
                <a:gd name="csX17" fmla="*/ 80276 w 84459"/>
                <a:gd name="csY17" fmla="*/ 8344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459" h="122154">
                  <a:moveTo>
                    <a:pt x="80276" y="8344"/>
                  </a:moveTo>
                  <a:cubicBezTo>
                    <a:pt x="67047" y="2133"/>
                    <a:pt x="56617" y="63"/>
                    <a:pt x="43642" y="63"/>
                  </a:cubicBezTo>
                  <a:cubicBezTo>
                    <a:pt x="37283" y="63"/>
                    <a:pt x="1413" y="63"/>
                    <a:pt x="1413" y="33966"/>
                  </a:cubicBezTo>
                  <a:cubicBezTo>
                    <a:pt x="1413" y="46647"/>
                    <a:pt x="8790" y="54929"/>
                    <a:pt x="15150" y="59846"/>
                  </a:cubicBezTo>
                  <a:cubicBezTo>
                    <a:pt x="23036" y="65540"/>
                    <a:pt x="28633" y="66575"/>
                    <a:pt x="42625" y="69422"/>
                  </a:cubicBezTo>
                  <a:cubicBezTo>
                    <a:pt x="51783" y="71233"/>
                    <a:pt x="66538" y="74339"/>
                    <a:pt x="66538" y="88056"/>
                  </a:cubicBezTo>
                  <a:cubicBezTo>
                    <a:pt x="66538" y="105913"/>
                    <a:pt x="46441" y="105913"/>
                    <a:pt x="42625" y="105913"/>
                  </a:cubicBezTo>
                  <a:cubicBezTo>
                    <a:pt x="22019" y="105913"/>
                    <a:pt x="7772" y="96337"/>
                    <a:pt x="3193" y="93232"/>
                  </a:cubicBezTo>
                  <a:lnTo>
                    <a:pt x="141" y="110830"/>
                  </a:lnTo>
                  <a:cubicBezTo>
                    <a:pt x="8281" y="114971"/>
                    <a:pt x="22273" y="122217"/>
                    <a:pt x="42879" y="122217"/>
                  </a:cubicBezTo>
                  <a:cubicBezTo>
                    <a:pt x="47458" y="122217"/>
                    <a:pt x="61450" y="122217"/>
                    <a:pt x="72389" y="113936"/>
                  </a:cubicBezTo>
                  <a:cubicBezTo>
                    <a:pt x="80276" y="107724"/>
                    <a:pt x="84600" y="97372"/>
                    <a:pt x="84600" y="86244"/>
                  </a:cubicBezTo>
                  <a:cubicBezTo>
                    <a:pt x="84600" y="72010"/>
                    <a:pt x="75188" y="63211"/>
                    <a:pt x="74679" y="62434"/>
                  </a:cubicBezTo>
                  <a:cubicBezTo>
                    <a:pt x="64757" y="53376"/>
                    <a:pt x="57889" y="51823"/>
                    <a:pt x="45169" y="49494"/>
                  </a:cubicBezTo>
                  <a:cubicBezTo>
                    <a:pt x="31177" y="46647"/>
                    <a:pt x="19475" y="44059"/>
                    <a:pt x="19475" y="31378"/>
                  </a:cubicBezTo>
                  <a:cubicBezTo>
                    <a:pt x="19475" y="15332"/>
                    <a:pt x="37791" y="15332"/>
                    <a:pt x="41098" y="15332"/>
                  </a:cubicBezTo>
                  <a:cubicBezTo>
                    <a:pt x="49239" y="15332"/>
                    <a:pt x="62722" y="16367"/>
                    <a:pt x="77223" y="25167"/>
                  </a:cubicBezTo>
                  <a:lnTo>
                    <a:pt x="80276" y="83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2EDF464C-8237-73F9-142B-CFB03B546AA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22732" y="7726844"/>
              <a:ext cx="22641" cy="175985"/>
            </a:xfrm>
            <a:custGeom>
              <a:avLst/>
              <a:gdLst>
                <a:gd name="csX0" fmla="*/ 22786 w 22641"/>
                <a:gd name="csY0" fmla="*/ 63 h 175985"/>
                <a:gd name="csX1" fmla="*/ 144 w 22641"/>
                <a:gd name="csY1" fmla="*/ 63 h 175985"/>
                <a:gd name="csX2" fmla="*/ 144 w 22641"/>
                <a:gd name="csY2" fmla="*/ 23096 h 175985"/>
                <a:gd name="csX3" fmla="*/ 22786 w 22641"/>
                <a:gd name="csY3" fmla="*/ 23096 h 175985"/>
                <a:gd name="csX4" fmla="*/ 22786 w 22641"/>
                <a:gd name="csY4" fmla="*/ 63 h 175985"/>
                <a:gd name="csX5" fmla="*/ 21005 w 22641"/>
                <a:gd name="csY5" fmla="*/ 61140 h 175985"/>
                <a:gd name="csX6" fmla="*/ 1925 w 22641"/>
                <a:gd name="csY6" fmla="*/ 61140 h 175985"/>
                <a:gd name="csX7" fmla="*/ 1925 w 22641"/>
                <a:gd name="csY7" fmla="*/ 176048 h 175985"/>
                <a:gd name="csX8" fmla="*/ 21005 w 22641"/>
                <a:gd name="csY8" fmla="*/ 176048 h 175985"/>
                <a:gd name="csX9" fmla="*/ 21005 w 22641"/>
                <a:gd name="csY9" fmla="*/ 61140 h 1759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641" h="175985">
                  <a:moveTo>
                    <a:pt x="22786" y="63"/>
                  </a:moveTo>
                  <a:lnTo>
                    <a:pt x="144" y="63"/>
                  </a:lnTo>
                  <a:lnTo>
                    <a:pt x="144" y="23096"/>
                  </a:lnTo>
                  <a:lnTo>
                    <a:pt x="22786" y="23096"/>
                  </a:lnTo>
                  <a:lnTo>
                    <a:pt x="22786" y="63"/>
                  </a:lnTo>
                  <a:close/>
                  <a:moveTo>
                    <a:pt x="21005" y="61140"/>
                  </a:moveTo>
                  <a:lnTo>
                    <a:pt x="1925" y="61140"/>
                  </a:lnTo>
                  <a:lnTo>
                    <a:pt x="1925" y="176048"/>
                  </a:lnTo>
                  <a:lnTo>
                    <a:pt x="21005" y="176048"/>
                  </a:lnTo>
                  <a:lnTo>
                    <a:pt x="21005" y="61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674E91D-CA3E-06CD-C2BC-ECE8375F536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71802" y="7787921"/>
              <a:ext cx="95144" cy="114908"/>
            </a:xfrm>
            <a:custGeom>
              <a:avLst/>
              <a:gdLst>
                <a:gd name="csX0" fmla="*/ 94782 w 95144"/>
                <a:gd name="csY0" fmla="*/ 10156 h 114908"/>
                <a:gd name="csX1" fmla="*/ 94782 w 95144"/>
                <a:gd name="csY1" fmla="*/ 63 h 114908"/>
                <a:gd name="csX2" fmla="*/ 3708 w 95144"/>
                <a:gd name="csY2" fmla="*/ 63 h 114908"/>
                <a:gd name="csX3" fmla="*/ 3708 w 95144"/>
                <a:gd name="csY3" fmla="*/ 15332 h 114908"/>
                <a:gd name="csX4" fmla="*/ 39070 w 95144"/>
                <a:gd name="csY4" fmla="*/ 15332 h 114908"/>
                <a:gd name="csX5" fmla="*/ 48228 w 95144"/>
                <a:gd name="csY5" fmla="*/ 15073 h 114908"/>
                <a:gd name="csX6" fmla="*/ 68071 w 95144"/>
                <a:gd name="csY6" fmla="*/ 15073 h 114908"/>
                <a:gd name="csX7" fmla="*/ 147 w 95144"/>
                <a:gd name="csY7" fmla="*/ 104360 h 114908"/>
                <a:gd name="csX8" fmla="*/ 147 w 95144"/>
                <a:gd name="csY8" fmla="*/ 114971 h 114908"/>
                <a:gd name="csX9" fmla="*/ 95291 w 95144"/>
                <a:gd name="csY9" fmla="*/ 114971 h 114908"/>
                <a:gd name="csX10" fmla="*/ 95291 w 95144"/>
                <a:gd name="csY10" fmla="*/ 98925 h 114908"/>
                <a:gd name="csX11" fmla="*/ 57895 w 95144"/>
                <a:gd name="csY11" fmla="*/ 98925 h 114908"/>
                <a:gd name="csX12" fmla="*/ 48737 w 95144"/>
                <a:gd name="csY12" fmla="*/ 99184 h 114908"/>
                <a:gd name="csX13" fmla="*/ 27113 w 95144"/>
                <a:gd name="csY13" fmla="*/ 99184 h 114908"/>
                <a:gd name="csX14" fmla="*/ 94782 w 95144"/>
                <a:gd name="csY14" fmla="*/ 10156 h 114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5144" h="114908">
                  <a:moveTo>
                    <a:pt x="94782" y="10156"/>
                  </a:moveTo>
                  <a:lnTo>
                    <a:pt x="94782" y="63"/>
                  </a:lnTo>
                  <a:lnTo>
                    <a:pt x="3708" y="63"/>
                  </a:lnTo>
                  <a:lnTo>
                    <a:pt x="3708" y="15332"/>
                  </a:lnTo>
                  <a:lnTo>
                    <a:pt x="39070" y="15332"/>
                  </a:lnTo>
                  <a:cubicBezTo>
                    <a:pt x="42122" y="15332"/>
                    <a:pt x="45175" y="15073"/>
                    <a:pt x="48228" y="15073"/>
                  </a:cubicBezTo>
                  <a:lnTo>
                    <a:pt x="68071" y="15073"/>
                  </a:lnTo>
                  <a:lnTo>
                    <a:pt x="147" y="104360"/>
                  </a:lnTo>
                  <a:lnTo>
                    <a:pt x="147" y="114971"/>
                  </a:lnTo>
                  <a:lnTo>
                    <a:pt x="95291" y="114971"/>
                  </a:lnTo>
                  <a:lnTo>
                    <a:pt x="95291" y="98925"/>
                  </a:lnTo>
                  <a:lnTo>
                    <a:pt x="57895" y="98925"/>
                  </a:lnTo>
                  <a:cubicBezTo>
                    <a:pt x="54842" y="98925"/>
                    <a:pt x="51789" y="99184"/>
                    <a:pt x="48737" y="99184"/>
                  </a:cubicBezTo>
                  <a:lnTo>
                    <a:pt x="27113" y="99184"/>
                  </a:lnTo>
                  <a:lnTo>
                    <a:pt x="94782" y="10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1FBB572-1D66-8BB4-7668-F19D961605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84175" y="7783522"/>
              <a:ext cx="96416" cy="122154"/>
            </a:xfrm>
            <a:custGeom>
              <a:avLst/>
              <a:gdLst>
                <a:gd name="csX0" fmla="*/ 96568 w 96416"/>
                <a:gd name="csY0" fmla="*/ 62693 h 122154"/>
                <a:gd name="csX1" fmla="*/ 86392 w 96416"/>
                <a:gd name="csY1" fmla="*/ 18955 h 122154"/>
                <a:gd name="csX2" fmla="*/ 51285 w 96416"/>
                <a:gd name="csY2" fmla="*/ 63 h 122154"/>
                <a:gd name="csX3" fmla="*/ 151 w 96416"/>
                <a:gd name="csY3" fmla="*/ 60881 h 122154"/>
                <a:gd name="csX4" fmla="*/ 55101 w 96416"/>
                <a:gd name="csY4" fmla="*/ 122217 h 122154"/>
                <a:gd name="csX5" fmla="*/ 95550 w 96416"/>
                <a:gd name="csY5" fmla="*/ 108760 h 122154"/>
                <a:gd name="csX6" fmla="*/ 94024 w 96416"/>
                <a:gd name="csY6" fmla="*/ 91938 h 122154"/>
                <a:gd name="csX7" fmla="*/ 55355 w 96416"/>
                <a:gd name="csY7" fmla="*/ 106430 h 122154"/>
                <a:gd name="csX8" fmla="*/ 17959 w 96416"/>
                <a:gd name="csY8" fmla="*/ 62693 h 122154"/>
                <a:gd name="csX9" fmla="*/ 96568 w 96416"/>
                <a:gd name="csY9" fmla="*/ 62693 h 122154"/>
                <a:gd name="csX10" fmla="*/ 19231 w 96416"/>
                <a:gd name="csY10" fmla="*/ 48459 h 122154"/>
                <a:gd name="csX11" fmla="*/ 51285 w 96416"/>
                <a:gd name="csY11" fmla="*/ 15850 h 122154"/>
                <a:gd name="csX12" fmla="*/ 82067 w 96416"/>
                <a:gd name="csY12" fmla="*/ 48459 h 122154"/>
                <a:gd name="csX13" fmla="*/ 19231 w 96416"/>
                <a:gd name="csY13" fmla="*/ 48459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416" h="122154">
                  <a:moveTo>
                    <a:pt x="96568" y="62693"/>
                  </a:moveTo>
                  <a:cubicBezTo>
                    <a:pt x="96568" y="53894"/>
                    <a:pt x="96313" y="34483"/>
                    <a:pt x="86392" y="18955"/>
                  </a:cubicBezTo>
                  <a:cubicBezTo>
                    <a:pt x="75961" y="2910"/>
                    <a:pt x="60443" y="63"/>
                    <a:pt x="51285" y="63"/>
                  </a:cubicBezTo>
                  <a:cubicBezTo>
                    <a:pt x="23047" y="63"/>
                    <a:pt x="151" y="27496"/>
                    <a:pt x="151" y="60881"/>
                  </a:cubicBezTo>
                  <a:cubicBezTo>
                    <a:pt x="151" y="95043"/>
                    <a:pt x="24573" y="122217"/>
                    <a:pt x="55101" y="122217"/>
                  </a:cubicBezTo>
                  <a:cubicBezTo>
                    <a:pt x="71128" y="122217"/>
                    <a:pt x="85628" y="116006"/>
                    <a:pt x="95550" y="108760"/>
                  </a:cubicBezTo>
                  <a:lnTo>
                    <a:pt x="94024" y="91938"/>
                  </a:lnTo>
                  <a:cubicBezTo>
                    <a:pt x="77997" y="105395"/>
                    <a:pt x="61206" y="106430"/>
                    <a:pt x="55355" y="106430"/>
                  </a:cubicBezTo>
                  <a:cubicBezTo>
                    <a:pt x="35003" y="106430"/>
                    <a:pt x="18722" y="88056"/>
                    <a:pt x="17959" y="62693"/>
                  </a:cubicBezTo>
                  <a:lnTo>
                    <a:pt x="96568" y="62693"/>
                  </a:lnTo>
                  <a:close/>
                  <a:moveTo>
                    <a:pt x="19231" y="48459"/>
                  </a:moveTo>
                  <a:cubicBezTo>
                    <a:pt x="23301" y="28790"/>
                    <a:pt x="36784" y="15850"/>
                    <a:pt x="51285" y="15850"/>
                  </a:cubicBezTo>
                  <a:cubicBezTo>
                    <a:pt x="64514" y="15850"/>
                    <a:pt x="78760" y="24649"/>
                    <a:pt x="82067" y="48459"/>
                  </a:cubicBezTo>
                  <a:lnTo>
                    <a:pt x="19231" y="484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7A7021C-954D-3394-24DA-FD63BB4E56C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413521" y="7708728"/>
              <a:ext cx="59020" cy="258802"/>
            </a:xfrm>
            <a:custGeom>
              <a:avLst/>
              <a:gdLst>
                <a:gd name="csX0" fmla="*/ 59176 w 59020"/>
                <a:gd name="csY0" fmla="*/ 256277 h 258802"/>
                <a:gd name="csX1" fmla="*/ 54851 w 59020"/>
                <a:gd name="csY1" fmla="*/ 250583 h 258802"/>
                <a:gd name="csX2" fmla="*/ 14911 w 59020"/>
                <a:gd name="csY2" fmla="*/ 129464 h 258802"/>
                <a:gd name="csX3" fmla="*/ 55868 w 59020"/>
                <a:gd name="csY3" fmla="*/ 7050 h 258802"/>
                <a:gd name="csX4" fmla="*/ 59176 w 59020"/>
                <a:gd name="csY4" fmla="*/ 2651 h 258802"/>
                <a:gd name="csX5" fmla="*/ 56632 w 59020"/>
                <a:gd name="csY5" fmla="*/ 63 h 258802"/>
                <a:gd name="csX6" fmla="*/ 16183 w 59020"/>
                <a:gd name="csY6" fmla="*/ 50529 h 258802"/>
                <a:gd name="csX7" fmla="*/ 156 w 59020"/>
                <a:gd name="csY7" fmla="*/ 129464 h 258802"/>
                <a:gd name="csX8" fmla="*/ 16946 w 59020"/>
                <a:gd name="csY8" fmla="*/ 210210 h 258802"/>
                <a:gd name="csX9" fmla="*/ 56632 w 59020"/>
                <a:gd name="csY9" fmla="*/ 258865 h 258802"/>
                <a:gd name="csX10" fmla="*/ 59176 w 59020"/>
                <a:gd name="csY10" fmla="*/ 256277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76" y="256277"/>
                  </a:moveTo>
                  <a:cubicBezTo>
                    <a:pt x="59176" y="255501"/>
                    <a:pt x="59176" y="254983"/>
                    <a:pt x="54851" y="250583"/>
                  </a:cubicBezTo>
                  <a:cubicBezTo>
                    <a:pt x="23051" y="217974"/>
                    <a:pt x="14911" y="169061"/>
                    <a:pt x="14911" y="129464"/>
                  </a:cubicBezTo>
                  <a:cubicBezTo>
                    <a:pt x="14911" y="84432"/>
                    <a:pt x="24578" y="39401"/>
                    <a:pt x="55868" y="7050"/>
                  </a:cubicBezTo>
                  <a:cubicBezTo>
                    <a:pt x="59176" y="3945"/>
                    <a:pt x="59176" y="3427"/>
                    <a:pt x="59176" y="2651"/>
                  </a:cubicBezTo>
                  <a:cubicBezTo>
                    <a:pt x="59176" y="839"/>
                    <a:pt x="58158" y="63"/>
                    <a:pt x="56632" y="63"/>
                  </a:cubicBezTo>
                  <a:cubicBezTo>
                    <a:pt x="54088" y="63"/>
                    <a:pt x="31192" y="17661"/>
                    <a:pt x="16183" y="50529"/>
                  </a:cubicBezTo>
                  <a:cubicBezTo>
                    <a:pt x="3208" y="78997"/>
                    <a:pt x="156" y="107724"/>
                    <a:pt x="156" y="129464"/>
                  </a:cubicBezTo>
                  <a:cubicBezTo>
                    <a:pt x="156" y="149650"/>
                    <a:pt x="2954" y="180966"/>
                    <a:pt x="16946" y="210210"/>
                  </a:cubicBezTo>
                  <a:cubicBezTo>
                    <a:pt x="32210" y="242043"/>
                    <a:pt x="54088" y="258865"/>
                    <a:pt x="56632" y="258865"/>
                  </a:cubicBezTo>
                  <a:cubicBezTo>
                    <a:pt x="58158" y="258865"/>
                    <a:pt x="59176" y="258089"/>
                    <a:pt x="59176" y="256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6B77A64-EABC-D887-07D5-11C64FFFD61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504313" y="7726068"/>
              <a:ext cx="176297" cy="182455"/>
            </a:xfrm>
            <a:custGeom>
              <a:avLst/>
              <a:gdLst>
                <a:gd name="csX0" fmla="*/ 144657 w 176297"/>
                <a:gd name="csY0" fmla="*/ 27237 h 182455"/>
                <a:gd name="csX1" fmla="*/ 172132 w 176297"/>
                <a:gd name="csY1" fmla="*/ 8086 h 182455"/>
                <a:gd name="csX2" fmla="*/ 176457 w 176297"/>
                <a:gd name="csY2" fmla="*/ 2910 h 182455"/>
                <a:gd name="csX3" fmla="*/ 173149 w 176297"/>
                <a:gd name="csY3" fmla="*/ 63 h 182455"/>
                <a:gd name="csX4" fmla="*/ 147201 w 176297"/>
                <a:gd name="csY4" fmla="*/ 839 h 182455"/>
                <a:gd name="csX5" fmla="*/ 120744 w 176297"/>
                <a:gd name="csY5" fmla="*/ 63 h 182455"/>
                <a:gd name="csX6" fmla="*/ 116164 w 176297"/>
                <a:gd name="csY6" fmla="*/ 5239 h 182455"/>
                <a:gd name="csX7" fmla="*/ 120744 w 176297"/>
                <a:gd name="csY7" fmla="*/ 8086 h 182455"/>
                <a:gd name="csX8" fmla="*/ 138043 w 176297"/>
                <a:gd name="csY8" fmla="*/ 19473 h 182455"/>
                <a:gd name="csX9" fmla="*/ 137279 w 176297"/>
                <a:gd name="csY9" fmla="*/ 24908 h 182455"/>
                <a:gd name="csX10" fmla="*/ 114384 w 176297"/>
                <a:gd name="csY10" fmla="*/ 117300 h 182455"/>
                <a:gd name="csX11" fmla="*/ 51039 w 176297"/>
                <a:gd name="csY11" fmla="*/ 174495 h 182455"/>
                <a:gd name="csX12" fmla="*/ 20002 w 176297"/>
                <a:gd name="csY12" fmla="*/ 140851 h 182455"/>
                <a:gd name="csX13" fmla="*/ 22801 w 176297"/>
                <a:gd name="csY13" fmla="*/ 120665 h 182455"/>
                <a:gd name="csX14" fmla="*/ 47477 w 176297"/>
                <a:gd name="csY14" fmla="*/ 19991 h 182455"/>
                <a:gd name="csX15" fmla="*/ 68847 w 176297"/>
                <a:gd name="csY15" fmla="*/ 8086 h 182455"/>
                <a:gd name="csX16" fmla="*/ 77496 w 176297"/>
                <a:gd name="csY16" fmla="*/ 2910 h 182455"/>
                <a:gd name="csX17" fmla="*/ 73935 w 176297"/>
                <a:gd name="csY17" fmla="*/ 63 h 182455"/>
                <a:gd name="csX18" fmla="*/ 41372 w 176297"/>
                <a:gd name="csY18" fmla="*/ 839 h 182455"/>
                <a:gd name="csX19" fmla="*/ 8555 w 176297"/>
                <a:gd name="csY19" fmla="*/ 63 h 182455"/>
                <a:gd name="csX20" fmla="*/ 3721 w 176297"/>
                <a:gd name="csY20" fmla="*/ 5239 h 182455"/>
                <a:gd name="csX21" fmla="*/ 10844 w 176297"/>
                <a:gd name="csY21" fmla="*/ 8086 h 182455"/>
                <a:gd name="csX22" fmla="*/ 20511 w 176297"/>
                <a:gd name="csY22" fmla="*/ 8603 h 182455"/>
                <a:gd name="csX23" fmla="*/ 27380 w 176297"/>
                <a:gd name="csY23" fmla="*/ 12744 h 182455"/>
                <a:gd name="csX24" fmla="*/ 23055 w 176297"/>
                <a:gd name="csY24" fmla="*/ 31119 h 182455"/>
                <a:gd name="csX25" fmla="*/ 17458 w 176297"/>
                <a:gd name="csY25" fmla="*/ 53894 h 182455"/>
                <a:gd name="csX26" fmla="*/ 1940 w 176297"/>
                <a:gd name="csY26" fmla="*/ 117818 h 182455"/>
                <a:gd name="csX27" fmla="*/ 159 w 176297"/>
                <a:gd name="csY27" fmla="*/ 132828 h 182455"/>
                <a:gd name="csX28" fmla="*/ 50021 w 176297"/>
                <a:gd name="csY28" fmla="*/ 182518 h 182455"/>
                <a:gd name="csX29" fmla="*/ 122016 w 176297"/>
                <a:gd name="csY29" fmla="*/ 119112 h 182455"/>
                <a:gd name="csX30" fmla="*/ 144657 w 176297"/>
                <a:gd name="csY30" fmla="*/ 27237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76297" h="182455">
                  <a:moveTo>
                    <a:pt x="144657" y="27237"/>
                  </a:moveTo>
                  <a:cubicBezTo>
                    <a:pt x="147201" y="16626"/>
                    <a:pt x="151780" y="8862"/>
                    <a:pt x="172132" y="8086"/>
                  </a:cubicBezTo>
                  <a:cubicBezTo>
                    <a:pt x="173404" y="8086"/>
                    <a:pt x="176457" y="7827"/>
                    <a:pt x="176457" y="2910"/>
                  </a:cubicBezTo>
                  <a:cubicBezTo>
                    <a:pt x="176457" y="2651"/>
                    <a:pt x="176457" y="63"/>
                    <a:pt x="173149" y="63"/>
                  </a:cubicBezTo>
                  <a:cubicBezTo>
                    <a:pt x="164754" y="63"/>
                    <a:pt x="155850" y="839"/>
                    <a:pt x="147201" y="839"/>
                  </a:cubicBezTo>
                  <a:cubicBezTo>
                    <a:pt x="138551" y="839"/>
                    <a:pt x="129139" y="63"/>
                    <a:pt x="120744" y="63"/>
                  </a:cubicBezTo>
                  <a:cubicBezTo>
                    <a:pt x="119217" y="63"/>
                    <a:pt x="116164" y="63"/>
                    <a:pt x="116164" y="5239"/>
                  </a:cubicBezTo>
                  <a:cubicBezTo>
                    <a:pt x="116164" y="8086"/>
                    <a:pt x="118708" y="8086"/>
                    <a:pt x="120744" y="8086"/>
                  </a:cubicBezTo>
                  <a:cubicBezTo>
                    <a:pt x="135244" y="8344"/>
                    <a:pt x="138043" y="13779"/>
                    <a:pt x="138043" y="19473"/>
                  </a:cubicBezTo>
                  <a:cubicBezTo>
                    <a:pt x="138043" y="20249"/>
                    <a:pt x="137534" y="24131"/>
                    <a:pt x="137279" y="24908"/>
                  </a:cubicBezTo>
                  <a:lnTo>
                    <a:pt x="114384" y="117300"/>
                  </a:lnTo>
                  <a:cubicBezTo>
                    <a:pt x="105734" y="151980"/>
                    <a:pt x="76479" y="174495"/>
                    <a:pt x="51039" y="174495"/>
                  </a:cubicBezTo>
                  <a:cubicBezTo>
                    <a:pt x="33740" y="174495"/>
                    <a:pt x="20002" y="163108"/>
                    <a:pt x="20002" y="140851"/>
                  </a:cubicBezTo>
                  <a:cubicBezTo>
                    <a:pt x="20002" y="140334"/>
                    <a:pt x="20002" y="132052"/>
                    <a:pt x="22801" y="120665"/>
                  </a:cubicBezTo>
                  <a:lnTo>
                    <a:pt x="47477" y="19991"/>
                  </a:lnTo>
                  <a:cubicBezTo>
                    <a:pt x="49767" y="10674"/>
                    <a:pt x="50276" y="8086"/>
                    <a:pt x="68847" y="8086"/>
                  </a:cubicBezTo>
                  <a:cubicBezTo>
                    <a:pt x="75461" y="8086"/>
                    <a:pt x="77496" y="8086"/>
                    <a:pt x="77496" y="2910"/>
                  </a:cubicBezTo>
                  <a:cubicBezTo>
                    <a:pt x="77496" y="63"/>
                    <a:pt x="74698" y="63"/>
                    <a:pt x="73935" y="63"/>
                  </a:cubicBezTo>
                  <a:cubicBezTo>
                    <a:pt x="66811" y="63"/>
                    <a:pt x="48495" y="839"/>
                    <a:pt x="41372" y="839"/>
                  </a:cubicBezTo>
                  <a:cubicBezTo>
                    <a:pt x="33994" y="839"/>
                    <a:pt x="15932" y="63"/>
                    <a:pt x="8555" y="63"/>
                  </a:cubicBezTo>
                  <a:cubicBezTo>
                    <a:pt x="6519" y="63"/>
                    <a:pt x="3721" y="63"/>
                    <a:pt x="3721" y="5239"/>
                  </a:cubicBezTo>
                  <a:cubicBezTo>
                    <a:pt x="3721" y="8086"/>
                    <a:pt x="6011" y="8086"/>
                    <a:pt x="10844" y="8086"/>
                  </a:cubicBezTo>
                  <a:cubicBezTo>
                    <a:pt x="11353" y="8086"/>
                    <a:pt x="16186" y="8086"/>
                    <a:pt x="20511" y="8603"/>
                  </a:cubicBezTo>
                  <a:cubicBezTo>
                    <a:pt x="25090" y="9121"/>
                    <a:pt x="27380" y="9380"/>
                    <a:pt x="27380" y="12744"/>
                  </a:cubicBezTo>
                  <a:cubicBezTo>
                    <a:pt x="27380" y="14297"/>
                    <a:pt x="24582" y="25167"/>
                    <a:pt x="23055" y="31119"/>
                  </a:cubicBezTo>
                  <a:lnTo>
                    <a:pt x="17458" y="53894"/>
                  </a:lnTo>
                  <a:cubicBezTo>
                    <a:pt x="15169" y="63987"/>
                    <a:pt x="2958" y="112901"/>
                    <a:pt x="1940" y="117818"/>
                  </a:cubicBezTo>
                  <a:cubicBezTo>
                    <a:pt x="159" y="125064"/>
                    <a:pt x="159" y="128946"/>
                    <a:pt x="159" y="132828"/>
                  </a:cubicBezTo>
                  <a:cubicBezTo>
                    <a:pt x="159" y="164402"/>
                    <a:pt x="23310" y="182518"/>
                    <a:pt x="50021" y="182518"/>
                  </a:cubicBezTo>
                  <a:cubicBezTo>
                    <a:pt x="82075" y="182518"/>
                    <a:pt x="113620" y="153274"/>
                    <a:pt x="122016" y="119112"/>
                  </a:cubicBezTo>
                  <a:lnTo>
                    <a:pt x="144657" y="272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928CF90-9C99-F814-6FC2-EA894713FBA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703202" y="7708728"/>
              <a:ext cx="59020" cy="258802"/>
            </a:xfrm>
            <a:custGeom>
              <a:avLst/>
              <a:gdLst>
                <a:gd name="csX0" fmla="*/ 59187 w 59020"/>
                <a:gd name="csY0" fmla="*/ 129464 h 258802"/>
                <a:gd name="csX1" fmla="*/ 42397 w 59020"/>
                <a:gd name="csY1" fmla="*/ 48718 h 258802"/>
                <a:gd name="csX2" fmla="*/ 2711 w 59020"/>
                <a:gd name="csY2" fmla="*/ 63 h 258802"/>
                <a:gd name="csX3" fmla="*/ 167 w 59020"/>
                <a:gd name="csY3" fmla="*/ 2651 h 258802"/>
                <a:gd name="csX4" fmla="*/ 5001 w 59020"/>
                <a:gd name="csY4" fmla="*/ 8603 h 258802"/>
                <a:gd name="csX5" fmla="*/ 44432 w 59020"/>
                <a:gd name="csY5" fmla="*/ 129464 h 258802"/>
                <a:gd name="csX6" fmla="*/ 3474 w 59020"/>
                <a:gd name="csY6" fmla="*/ 251877 h 258802"/>
                <a:gd name="csX7" fmla="*/ 167 w 59020"/>
                <a:gd name="csY7" fmla="*/ 256277 h 258802"/>
                <a:gd name="csX8" fmla="*/ 2711 w 59020"/>
                <a:gd name="csY8" fmla="*/ 258865 h 258802"/>
                <a:gd name="csX9" fmla="*/ 43160 w 59020"/>
                <a:gd name="csY9" fmla="*/ 208399 h 258802"/>
                <a:gd name="csX10" fmla="*/ 59187 w 59020"/>
                <a:gd name="csY10" fmla="*/ 1294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87" y="129464"/>
                  </a:moveTo>
                  <a:cubicBezTo>
                    <a:pt x="59187" y="109277"/>
                    <a:pt x="56389" y="77962"/>
                    <a:pt x="42397" y="48718"/>
                  </a:cubicBezTo>
                  <a:cubicBezTo>
                    <a:pt x="27133" y="16885"/>
                    <a:pt x="5255" y="63"/>
                    <a:pt x="2711" y="63"/>
                  </a:cubicBezTo>
                  <a:cubicBezTo>
                    <a:pt x="1185" y="63"/>
                    <a:pt x="167" y="1098"/>
                    <a:pt x="167" y="2651"/>
                  </a:cubicBezTo>
                  <a:cubicBezTo>
                    <a:pt x="167" y="3427"/>
                    <a:pt x="167" y="3945"/>
                    <a:pt x="5001" y="8603"/>
                  </a:cubicBezTo>
                  <a:cubicBezTo>
                    <a:pt x="29932" y="34225"/>
                    <a:pt x="44432" y="75374"/>
                    <a:pt x="44432" y="129464"/>
                  </a:cubicBezTo>
                  <a:cubicBezTo>
                    <a:pt x="44432" y="173719"/>
                    <a:pt x="35020" y="219268"/>
                    <a:pt x="3474" y="251877"/>
                  </a:cubicBezTo>
                  <a:cubicBezTo>
                    <a:pt x="167" y="254983"/>
                    <a:pt x="167" y="255501"/>
                    <a:pt x="167" y="256277"/>
                  </a:cubicBezTo>
                  <a:cubicBezTo>
                    <a:pt x="167" y="257830"/>
                    <a:pt x="1185" y="258865"/>
                    <a:pt x="2711" y="258865"/>
                  </a:cubicBezTo>
                  <a:cubicBezTo>
                    <a:pt x="5255" y="258865"/>
                    <a:pt x="28151" y="241266"/>
                    <a:pt x="43160" y="208399"/>
                  </a:cubicBezTo>
                  <a:cubicBezTo>
                    <a:pt x="56135" y="179930"/>
                    <a:pt x="59187" y="151203"/>
                    <a:pt x="59187" y="1294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25" name="TextBox 324">
            <a:extLst>
              <a:ext uri="{FF2B5EF4-FFF2-40B4-BE49-F238E27FC236}">
                <a16:creationId xmlns:a16="http://schemas.microsoft.com/office/drawing/2014/main" id="{B6266B1B-B395-69E3-6845-8D9123988A54}"/>
              </a:ext>
            </a:extLst>
          </p:cNvPr>
          <p:cNvSpPr txBox="1"/>
          <p:nvPr/>
        </p:nvSpPr>
        <p:spPr>
          <a:xfrm>
            <a:off x="7117388" y="6058225"/>
            <a:ext cx="436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(exponential simulation time)</a:t>
            </a:r>
          </a:p>
        </p:txBody>
      </p:sp>
      <p:sp>
        <p:nvSpPr>
          <p:cNvPr id="326" name="Graphic 450 1" descr="\documentclass{article}&#10;\input{Macros.tex}&#10;\begin{document}&#10;&#10;$\Rightarrow$&#10;\end{document}" title="IguanaTex Shape Display">
            <a:extLst>
              <a:ext uri="{FF2B5EF4-FFF2-40B4-BE49-F238E27FC236}">
                <a16:creationId xmlns:a16="http://schemas.microsoft.com/office/drawing/2014/main" id="{88F51451-7A84-9F82-2592-EDF660863E7A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3794076" y="6138204"/>
            <a:ext cx="349885" cy="250048"/>
          </a:xfrm>
          <a:custGeom>
            <a:avLst/>
            <a:gdLst>
              <a:gd name="csX0" fmla="*/ 165629 w 219091"/>
              <a:gd name="csY0" fmla="*/ 56430 h 156575"/>
              <a:gd name="csX1" fmla="*/ 196716 w 219091"/>
              <a:gd name="csY1" fmla="*/ 78350 h 156575"/>
              <a:gd name="csX2" fmla="*/ 165629 w 219091"/>
              <a:gd name="csY2" fmla="*/ 100271 h 156575"/>
              <a:gd name="csX3" fmla="*/ 8959 w 219091"/>
              <a:gd name="csY3" fmla="*/ 100271 h 156575"/>
              <a:gd name="csX4" fmla="*/ 77 w 219091"/>
              <a:gd name="csY4" fmla="*/ 105965 h 156575"/>
              <a:gd name="csX5" fmla="*/ 8712 w 219091"/>
              <a:gd name="csY5" fmla="*/ 111658 h 156575"/>
              <a:gd name="csX6" fmla="*/ 154526 w 219091"/>
              <a:gd name="csY6" fmla="*/ 111658 h 156575"/>
              <a:gd name="csX7" fmla="*/ 129854 w 219091"/>
              <a:gd name="csY7" fmla="*/ 153507 h 156575"/>
              <a:gd name="csX8" fmla="*/ 134542 w 219091"/>
              <a:gd name="csY8" fmla="*/ 156638 h 156575"/>
              <a:gd name="csX9" fmla="*/ 139229 w 219091"/>
              <a:gd name="csY9" fmla="*/ 154361 h 156575"/>
              <a:gd name="csX10" fmla="*/ 167356 w 219091"/>
              <a:gd name="csY10" fmla="*/ 111943 h 156575"/>
              <a:gd name="csX11" fmla="*/ 213740 w 219091"/>
              <a:gd name="csY11" fmla="*/ 82621 h 156575"/>
              <a:gd name="csX12" fmla="*/ 218675 w 219091"/>
              <a:gd name="csY12" fmla="*/ 80059 h 156575"/>
              <a:gd name="csX13" fmla="*/ 219168 w 219091"/>
              <a:gd name="csY13" fmla="*/ 78350 h 156575"/>
              <a:gd name="csX14" fmla="*/ 218922 w 219091"/>
              <a:gd name="csY14" fmla="*/ 76642 h 156575"/>
              <a:gd name="csX15" fmla="*/ 218181 w 219091"/>
              <a:gd name="csY15" fmla="*/ 76073 h 156575"/>
              <a:gd name="csX16" fmla="*/ 212753 w 219091"/>
              <a:gd name="csY16" fmla="*/ 73796 h 156575"/>
              <a:gd name="csX17" fmla="*/ 140957 w 219091"/>
              <a:gd name="csY17" fmla="*/ 6041 h 156575"/>
              <a:gd name="csX18" fmla="*/ 134542 w 219091"/>
              <a:gd name="csY18" fmla="*/ 63 h 156575"/>
              <a:gd name="csX19" fmla="*/ 129854 w 219091"/>
              <a:gd name="csY19" fmla="*/ 3194 h 156575"/>
              <a:gd name="csX20" fmla="*/ 154526 w 219091"/>
              <a:gd name="csY20" fmla="*/ 45043 h 156575"/>
              <a:gd name="csX21" fmla="*/ 8712 w 219091"/>
              <a:gd name="csY21" fmla="*/ 45043 h 156575"/>
              <a:gd name="csX22" fmla="*/ 77 w 219091"/>
              <a:gd name="csY22" fmla="*/ 50736 h 156575"/>
              <a:gd name="csX23" fmla="*/ 8959 w 219091"/>
              <a:gd name="csY23" fmla="*/ 56430 h 156575"/>
              <a:gd name="csX24" fmla="*/ 165629 w 219091"/>
              <a:gd name="csY24" fmla="*/ 56430 h 156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19091" h="156575">
                <a:moveTo>
                  <a:pt x="165629" y="56430"/>
                </a:moveTo>
                <a:cubicBezTo>
                  <a:pt x="175992" y="66678"/>
                  <a:pt x="188574" y="74080"/>
                  <a:pt x="196716" y="78350"/>
                </a:cubicBezTo>
                <a:cubicBezTo>
                  <a:pt x="187834" y="82905"/>
                  <a:pt x="175745" y="90307"/>
                  <a:pt x="165629" y="100271"/>
                </a:cubicBezTo>
                <a:lnTo>
                  <a:pt x="8959" y="100271"/>
                </a:lnTo>
                <a:cubicBezTo>
                  <a:pt x="4764" y="100271"/>
                  <a:pt x="77" y="100271"/>
                  <a:pt x="77" y="105965"/>
                </a:cubicBezTo>
                <a:cubicBezTo>
                  <a:pt x="77" y="111658"/>
                  <a:pt x="4518" y="111658"/>
                  <a:pt x="8712" y="111658"/>
                </a:cubicBezTo>
                <a:lnTo>
                  <a:pt x="154526" y="111658"/>
                </a:lnTo>
                <a:cubicBezTo>
                  <a:pt x="142684" y="124754"/>
                  <a:pt x="129854" y="149806"/>
                  <a:pt x="129854" y="153507"/>
                </a:cubicBezTo>
                <a:cubicBezTo>
                  <a:pt x="129854" y="156638"/>
                  <a:pt x="133061" y="156638"/>
                  <a:pt x="134542" y="156638"/>
                </a:cubicBezTo>
                <a:cubicBezTo>
                  <a:pt x="136516" y="156638"/>
                  <a:pt x="138243" y="156638"/>
                  <a:pt x="139229" y="154361"/>
                </a:cubicBezTo>
                <a:cubicBezTo>
                  <a:pt x="144411" y="143543"/>
                  <a:pt x="151319" y="128455"/>
                  <a:pt x="167356" y="111943"/>
                </a:cubicBezTo>
                <a:cubicBezTo>
                  <a:pt x="184380" y="94577"/>
                  <a:pt x="200911" y="86891"/>
                  <a:pt x="213740" y="82621"/>
                </a:cubicBezTo>
                <a:cubicBezTo>
                  <a:pt x="217935" y="80913"/>
                  <a:pt x="218181" y="80628"/>
                  <a:pt x="218675" y="80059"/>
                </a:cubicBezTo>
                <a:cubicBezTo>
                  <a:pt x="219168" y="79774"/>
                  <a:pt x="219168" y="78920"/>
                  <a:pt x="219168" y="78350"/>
                </a:cubicBezTo>
                <a:cubicBezTo>
                  <a:pt x="219168" y="77781"/>
                  <a:pt x="219168" y="77212"/>
                  <a:pt x="218922" y="76642"/>
                </a:cubicBezTo>
                <a:lnTo>
                  <a:pt x="218181" y="76073"/>
                </a:lnTo>
                <a:cubicBezTo>
                  <a:pt x="217688" y="75788"/>
                  <a:pt x="217441" y="75504"/>
                  <a:pt x="212753" y="73796"/>
                </a:cubicBezTo>
                <a:cubicBezTo>
                  <a:pt x="179446" y="62408"/>
                  <a:pt x="154773" y="36502"/>
                  <a:pt x="140957" y="6041"/>
                </a:cubicBezTo>
                <a:cubicBezTo>
                  <a:pt x="138243" y="347"/>
                  <a:pt x="137996" y="63"/>
                  <a:pt x="134542" y="63"/>
                </a:cubicBezTo>
                <a:cubicBezTo>
                  <a:pt x="133061" y="63"/>
                  <a:pt x="129854" y="63"/>
                  <a:pt x="129854" y="3194"/>
                </a:cubicBezTo>
                <a:cubicBezTo>
                  <a:pt x="129854" y="6895"/>
                  <a:pt x="142437" y="31663"/>
                  <a:pt x="154526" y="45043"/>
                </a:cubicBezTo>
                <a:lnTo>
                  <a:pt x="8712" y="45043"/>
                </a:lnTo>
                <a:cubicBezTo>
                  <a:pt x="4518" y="45043"/>
                  <a:pt x="77" y="45043"/>
                  <a:pt x="77" y="50736"/>
                </a:cubicBezTo>
                <a:cubicBezTo>
                  <a:pt x="77" y="56430"/>
                  <a:pt x="4764" y="56430"/>
                  <a:pt x="8959" y="56430"/>
                </a:cubicBezTo>
                <a:lnTo>
                  <a:pt x="165629" y="56430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EFA03684-DF51-E84A-9E04-01611D646557}"/>
              </a:ext>
            </a:extLst>
          </p:cNvPr>
          <p:cNvCxnSpPr>
            <a:cxnSpLocks/>
          </p:cNvCxnSpPr>
          <p:nvPr/>
        </p:nvCxnSpPr>
        <p:spPr>
          <a:xfrm>
            <a:off x="237549" y="3306078"/>
            <a:ext cx="11667698" cy="0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Graphic 450 2" descr="\documentclass{article}&#10;\input{Macros.tex}&#10;\begin{document}&#10;&#10;$\Rightarrow$&#10;\end{document}" title="IguanaTex Shape Display">
            <a:extLst>
              <a:ext uri="{FF2B5EF4-FFF2-40B4-BE49-F238E27FC236}">
                <a16:creationId xmlns:a16="http://schemas.microsoft.com/office/drawing/2014/main" id="{DD8BB245-8DBD-E4B8-7755-F7B173EB849B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3808282" y="5549419"/>
            <a:ext cx="349885" cy="250048"/>
          </a:xfrm>
          <a:custGeom>
            <a:avLst/>
            <a:gdLst>
              <a:gd name="csX0" fmla="*/ 165629 w 219091"/>
              <a:gd name="csY0" fmla="*/ 56430 h 156575"/>
              <a:gd name="csX1" fmla="*/ 196716 w 219091"/>
              <a:gd name="csY1" fmla="*/ 78350 h 156575"/>
              <a:gd name="csX2" fmla="*/ 165629 w 219091"/>
              <a:gd name="csY2" fmla="*/ 100271 h 156575"/>
              <a:gd name="csX3" fmla="*/ 8959 w 219091"/>
              <a:gd name="csY3" fmla="*/ 100271 h 156575"/>
              <a:gd name="csX4" fmla="*/ 77 w 219091"/>
              <a:gd name="csY4" fmla="*/ 105965 h 156575"/>
              <a:gd name="csX5" fmla="*/ 8712 w 219091"/>
              <a:gd name="csY5" fmla="*/ 111658 h 156575"/>
              <a:gd name="csX6" fmla="*/ 154526 w 219091"/>
              <a:gd name="csY6" fmla="*/ 111658 h 156575"/>
              <a:gd name="csX7" fmla="*/ 129854 w 219091"/>
              <a:gd name="csY7" fmla="*/ 153507 h 156575"/>
              <a:gd name="csX8" fmla="*/ 134542 w 219091"/>
              <a:gd name="csY8" fmla="*/ 156638 h 156575"/>
              <a:gd name="csX9" fmla="*/ 139229 w 219091"/>
              <a:gd name="csY9" fmla="*/ 154361 h 156575"/>
              <a:gd name="csX10" fmla="*/ 167356 w 219091"/>
              <a:gd name="csY10" fmla="*/ 111943 h 156575"/>
              <a:gd name="csX11" fmla="*/ 213740 w 219091"/>
              <a:gd name="csY11" fmla="*/ 82621 h 156575"/>
              <a:gd name="csX12" fmla="*/ 218675 w 219091"/>
              <a:gd name="csY12" fmla="*/ 80059 h 156575"/>
              <a:gd name="csX13" fmla="*/ 219168 w 219091"/>
              <a:gd name="csY13" fmla="*/ 78350 h 156575"/>
              <a:gd name="csX14" fmla="*/ 218922 w 219091"/>
              <a:gd name="csY14" fmla="*/ 76642 h 156575"/>
              <a:gd name="csX15" fmla="*/ 218181 w 219091"/>
              <a:gd name="csY15" fmla="*/ 76073 h 156575"/>
              <a:gd name="csX16" fmla="*/ 212753 w 219091"/>
              <a:gd name="csY16" fmla="*/ 73796 h 156575"/>
              <a:gd name="csX17" fmla="*/ 140957 w 219091"/>
              <a:gd name="csY17" fmla="*/ 6041 h 156575"/>
              <a:gd name="csX18" fmla="*/ 134542 w 219091"/>
              <a:gd name="csY18" fmla="*/ 63 h 156575"/>
              <a:gd name="csX19" fmla="*/ 129854 w 219091"/>
              <a:gd name="csY19" fmla="*/ 3194 h 156575"/>
              <a:gd name="csX20" fmla="*/ 154526 w 219091"/>
              <a:gd name="csY20" fmla="*/ 45043 h 156575"/>
              <a:gd name="csX21" fmla="*/ 8712 w 219091"/>
              <a:gd name="csY21" fmla="*/ 45043 h 156575"/>
              <a:gd name="csX22" fmla="*/ 77 w 219091"/>
              <a:gd name="csY22" fmla="*/ 50736 h 156575"/>
              <a:gd name="csX23" fmla="*/ 8959 w 219091"/>
              <a:gd name="csY23" fmla="*/ 56430 h 156575"/>
              <a:gd name="csX24" fmla="*/ 165629 w 219091"/>
              <a:gd name="csY24" fmla="*/ 56430 h 156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19091" h="156575">
                <a:moveTo>
                  <a:pt x="165629" y="56430"/>
                </a:moveTo>
                <a:cubicBezTo>
                  <a:pt x="175992" y="66678"/>
                  <a:pt x="188574" y="74080"/>
                  <a:pt x="196716" y="78350"/>
                </a:cubicBezTo>
                <a:cubicBezTo>
                  <a:pt x="187834" y="82905"/>
                  <a:pt x="175745" y="90307"/>
                  <a:pt x="165629" y="100271"/>
                </a:cubicBezTo>
                <a:lnTo>
                  <a:pt x="8959" y="100271"/>
                </a:lnTo>
                <a:cubicBezTo>
                  <a:pt x="4764" y="100271"/>
                  <a:pt x="77" y="100271"/>
                  <a:pt x="77" y="105965"/>
                </a:cubicBezTo>
                <a:cubicBezTo>
                  <a:pt x="77" y="111658"/>
                  <a:pt x="4518" y="111658"/>
                  <a:pt x="8712" y="111658"/>
                </a:cubicBezTo>
                <a:lnTo>
                  <a:pt x="154526" y="111658"/>
                </a:lnTo>
                <a:cubicBezTo>
                  <a:pt x="142684" y="124754"/>
                  <a:pt x="129854" y="149806"/>
                  <a:pt x="129854" y="153507"/>
                </a:cubicBezTo>
                <a:cubicBezTo>
                  <a:pt x="129854" y="156638"/>
                  <a:pt x="133061" y="156638"/>
                  <a:pt x="134542" y="156638"/>
                </a:cubicBezTo>
                <a:cubicBezTo>
                  <a:pt x="136516" y="156638"/>
                  <a:pt x="138243" y="156638"/>
                  <a:pt x="139229" y="154361"/>
                </a:cubicBezTo>
                <a:cubicBezTo>
                  <a:pt x="144411" y="143543"/>
                  <a:pt x="151319" y="128455"/>
                  <a:pt x="167356" y="111943"/>
                </a:cubicBezTo>
                <a:cubicBezTo>
                  <a:pt x="184380" y="94577"/>
                  <a:pt x="200911" y="86891"/>
                  <a:pt x="213740" y="82621"/>
                </a:cubicBezTo>
                <a:cubicBezTo>
                  <a:pt x="217935" y="80913"/>
                  <a:pt x="218181" y="80628"/>
                  <a:pt x="218675" y="80059"/>
                </a:cubicBezTo>
                <a:cubicBezTo>
                  <a:pt x="219168" y="79774"/>
                  <a:pt x="219168" y="78920"/>
                  <a:pt x="219168" y="78350"/>
                </a:cubicBezTo>
                <a:cubicBezTo>
                  <a:pt x="219168" y="77781"/>
                  <a:pt x="219168" y="77212"/>
                  <a:pt x="218922" y="76642"/>
                </a:cubicBezTo>
                <a:lnTo>
                  <a:pt x="218181" y="76073"/>
                </a:lnTo>
                <a:cubicBezTo>
                  <a:pt x="217688" y="75788"/>
                  <a:pt x="217441" y="75504"/>
                  <a:pt x="212753" y="73796"/>
                </a:cubicBezTo>
                <a:cubicBezTo>
                  <a:pt x="179446" y="62408"/>
                  <a:pt x="154773" y="36502"/>
                  <a:pt x="140957" y="6041"/>
                </a:cubicBezTo>
                <a:cubicBezTo>
                  <a:pt x="138243" y="347"/>
                  <a:pt x="137996" y="63"/>
                  <a:pt x="134542" y="63"/>
                </a:cubicBezTo>
                <a:cubicBezTo>
                  <a:pt x="133061" y="63"/>
                  <a:pt x="129854" y="63"/>
                  <a:pt x="129854" y="3194"/>
                </a:cubicBezTo>
                <a:cubicBezTo>
                  <a:pt x="129854" y="6895"/>
                  <a:pt x="142437" y="31663"/>
                  <a:pt x="154526" y="45043"/>
                </a:cubicBezTo>
                <a:lnTo>
                  <a:pt x="8712" y="45043"/>
                </a:lnTo>
                <a:cubicBezTo>
                  <a:pt x="4518" y="45043"/>
                  <a:pt x="77" y="45043"/>
                  <a:pt x="77" y="50736"/>
                </a:cubicBezTo>
                <a:cubicBezTo>
                  <a:pt x="77" y="56430"/>
                  <a:pt x="4764" y="56430"/>
                  <a:pt x="8959" y="56430"/>
                </a:cubicBezTo>
                <a:lnTo>
                  <a:pt x="165629" y="56430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947B78-FA83-3239-EADB-840AC6F7C322}"/>
                  </a:ext>
                </a:extLst>
              </p:cNvPr>
              <p:cNvSpPr txBox="1"/>
              <p:nvPr/>
            </p:nvSpPr>
            <p:spPr>
              <a:xfrm>
                <a:off x="1444812" y="5434045"/>
                <a:ext cx="2334774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 ways of aborting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947B78-FA83-3239-EADB-840AC6F7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12" y="5434045"/>
                <a:ext cx="2334774" cy="405624"/>
              </a:xfrm>
              <a:prstGeom prst="rect">
                <a:avLst/>
              </a:prstGeom>
              <a:blipFill>
                <a:blip r:embed="rId128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5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0D352-DEE4-597A-86D6-327F63DA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0D05-F861-9A2C-D6E6-07C08109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Peeking into Technical Challenges (4/4)</a:t>
            </a:r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A76543DC-1CC4-4669-1FC8-B16BC5AFB3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235" y="1302200"/>
            <a:ext cx="505741" cy="912660"/>
          </a:xfrm>
          <a:prstGeom prst="rect">
            <a:avLst/>
          </a:prstGeom>
        </p:spPr>
      </p:pic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1CBA8C02-0D97-1055-5F39-CFF0DEFFE63B}"/>
              </a:ext>
            </a:extLst>
          </p:cNvPr>
          <p:cNvCxnSpPr>
            <a:cxnSpLocks/>
          </p:cNvCxnSpPr>
          <p:nvPr/>
        </p:nvCxnSpPr>
        <p:spPr>
          <a:xfrm flipH="1">
            <a:off x="1417882" y="2139010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D7846935-90D5-5B4D-7EDA-04379F1A57AE}"/>
              </a:ext>
            </a:extLst>
          </p:cNvPr>
          <p:cNvCxnSpPr>
            <a:cxnSpLocks/>
          </p:cNvCxnSpPr>
          <p:nvPr/>
        </p:nvCxnSpPr>
        <p:spPr>
          <a:xfrm flipH="1">
            <a:off x="1444811" y="1506035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C0F55A4D-EE6D-AEB0-9A69-14DF91EC0271}"/>
              </a:ext>
            </a:extLst>
          </p:cNvPr>
          <p:cNvCxnSpPr>
            <a:cxnSpLocks/>
          </p:cNvCxnSpPr>
          <p:nvPr/>
        </p:nvCxnSpPr>
        <p:spPr>
          <a:xfrm>
            <a:off x="1401284" y="1924858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7" name="Graphic 326">
            <a:extLst>
              <a:ext uri="{FF2B5EF4-FFF2-40B4-BE49-F238E27FC236}">
                <a16:creationId xmlns:a16="http://schemas.microsoft.com/office/drawing/2014/main" id="{B5C27A69-74EA-7134-B475-931AEC85B3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98926" y="1377446"/>
            <a:ext cx="1036635" cy="59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FEDB7F99-D8FF-BEF1-7FA1-1DD96DA22556}"/>
                  </a:ext>
                </a:extLst>
              </p:cNvPr>
              <p:cNvSpPr txBox="1"/>
              <p:nvPr/>
            </p:nvSpPr>
            <p:spPr>
              <a:xfrm>
                <a:off x="7298926" y="1941360"/>
                <a:ext cx="953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V*(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x;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FEDB7F99-D8FF-BEF1-7FA1-1DD96DA22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926" y="1941360"/>
                <a:ext cx="953587" cy="338554"/>
              </a:xfrm>
              <a:prstGeom prst="rect">
                <a:avLst/>
              </a:prstGeom>
              <a:blipFill>
                <a:blip r:embed="rId31"/>
                <a:stretch>
                  <a:fillRect l="-318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TextBox 329">
            <a:extLst>
              <a:ext uri="{FF2B5EF4-FFF2-40B4-BE49-F238E27FC236}">
                <a16:creationId xmlns:a16="http://schemas.microsoft.com/office/drawing/2014/main" id="{5CE7FA06-AF62-28AD-E871-662A0AF08137}"/>
              </a:ext>
            </a:extLst>
          </p:cNvPr>
          <p:cNvSpPr txBox="1"/>
          <p:nvPr/>
        </p:nvSpPr>
        <p:spPr>
          <a:xfrm>
            <a:off x="1787547" y="1648319"/>
            <a:ext cx="492443" cy="32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4C62D8D-8A21-4CEB-28D2-C85E4F169217}"/>
              </a:ext>
            </a:extLst>
          </p:cNvPr>
          <p:cNvCxnSpPr>
            <a:cxnSpLocks/>
          </p:cNvCxnSpPr>
          <p:nvPr/>
        </p:nvCxnSpPr>
        <p:spPr>
          <a:xfrm flipH="1">
            <a:off x="2910047" y="2139010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E36659-9148-A8E1-3ED6-5AE0A04FFFAD}"/>
              </a:ext>
            </a:extLst>
          </p:cNvPr>
          <p:cNvCxnSpPr>
            <a:cxnSpLocks/>
          </p:cNvCxnSpPr>
          <p:nvPr/>
        </p:nvCxnSpPr>
        <p:spPr>
          <a:xfrm flipH="1">
            <a:off x="2936976" y="1506035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51EC25-C013-2E5F-848E-A179515047BF}"/>
              </a:ext>
            </a:extLst>
          </p:cNvPr>
          <p:cNvCxnSpPr>
            <a:cxnSpLocks/>
          </p:cNvCxnSpPr>
          <p:nvPr/>
        </p:nvCxnSpPr>
        <p:spPr>
          <a:xfrm>
            <a:off x="2893449" y="1924858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0C7B17-06EF-13CD-5A33-BAC87BD584A6}"/>
              </a:ext>
            </a:extLst>
          </p:cNvPr>
          <p:cNvSpPr txBox="1"/>
          <p:nvPr/>
        </p:nvSpPr>
        <p:spPr>
          <a:xfrm>
            <a:off x="3279712" y="1648319"/>
            <a:ext cx="492443" cy="32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DC4CAD-CD21-A7B4-083B-B12A068F9BCF}"/>
              </a:ext>
            </a:extLst>
          </p:cNvPr>
          <p:cNvCxnSpPr>
            <a:cxnSpLocks/>
          </p:cNvCxnSpPr>
          <p:nvPr/>
        </p:nvCxnSpPr>
        <p:spPr>
          <a:xfrm flipH="1">
            <a:off x="5542105" y="2139010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67C122-FB9C-7FB9-C78C-6CD7278EFB12}"/>
              </a:ext>
            </a:extLst>
          </p:cNvPr>
          <p:cNvCxnSpPr>
            <a:cxnSpLocks/>
          </p:cNvCxnSpPr>
          <p:nvPr/>
        </p:nvCxnSpPr>
        <p:spPr>
          <a:xfrm flipH="1">
            <a:off x="5569034" y="1506035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4024EA-EC20-EBD0-CB06-EA253945FEB6}"/>
              </a:ext>
            </a:extLst>
          </p:cNvPr>
          <p:cNvCxnSpPr>
            <a:cxnSpLocks/>
          </p:cNvCxnSpPr>
          <p:nvPr/>
        </p:nvCxnSpPr>
        <p:spPr>
          <a:xfrm>
            <a:off x="5525507" y="1924858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D3593E-CA86-BBE9-A052-D86FCD3F9E18}"/>
              </a:ext>
            </a:extLst>
          </p:cNvPr>
          <p:cNvSpPr txBox="1"/>
          <p:nvPr/>
        </p:nvSpPr>
        <p:spPr>
          <a:xfrm>
            <a:off x="5911770" y="1648319"/>
            <a:ext cx="492443" cy="32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6FF8E-3ABC-1B0D-9D4D-94EB1FBC4868}"/>
              </a:ext>
            </a:extLst>
          </p:cNvPr>
          <p:cNvSpPr txBox="1"/>
          <p:nvPr/>
        </p:nvSpPr>
        <p:spPr>
          <a:xfrm>
            <a:off x="4616181" y="1645733"/>
            <a:ext cx="111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F16BCBE-7623-0C3C-9B99-9C959EC2F36F}"/>
              </a:ext>
            </a:extLst>
          </p:cNvPr>
          <p:cNvSpPr/>
          <p:nvPr/>
        </p:nvSpPr>
        <p:spPr>
          <a:xfrm rot="5400000">
            <a:off x="3976088" y="-1503018"/>
            <a:ext cx="201699" cy="5441812"/>
          </a:xfrm>
          <a:prstGeom prst="leftBrace">
            <a:avLst>
              <a:gd name="adj1" fmla="val 24584"/>
              <a:gd name="adj2" fmla="val 491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9E2CF-32DD-3633-C51D-660AD02E6BF9}"/>
              </a:ext>
            </a:extLst>
          </p:cNvPr>
          <p:cNvSpPr txBox="1"/>
          <p:nvPr/>
        </p:nvSpPr>
        <p:spPr>
          <a:xfrm>
            <a:off x="3213245" y="750821"/>
            <a:ext cx="286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k parallel sessions</a:t>
            </a:r>
          </a:p>
        </p:txBody>
      </p:sp>
      <p:grpSp>
        <p:nvGrpSpPr>
          <p:cNvPr id="204" name="Group 203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approx 2^k \cdot \msf{size}(U)$&#10;\end{document}" title="IguanaTex Shape Display">
            <a:extLst>
              <a:ext uri="{FF2B5EF4-FFF2-40B4-BE49-F238E27FC236}">
                <a16:creationId xmlns:a16="http://schemas.microsoft.com/office/drawing/2014/main" id="{6D279C5D-99C9-BDEF-9C32-B3FBBB1585B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93946" y="2615319"/>
            <a:ext cx="2379411" cy="284344"/>
            <a:chOff x="2382811" y="7683186"/>
            <a:chExt cx="2379411" cy="28434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33AD022-78AF-482E-DE6B-1700CC1B69E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382811" y="7783522"/>
              <a:ext cx="84459" cy="122154"/>
            </a:xfrm>
            <a:custGeom>
              <a:avLst/>
              <a:gdLst>
                <a:gd name="csX0" fmla="*/ 80212 w 84459"/>
                <a:gd name="csY0" fmla="*/ 8344 h 122154"/>
                <a:gd name="csX1" fmla="*/ 43579 w 84459"/>
                <a:gd name="csY1" fmla="*/ 63 h 122154"/>
                <a:gd name="csX2" fmla="*/ 1349 w 84459"/>
                <a:gd name="csY2" fmla="*/ 33966 h 122154"/>
                <a:gd name="csX3" fmla="*/ 15086 w 84459"/>
                <a:gd name="csY3" fmla="*/ 59846 h 122154"/>
                <a:gd name="csX4" fmla="*/ 42561 w 84459"/>
                <a:gd name="csY4" fmla="*/ 69422 h 122154"/>
                <a:gd name="csX5" fmla="*/ 66474 w 84459"/>
                <a:gd name="csY5" fmla="*/ 88056 h 122154"/>
                <a:gd name="csX6" fmla="*/ 42561 w 84459"/>
                <a:gd name="csY6" fmla="*/ 105913 h 122154"/>
                <a:gd name="csX7" fmla="*/ 3129 w 84459"/>
                <a:gd name="csY7" fmla="*/ 93232 h 122154"/>
                <a:gd name="csX8" fmla="*/ 77 w 84459"/>
                <a:gd name="csY8" fmla="*/ 110830 h 122154"/>
                <a:gd name="csX9" fmla="*/ 42815 w 84459"/>
                <a:gd name="csY9" fmla="*/ 122217 h 122154"/>
                <a:gd name="csX10" fmla="*/ 72325 w 84459"/>
                <a:gd name="csY10" fmla="*/ 113936 h 122154"/>
                <a:gd name="csX11" fmla="*/ 84536 w 84459"/>
                <a:gd name="csY11" fmla="*/ 86244 h 122154"/>
                <a:gd name="csX12" fmla="*/ 74615 w 84459"/>
                <a:gd name="csY12" fmla="*/ 62434 h 122154"/>
                <a:gd name="csX13" fmla="*/ 45105 w 84459"/>
                <a:gd name="csY13" fmla="*/ 49494 h 122154"/>
                <a:gd name="csX14" fmla="*/ 19411 w 84459"/>
                <a:gd name="csY14" fmla="*/ 31378 h 122154"/>
                <a:gd name="csX15" fmla="*/ 41035 w 84459"/>
                <a:gd name="csY15" fmla="*/ 15332 h 122154"/>
                <a:gd name="csX16" fmla="*/ 77159 w 84459"/>
                <a:gd name="csY16" fmla="*/ 25167 h 122154"/>
                <a:gd name="csX17" fmla="*/ 80212 w 84459"/>
                <a:gd name="csY17" fmla="*/ 8344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459" h="122154">
                  <a:moveTo>
                    <a:pt x="80212" y="8344"/>
                  </a:moveTo>
                  <a:cubicBezTo>
                    <a:pt x="66983" y="2133"/>
                    <a:pt x="56553" y="63"/>
                    <a:pt x="43579" y="63"/>
                  </a:cubicBezTo>
                  <a:cubicBezTo>
                    <a:pt x="37219" y="63"/>
                    <a:pt x="1349" y="63"/>
                    <a:pt x="1349" y="33966"/>
                  </a:cubicBezTo>
                  <a:cubicBezTo>
                    <a:pt x="1349" y="46647"/>
                    <a:pt x="8726" y="54929"/>
                    <a:pt x="15086" y="59846"/>
                  </a:cubicBezTo>
                  <a:cubicBezTo>
                    <a:pt x="22972" y="65540"/>
                    <a:pt x="28569" y="66575"/>
                    <a:pt x="42561" y="69422"/>
                  </a:cubicBezTo>
                  <a:cubicBezTo>
                    <a:pt x="51719" y="71233"/>
                    <a:pt x="66474" y="74339"/>
                    <a:pt x="66474" y="88056"/>
                  </a:cubicBezTo>
                  <a:cubicBezTo>
                    <a:pt x="66474" y="105913"/>
                    <a:pt x="46377" y="105913"/>
                    <a:pt x="42561" y="105913"/>
                  </a:cubicBezTo>
                  <a:cubicBezTo>
                    <a:pt x="21955" y="105913"/>
                    <a:pt x="7709" y="96337"/>
                    <a:pt x="3129" y="93232"/>
                  </a:cubicBezTo>
                  <a:lnTo>
                    <a:pt x="77" y="110830"/>
                  </a:lnTo>
                  <a:cubicBezTo>
                    <a:pt x="8217" y="114971"/>
                    <a:pt x="22209" y="122217"/>
                    <a:pt x="42815" y="122217"/>
                  </a:cubicBezTo>
                  <a:cubicBezTo>
                    <a:pt x="47395" y="122217"/>
                    <a:pt x="61386" y="122217"/>
                    <a:pt x="72325" y="113936"/>
                  </a:cubicBezTo>
                  <a:cubicBezTo>
                    <a:pt x="80212" y="107724"/>
                    <a:pt x="84536" y="97372"/>
                    <a:pt x="84536" y="86244"/>
                  </a:cubicBezTo>
                  <a:cubicBezTo>
                    <a:pt x="84536" y="72010"/>
                    <a:pt x="75124" y="63211"/>
                    <a:pt x="74615" y="62434"/>
                  </a:cubicBezTo>
                  <a:cubicBezTo>
                    <a:pt x="64694" y="53376"/>
                    <a:pt x="57825" y="51823"/>
                    <a:pt x="45105" y="49494"/>
                  </a:cubicBezTo>
                  <a:cubicBezTo>
                    <a:pt x="31113" y="46647"/>
                    <a:pt x="19411" y="44059"/>
                    <a:pt x="19411" y="31378"/>
                  </a:cubicBezTo>
                  <a:cubicBezTo>
                    <a:pt x="19411" y="15332"/>
                    <a:pt x="37727" y="15332"/>
                    <a:pt x="41035" y="15332"/>
                  </a:cubicBezTo>
                  <a:cubicBezTo>
                    <a:pt x="49175" y="15332"/>
                    <a:pt x="62658" y="16367"/>
                    <a:pt x="77159" y="25167"/>
                  </a:cubicBezTo>
                  <a:lnTo>
                    <a:pt x="80212" y="83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120A3FD-F9D9-B05F-798D-593339E16F9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492033" y="7726844"/>
              <a:ext cx="22641" cy="175985"/>
            </a:xfrm>
            <a:custGeom>
              <a:avLst/>
              <a:gdLst>
                <a:gd name="csX0" fmla="*/ 22722 w 22641"/>
                <a:gd name="csY0" fmla="*/ 63 h 175985"/>
                <a:gd name="csX1" fmla="*/ 81 w 22641"/>
                <a:gd name="csY1" fmla="*/ 63 h 175985"/>
                <a:gd name="csX2" fmla="*/ 81 w 22641"/>
                <a:gd name="csY2" fmla="*/ 23096 h 175985"/>
                <a:gd name="csX3" fmla="*/ 22722 w 22641"/>
                <a:gd name="csY3" fmla="*/ 23096 h 175985"/>
                <a:gd name="csX4" fmla="*/ 22722 w 22641"/>
                <a:gd name="csY4" fmla="*/ 63 h 175985"/>
                <a:gd name="csX5" fmla="*/ 20941 w 22641"/>
                <a:gd name="csY5" fmla="*/ 61140 h 175985"/>
                <a:gd name="csX6" fmla="*/ 1861 w 22641"/>
                <a:gd name="csY6" fmla="*/ 61140 h 175985"/>
                <a:gd name="csX7" fmla="*/ 1861 w 22641"/>
                <a:gd name="csY7" fmla="*/ 176048 h 175985"/>
                <a:gd name="csX8" fmla="*/ 20941 w 22641"/>
                <a:gd name="csY8" fmla="*/ 176048 h 175985"/>
                <a:gd name="csX9" fmla="*/ 20941 w 22641"/>
                <a:gd name="csY9" fmla="*/ 61140 h 1759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641" h="175985">
                  <a:moveTo>
                    <a:pt x="22722" y="63"/>
                  </a:moveTo>
                  <a:lnTo>
                    <a:pt x="81" y="63"/>
                  </a:lnTo>
                  <a:lnTo>
                    <a:pt x="81" y="23096"/>
                  </a:lnTo>
                  <a:lnTo>
                    <a:pt x="22722" y="23096"/>
                  </a:lnTo>
                  <a:lnTo>
                    <a:pt x="22722" y="63"/>
                  </a:lnTo>
                  <a:close/>
                  <a:moveTo>
                    <a:pt x="20941" y="61140"/>
                  </a:moveTo>
                  <a:lnTo>
                    <a:pt x="1861" y="61140"/>
                  </a:lnTo>
                  <a:lnTo>
                    <a:pt x="1861" y="176048"/>
                  </a:lnTo>
                  <a:lnTo>
                    <a:pt x="20941" y="176048"/>
                  </a:lnTo>
                  <a:lnTo>
                    <a:pt x="20941" y="61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DBA0F72-CC11-5F28-C378-1095D0A2AA1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541103" y="7787921"/>
              <a:ext cx="95144" cy="114908"/>
            </a:xfrm>
            <a:custGeom>
              <a:avLst/>
              <a:gdLst>
                <a:gd name="csX0" fmla="*/ 94719 w 95144"/>
                <a:gd name="csY0" fmla="*/ 10156 h 114908"/>
                <a:gd name="csX1" fmla="*/ 94719 w 95144"/>
                <a:gd name="csY1" fmla="*/ 63 h 114908"/>
                <a:gd name="csX2" fmla="*/ 3644 w 95144"/>
                <a:gd name="csY2" fmla="*/ 63 h 114908"/>
                <a:gd name="csX3" fmla="*/ 3644 w 95144"/>
                <a:gd name="csY3" fmla="*/ 15332 h 114908"/>
                <a:gd name="csX4" fmla="*/ 39006 w 95144"/>
                <a:gd name="csY4" fmla="*/ 15332 h 114908"/>
                <a:gd name="csX5" fmla="*/ 48164 w 95144"/>
                <a:gd name="csY5" fmla="*/ 15073 h 114908"/>
                <a:gd name="csX6" fmla="*/ 68007 w 95144"/>
                <a:gd name="csY6" fmla="*/ 15073 h 114908"/>
                <a:gd name="csX7" fmla="*/ 83 w 95144"/>
                <a:gd name="csY7" fmla="*/ 104360 h 114908"/>
                <a:gd name="csX8" fmla="*/ 83 w 95144"/>
                <a:gd name="csY8" fmla="*/ 114971 h 114908"/>
                <a:gd name="csX9" fmla="*/ 95227 w 95144"/>
                <a:gd name="csY9" fmla="*/ 114971 h 114908"/>
                <a:gd name="csX10" fmla="*/ 95227 w 95144"/>
                <a:gd name="csY10" fmla="*/ 98925 h 114908"/>
                <a:gd name="csX11" fmla="*/ 57831 w 95144"/>
                <a:gd name="csY11" fmla="*/ 98925 h 114908"/>
                <a:gd name="csX12" fmla="*/ 48673 w 95144"/>
                <a:gd name="csY12" fmla="*/ 99184 h 114908"/>
                <a:gd name="csX13" fmla="*/ 27049 w 95144"/>
                <a:gd name="csY13" fmla="*/ 99184 h 114908"/>
                <a:gd name="csX14" fmla="*/ 94719 w 95144"/>
                <a:gd name="csY14" fmla="*/ 10156 h 114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5144" h="114908">
                  <a:moveTo>
                    <a:pt x="94719" y="10156"/>
                  </a:moveTo>
                  <a:lnTo>
                    <a:pt x="94719" y="63"/>
                  </a:lnTo>
                  <a:lnTo>
                    <a:pt x="3644" y="63"/>
                  </a:lnTo>
                  <a:lnTo>
                    <a:pt x="3644" y="15332"/>
                  </a:lnTo>
                  <a:lnTo>
                    <a:pt x="39006" y="15332"/>
                  </a:lnTo>
                  <a:cubicBezTo>
                    <a:pt x="42058" y="15332"/>
                    <a:pt x="45111" y="15073"/>
                    <a:pt x="48164" y="15073"/>
                  </a:cubicBezTo>
                  <a:lnTo>
                    <a:pt x="68007" y="15073"/>
                  </a:lnTo>
                  <a:lnTo>
                    <a:pt x="83" y="104360"/>
                  </a:lnTo>
                  <a:lnTo>
                    <a:pt x="83" y="114971"/>
                  </a:lnTo>
                  <a:lnTo>
                    <a:pt x="95227" y="114971"/>
                  </a:lnTo>
                  <a:lnTo>
                    <a:pt x="95227" y="98925"/>
                  </a:lnTo>
                  <a:lnTo>
                    <a:pt x="57831" y="98925"/>
                  </a:lnTo>
                  <a:cubicBezTo>
                    <a:pt x="54778" y="98925"/>
                    <a:pt x="51725" y="99184"/>
                    <a:pt x="48673" y="99184"/>
                  </a:cubicBezTo>
                  <a:lnTo>
                    <a:pt x="27049" y="99184"/>
                  </a:lnTo>
                  <a:lnTo>
                    <a:pt x="94719" y="10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581711F-C400-2DDE-DD3F-52CE0176EF6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653476" y="7783522"/>
              <a:ext cx="96416" cy="122154"/>
            </a:xfrm>
            <a:custGeom>
              <a:avLst/>
              <a:gdLst>
                <a:gd name="csX0" fmla="*/ 96504 w 96416"/>
                <a:gd name="csY0" fmla="*/ 62693 h 122154"/>
                <a:gd name="csX1" fmla="*/ 86328 w 96416"/>
                <a:gd name="csY1" fmla="*/ 18955 h 122154"/>
                <a:gd name="csX2" fmla="*/ 51221 w 96416"/>
                <a:gd name="csY2" fmla="*/ 63 h 122154"/>
                <a:gd name="csX3" fmla="*/ 87 w 96416"/>
                <a:gd name="csY3" fmla="*/ 60881 h 122154"/>
                <a:gd name="csX4" fmla="*/ 55037 w 96416"/>
                <a:gd name="csY4" fmla="*/ 122217 h 122154"/>
                <a:gd name="csX5" fmla="*/ 95486 w 96416"/>
                <a:gd name="csY5" fmla="*/ 108760 h 122154"/>
                <a:gd name="csX6" fmla="*/ 93960 w 96416"/>
                <a:gd name="csY6" fmla="*/ 91938 h 122154"/>
                <a:gd name="csX7" fmla="*/ 55291 w 96416"/>
                <a:gd name="csY7" fmla="*/ 106430 h 122154"/>
                <a:gd name="csX8" fmla="*/ 17895 w 96416"/>
                <a:gd name="csY8" fmla="*/ 62693 h 122154"/>
                <a:gd name="csX9" fmla="*/ 96504 w 96416"/>
                <a:gd name="csY9" fmla="*/ 62693 h 122154"/>
                <a:gd name="csX10" fmla="*/ 19167 w 96416"/>
                <a:gd name="csY10" fmla="*/ 48459 h 122154"/>
                <a:gd name="csX11" fmla="*/ 51221 w 96416"/>
                <a:gd name="csY11" fmla="*/ 15850 h 122154"/>
                <a:gd name="csX12" fmla="*/ 82003 w 96416"/>
                <a:gd name="csY12" fmla="*/ 48459 h 122154"/>
                <a:gd name="csX13" fmla="*/ 19167 w 96416"/>
                <a:gd name="csY13" fmla="*/ 48459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416" h="122154">
                  <a:moveTo>
                    <a:pt x="96504" y="62693"/>
                  </a:moveTo>
                  <a:cubicBezTo>
                    <a:pt x="96504" y="53894"/>
                    <a:pt x="96249" y="34483"/>
                    <a:pt x="86328" y="18955"/>
                  </a:cubicBezTo>
                  <a:cubicBezTo>
                    <a:pt x="75898" y="2910"/>
                    <a:pt x="60379" y="63"/>
                    <a:pt x="51221" y="63"/>
                  </a:cubicBezTo>
                  <a:cubicBezTo>
                    <a:pt x="22983" y="63"/>
                    <a:pt x="87" y="27496"/>
                    <a:pt x="87" y="60881"/>
                  </a:cubicBezTo>
                  <a:cubicBezTo>
                    <a:pt x="87" y="95043"/>
                    <a:pt x="24509" y="122217"/>
                    <a:pt x="55037" y="122217"/>
                  </a:cubicBezTo>
                  <a:cubicBezTo>
                    <a:pt x="71064" y="122217"/>
                    <a:pt x="85565" y="116006"/>
                    <a:pt x="95486" y="108760"/>
                  </a:cubicBezTo>
                  <a:lnTo>
                    <a:pt x="93960" y="91938"/>
                  </a:lnTo>
                  <a:cubicBezTo>
                    <a:pt x="77933" y="105395"/>
                    <a:pt x="61143" y="106430"/>
                    <a:pt x="55291" y="106430"/>
                  </a:cubicBezTo>
                  <a:cubicBezTo>
                    <a:pt x="34940" y="106430"/>
                    <a:pt x="18658" y="88056"/>
                    <a:pt x="17895" y="62693"/>
                  </a:cubicBezTo>
                  <a:lnTo>
                    <a:pt x="96504" y="62693"/>
                  </a:lnTo>
                  <a:close/>
                  <a:moveTo>
                    <a:pt x="19167" y="48459"/>
                  </a:moveTo>
                  <a:cubicBezTo>
                    <a:pt x="23237" y="28790"/>
                    <a:pt x="36720" y="15850"/>
                    <a:pt x="51221" y="15850"/>
                  </a:cubicBezTo>
                  <a:cubicBezTo>
                    <a:pt x="64450" y="15850"/>
                    <a:pt x="78696" y="24649"/>
                    <a:pt x="82003" y="48459"/>
                  </a:cubicBezTo>
                  <a:lnTo>
                    <a:pt x="19167" y="484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564D50-CFEB-BAC6-503A-5F69A8FA959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82822" y="7708728"/>
              <a:ext cx="59020" cy="258802"/>
            </a:xfrm>
            <a:custGeom>
              <a:avLst/>
              <a:gdLst>
                <a:gd name="csX0" fmla="*/ 59112 w 59020"/>
                <a:gd name="csY0" fmla="*/ 256277 h 258802"/>
                <a:gd name="csX1" fmla="*/ 54787 w 59020"/>
                <a:gd name="csY1" fmla="*/ 250583 h 258802"/>
                <a:gd name="csX2" fmla="*/ 14847 w 59020"/>
                <a:gd name="csY2" fmla="*/ 129464 h 258802"/>
                <a:gd name="csX3" fmla="*/ 55805 w 59020"/>
                <a:gd name="csY3" fmla="*/ 7050 h 258802"/>
                <a:gd name="csX4" fmla="*/ 59112 w 59020"/>
                <a:gd name="csY4" fmla="*/ 2651 h 258802"/>
                <a:gd name="csX5" fmla="*/ 56568 w 59020"/>
                <a:gd name="csY5" fmla="*/ 63 h 258802"/>
                <a:gd name="csX6" fmla="*/ 16119 w 59020"/>
                <a:gd name="csY6" fmla="*/ 50529 h 258802"/>
                <a:gd name="csX7" fmla="*/ 92 w 59020"/>
                <a:gd name="csY7" fmla="*/ 129464 h 258802"/>
                <a:gd name="csX8" fmla="*/ 16882 w 59020"/>
                <a:gd name="csY8" fmla="*/ 210210 h 258802"/>
                <a:gd name="csX9" fmla="*/ 56568 w 59020"/>
                <a:gd name="csY9" fmla="*/ 258865 h 258802"/>
                <a:gd name="csX10" fmla="*/ 59112 w 59020"/>
                <a:gd name="csY10" fmla="*/ 256277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12" y="256277"/>
                  </a:moveTo>
                  <a:cubicBezTo>
                    <a:pt x="59112" y="255501"/>
                    <a:pt x="59112" y="254983"/>
                    <a:pt x="54787" y="250583"/>
                  </a:cubicBezTo>
                  <a:cubicBezTo>
                    <a:pt x="22987" y="217974"/>
                    <a:pt x="14847" y="169061"/>
                    <a:pt x="14847" y="129464"/>
                  </a:cubicBezTo>
                  <a:cubicBezTo>
                    <a:pt x="14847" y="84432"/>
                    <a:pt x="24514" y="39401"/>
                    <a:pt x="55805" y="7050"/>
                  </a:cubicBezTo>
                  <a:cubicBezTo>
                    <a:pt x="59112" y="3945"/>
                    <a:pt x="59112" y="3427"/>
                    <a:pt x="59112" y="2651"/>
                  </a:cubicBezTo>
                  <a:cubicBezTo>
                    <a:pt x="59112" y="839"/>
                    <a:pt x="58094" y="63"/>
                    <a:pt x="56568" y="63"/>
                  </a:cubicBezTo>
                  <a:cubicBezTo>
                    <a:pt x="54024" y="63"/>
                    <a:pt x="31128" y="17661"/>
                    <a:pt x="16119" y="50529"/>
                  </a:cubicBezTo>
                  <a:cubicBezTo>
                    <a:pt x="3144" y="78997"/>
                    <a:pt x="92" y="107724"/>
                    <a:pt x="92" y="129464"/>
                  </a:cubicBezTo>
                  <a:cubicBezTo>
                    <a:pt x="92" y="149650"/>
                    <a:pt x="2890" y="180966"/>
                    <a:pt x="16882" y="210210"/>
                  </a:cubicBezTo>
                  <a:cubicBezTo>
                    <a:pt x="32146" y="242043"/>
                    <a:pt x="54024" y="258865"/>
                    <a:pt x="56568" y="258865"/>
                  </a:cubicBezTo>
                  <a:cubicBezTo>
                    <a:pt x="58094" y="258865"/>
                    <a:pt x="59112" y="258089"/>
                    <a:pt x="59112" y="256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CBDA6FA-3B57-DB83-F7F6-C4D7C77B155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70561" y="7726068"/>
              <a:ext cx="252616" cy="182455"/>
            </a:xfrm>
            <a:custGeom>
              <a:avLst/>
              <a:gdLst>
                <a:gd name="csX0" fmla="*/ 219386 w 252616"/>
                <a:gd name="csY0" fmla="*/ 30084 h 182455"/>
                <a:gd name="csX1" fmla="*/ 247878 w 252616"/>
                <a:gd name="csY1" fmla="*/ 8086 h 182455"/>
                <a:gd name="csX2" fmla="*/ 252712 w 252616"/>
                <a:gd name="csY2" fmla="*/ 2910 h 182455"/>
                <a:gd name="csX3" fmla="*/ 249659 w 252616"/>
                <a:gd name="csY3" fmla="*/ 63 h 182455"/>
                <a:gd name="csX4" fmla="*/ 230070 w 252616"/>
                <a:gd name="csY4" fmla="*/ 839 h 182455"/>
                <a:gd name="csX5" fmla="*/ 203613 w 252616"/>
                <a:gd name="csY5" fmla="*/ 63 h 182455"/>
                <a:gd name="csX6" fmla="*/ 198780 w 252616"/>
                <a:gd name="csY6" fmla="*/ 4980 h 182455"/>
                <a:gd name="csX7" fmla="*/ 202596 w 252616"/>
                <a:gd name="csY7" fmla="*/ 8086 h 182455"/>
                <a:gd name="csX8" fmla="*/ 217605 w 252616"/>
                <a:gd name="csY8" fmla="*/ 18179 h 182455"/>
                <a:gd name="csX9" fmla="*/ 214298 w 252616"/>
                <a:gd name="csY9" fmla="*/ 26719 h 182455"/>
                <a:gd name="csX10" fmla="*/ 145611 w 252616"/>
                <a:gd name="csY10" fmla="*/ 148615 h 182455"/>
                <a:gd name="csX11" fmla="*/ 136198 w 252616"/>
                <a:gd name="csY11" fmla="*/ 20249 h 182455"/>
                <a:gd name="csX12" fmla="*/ 154006 w 252616"/>
                <a:gd name="csY12" fmla="*/ 8086 h 182455"/>
                <a:gd name="csX13" fmla="*/ 160874 w 252616"/>
                <a:gd name="csY13" fmla="*/ 2910 h 182455"/>
                <a:gd name="csX14" fmla="*/ 157058 w 252616"/>
                <a:gd name="csY14" fmla="*/ 63 h 182455"/>
                <a:gd name="csX15" fmla="*/ 126022 w 252616"/>
                <a:gd name="csY15" fmla="*/ 839 h 182455"/>
                <a:gd name="csX16" fmla="*/ 99310 w 252616"/>
                <a:gd name="csY16" fmla="*/ 63 h 182455"/>
                <a:gd name="csX17" fmla="*/ 94477 w 252616"/>
                <a:gd name="csY17" fmla="*/ 5239 h 182455"/>
                <a:gd name="csX18" fmla="*/ 100582 w 252616"/>
                <a:gd name="csY18" fmla="*/ 8086 h 182455"/>
                <a:gd name="csX19" fmla="*/ 114065 w 252616"/>
                <a:gd name="csY19" fmla="*/ 14556 h 182455"/>
                <a:gd name="csX20" fmla="*/ 115592 w 252616"/>
                <a:gd name="csY20" fmla="*/ 34483 h 182455"/>
                <a:gd name="csX21" fmla="*/ 51229 w 252616"/>
                <a:gd name="csY21" fmla="*/ 148615 h 182455"/>
                <a:gd name="csX22" fmla="*/ 41562 w 252616"/>
                <a:gd name="csY22" fmla="*/ 17403 h 182455"/>
                <a:gd name="csX23" fmla="*/ 60896 w 252616"/>
                <a:gd name="csY23" fmla="*/ 8086 h 182455"/>
                <a:gd name="csX24" fmla="*/ 66239 w 252616"/>
                <a:gd name="csY24" fmla="*/ 2910 h 182455"/>
                <a:gd name="csX25" fmla="*/ 62677 w 252616"/>
                <a:gd name="csY25" fmla="*/ 63 h 182455"/>
                <a:gd name="csX26" fmla="*/ 31386 w 252616"/>
                <a:gd name="csY26" fmla="*/ 839 h 182455"/>
                <a:gd name="csX27" fmla="*/ 4675 w 252616"/>
                <a:gd name="csY27" fmla="*/ 63 h 182455"/>
                <a:gd name="csX28" fmla="*/ 96 w 252616"/>
                <a:gd name="csY28" fmla="*/ 4980 h 182455"/>
                <a:gd name="csX29" fmla="*/ 6455 w 252616"/>
                <a:gd name="csY29" fmla="*/ 8086 h 182455"/>
                <a:gd name="csX30" fmla="*/ 19939 w 252616"/>
                <a:gd name="csY30" fmla="*/ 17661 h 182455"/>
                <a:gd name="csX31" fmla="*/ 31386 w 252616"/>
                <a:gd name="csY31" fmla="*/ 175789 h 182455"/>
                <a:gd name="csX32" fmla="*/ 35457 w 252616"/>
                <a:gd name="csY32" fmla="*/ 182518 h 182455"/>
                <a:gd name="csX33" fmla="*/ 41562 w 252616"/>
                <a:gd name="csY33" fmla="*/ 177083 h 182455"/>
                <a:gd name="csX34" fmla="*/ 116355 w 252616"/>
                <a:gd name="csY34" fmla="*/ 45094 h 182455"/>
                <a:gd name="csX35" fmla="*/ 125768 w 252616"/>
                <a:gd name="csY35" fmla="*/ 175789 h 182455"/>
                <a:gd name="csX36" fmla="*/ 129838 w 252616"/>
                <a:gd name="csY36" fmla="*/ 182518 h 182455"/>
                <a:gd name="csX37" fmla="*/ 135944 w 252616"/>
                <a:gd name="csY37" fmla="*/ 177601 h 182455"/>
                <a:gd name="csX38" fmla="*/ 219386 w 252616"/>
                <a:gd name="csY38" fmla="*/ 30084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</a:cxnLst>
              <a:rect l="l" t="t" r="r" b="b"/>
              <a:pathLst>
                <a:path w="252616" h="182455">
                  <a:moveTo>
                    <a:pt x="219386" y="30084"/>
                  </a:moveTo>
                  <a:cubicBezTo>
                    <a:pt x="225746" y="18697"/>
                    <a:pt x="231851" y="9380"/>
                    <a:pt x="247878" y="8086"/>
                  </a:cubicBezTo>
                  <a:cubicBezTo>
                    <a:pt x="250168" y="7827"/>
                    <a:pt x="252712" y="7827"/>
                    <a:pt x="252712" y="2910"/>
                  </a:cubicBezTo>
                  <a:cubicBezTo>
                    <a:pt x="252712" y="1874"/>
                    <a:pt x="251694" y="63"/>
                    <a:pt x="249659" y="63"/>
                  </a:cubicBezTo>
                  <a:cubicBezTo>
                    <a:pt x="243553" y="63"/>
                    <a:pt x="236430" y="839"/>
                    <a:pt x="230070" y="839"/>
                  </a:cubicBezTo>
                  <a:cubicBezTo>
                    <a:pt x="221421" y="839"/>
                    <a:pt x="212008" y="63"/>
                    <a:pt x="203613" y="63"/>
                  </a:cubicBezTo>
                  <a:cubicBezTo>
                    <a:pt x="202087" y="63"/>
                    <a:pt x="198780" y="63"/>
                    <a:pt x="198780" y="4980"/>
                  </a:cubicBezTo>
                  <a:cubicBezTo>
                    <a:pt x="198780" y="7827"/>
                    <a:pt x="201069" y="8086"/>
                    <a:pt x="202596" y="8086"/>
                  </a:cubicBezTo>
                  <a:cubicBezTo>
                    <a:pt x="208701" y="8344"/>
                    <a:pt x="217605" y="10415"/>
                    <a:pt x="217605" y="18179"/>
                  </a:cubicBezTo>
                  <a:cubicBezTo>
                    <a:pt x="217605" y="21026"/>
                    <a:pt x="216333" y="23096"/>
                    <a:pt x="214298" y="26719"/>
                  </a:cubicBezTo>
                  <a:lnTo>
                    <a:pt x="145611" y="148615"/>
                  </a:lnTo>
                  <a:lnTo>
                    <a:pt x="136198" y="20249"/>
                  </a:lnTo>
                  <a:cubicBezTo>
                    <a:pt x="135944" y="15073"/>
                    <a:pt x="135435" y="8344"/>
                    <a:pt x="154006" y="8086"/>
                  </a:cubicBezTo>
                  <a:cubicBezTo>
                    <a:pt x="158330" y="8086"/>
                    <a:pt x="160874" y="8086"/>
                    <a:pt x="160874" y="2910"/>
                  </a:cubicBezTo>
                  <a:cubicBezTo>
                    <a:pt x="160874" y="322"/>
                    <a:pt x="158076" y="63"/>
                    <a:pt x="157058" y="63"/>
                  </a:cubicBezTo>
                  <a:cubicBezTo>
                    <a:pt x="146883" y="63"/>
                    <a:pt x="136198" y="839"/>
                    <a:pt x="126022" y="839"/>
                  </a:cubicBezTo>
                  <a:cubicBezTo>
                    <a:pt x="120171" y="839"/>
                    <a:pt x="105162" y="63"/>
                    <a:pt x="99310" y="63"/>
                  </a:cubicBezTo>
                  <a:cubicBezTo>
                    <a:pt x="97784" y="63"/>
                    <a:pt x="94477" y="63"/>
                    <a:pt x="94477" y="5239"/>
                  </a:cubicBezTo>
                  <a:cubicBezTo>
                    <a:pt x="94477" y="8086"/>
                    <a:pt x="97021" y="8086"/>
                    <a:pt x="100582" y="8086"/>
                  </a:cubicBezTo>
                  <a:cubicBezTo>
                    <a:pt x="111776" y="8086"/>
                    <a:pt x="113557" y="9638"/>
                    <a:pt x="114065" y="14556"/>
                  </a:cubicBezTo>
                  <a:lnTo>
                    <a:pt x="115592" y="34483"/>
                  </a:lnTo>
                  <a:lnTo>
                    <a:pt x="51229" y="148615"/>
                  </a:lnTo>
                  <a:lnTo>
                    <a:pt x="41562" y="17403"/>
                  </a:lnTo>
                  <a:cubicBezTo>
                    <a:pt x="41562" y="14297"/>
                    <a:pt x="41562" y="8344"/>
                    <a:pt x="60896" y="8086"/>
                  </a:cubicBezTo>
                  <a:cubicBezTo>
                    <a:pt x="63440" y="8086"/>
                    <a:pt x="66239" y="8086"/>
                    <a:pt x="66239" y="2910"/>
                  </a:cubicBezTo>
                  <a:cubicBezTo>
                    <a:pt x="66239" y="63"/>
                    <a:pt x="63186" y="63"/>
                    <a:pt x="62677" y="63"/>
                  </a:cubicBezTo>
                  <a:cubicBezTo>
                    <a:pt x="52501" y="63"/>
                    <a:pt x="41817" y="839"/>
                    <a:pt x="31386" y="839"/>
                  </a:cubicBezTo>
                  <a:cubicBezTo>
                    <a:pt x="22482" y="839"/>
                    <a:pt x="13324" y="63"/>
                    <a:pt x="4675" y="63"/>
                  </a:cubicBezTo>
                  <a:cubicBezTo>
                    <a:pt x="3403" y="63"/>
                    <a:pt x="96" y="63"/>
                    <a:pt x="96" y="4980"/>
                  </a:cubicBezTo>
                  <a:cubicBezTo>
                    <a:pt x="96" y="8086"/>
                    <a:pt x="2385" y="8086"/>
                    <a:pt x="6455" y="8086"/>
                  </a:cubicBezTo>
                  <a:cubicBezTo>
                    <a:pt x="19175" y="8086"/>
                    <a:pt x="19430" y="10415"/>
                    <a:pt x="19939" y="17661"/>
                  </a:cubicBezTo>
                  <a:lnTo>
                    <a:pt x="31386" y="175789"/>
                  </a:lnTo>
                  <a:cubicBezTo>
                    <a:pt x="31641" y="180448"/>
                    <a:pt x="31895" y="182518"/>
                    <a:pt x="35457" y="182518"/>
                  </a:cubicBezTo>
                  <a:cubicBezTo>
                    <a:pt x="38509" y="182518"/>
                    <a:pt x="39273" y="180966"/>
                    <a:pt x="41562" y="177083"/>
                  </a:cubicBezTo>
                  <a:lnTo>
                    <a:pt x="116355" y="45094"/>
                  </a:lnTo>
                  <a:lnTo>
                    <a:pt x="125768" y="175789"/>
                  </a:lnTo>
                  <a:cubicBezTo>
                    <a:pt x="126276" y="181224"/>
                    <a:pt x="126785" y="182518"/>
                    <a:pt x="129838" y="182518"/>
                  </a:cubicBezTo>
                  <a:cubicBezTo>
                    <a:pt x="133145" y="182518"/>
                    <a:pt x="134672" y="179930"/>
                    <a:pt x="135944" y="177601"/>
                  </a:cubicBezTo>
                  <a:lnTo>
                    <a:pt x="219386" y="300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622C4FE-7ECD-AB46-9D8C-BE90181F22B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46667" y="7708728"/>
              <a:ext cx="59020" cy="258802"/>
            </a:xfrm>
            <a:custGeom>
              <a:avLst/>
              <a:gdLst>
                <a:gd name="csX0" fmla="*/ 59126 w 59020"/>
                <a:gd name="csY0" fmla="*/ 129464 h 258802"/>
                <a:gd name="csX1" fmla="*/ 42336 w 59020"/>
                <a:gd name="csY1" fmla="*/ 48718 h 258802"/>
                <a:gd name="csX2" fmla="*/ 2650 w 59020"/>
                <a:gd name="csY2" fmla="*/ 63 h 258802"/>
                <a:gd name="csX3" fmla="*/ 106 w 59020"/>
                <a:gd name="csY3" fmla="*/ 2651 h 258802"/>
                <a:gd name="csX4" fmla="*/ 4940 w 59020"/>
                <a:gd name="csY4" fmla="*/ 8603 h 258802"/>
                <a:gd name="csX5" fmla="*/ 44371 w 59020"/>
                <a:gd name="csY5" fmla="*/ 129464 h 258802"/>
                <a:gd name="csX6" fmla="*/ 3414 w 59020"/>
                <a:gd name="csY6" fmla="*/ 251877 h 258802"/>
                <a:gd name="csX7" fmla="*/ 106 w 59020"/>
                <a:gd name="csY7" fmla="*/ 256277 h 258802"/>
                <a:gd name="csX8" fmla="*/ 2650 w 59020"/>
                <a:gd name="csY8" fmla="*/ 258865 h 258802"/>
                <a:gd name="csX9" fmla="*/ 43099 w 59020"/>
                <a:gd name="csY9" fmla="*/ 208399 h 258802"/>
                <a:gd name="csX10" fmla="*/ 59126 w 59020"/>
                <a:gd name="csY10" fmla="*/ 1294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26" y="129464"/>
                  </a:moveTo>
                  <a:cubicBezTo>
                    <a:pt x="59126" y="109277"/>
                    <a:pt x="56328" y="77962"/>
                    <a:pt x="42336" y="48718"/>
                  </a:cubicBezTo>
                  <a:cubicBezTo>
                    <a:pt x="27072" y="16885"/>
                    <a:pt x="5194" y="63"/>
                    <a:pt x="2650" y="63"/>
                  </a:cubicBezTo>
                  <a:cubicBezTo>
                    <a:pt x="1124" y="63"/>
                    <a:pt x="106" y="1098"/>
                    <a:pt x="106" y="2651"/>
                  </a:cubicBezTo>
                  <a:cubicBezTo>
                    <a:pt x="106" y="3427"/>
                    <a:pt x="106" y="3945"/>
                    <a:pt x="4940" y="8603"/>
                  </a:cubicBezTo>
                  <a:cubicBezTo>
                    <a:pt x="29871" y="34225"/>
                    <a:pt x="44371" y="75374"/>
                    <a:pt x="44371" y="129464"/>
                  </a:cubicBezTo>
                  <a:cubicBezTo>
                    <a:pt x="44371" y="173719"/>
                    <a:pt x="34959" y="219268"/>
                    <a:pt x="3414" y="251877"/>
                  </a:cubicBezTo>
                  <a:cubicBezTo>
                    <a:pt x="106" y="254983"/>
                    <a:pt x="106" y="255501"/>
                    <a:pt x="106" y="256277"/>
                  </a:cubicBezTo>
                  <a:cubicBezTo>
                    <a:pt x="106" y="257830"/>
                    <a:pt x="1124" y="258865"/>
                    <a:pt x="2650" y="258865"/>
                  </a:cubicBezTo>
                  <a:cubicBezTo>
                    <a:pt x="5194" y="258865"/>
                    <a:pt x="28090" y="241266"/>
                    <a:pt x="43099" y="208399"/>
                  </a:cubicBezTo>
                  <a:cubicBezTo>
                    <a:pt x="56074" y="179930"/>
                    <a:pt x="59126" y="151203"/>
                    <a:pt x="59126" y="1294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73242B9-A92A-9B96-58D5-5F8FBF8216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15755" y="7777828"/>
              <a:ext cx="169682" cy="110508"/>
            </a:xfrm>
            <a:custGeom>
              <a:avLst/>
              <a:gdLst>
                <a:gd name="csX0" fmla="*/ 169796 w 169682"/>
                <a:gd name="csY0" fmla="*/ 8086 h 110508"/>
                <a:gd name="csX1" fmla="*/ 166234 w 169682"/>
                <a:gd name="csY1" fmla="*/ 322 h 110508"/>
                <a:gd name="csX2" fmla="*/ 162673 w 169682"/>
                <a:gd name="csY2" fmla="*/ 7309 h 110508"/>
                <a:gd name="csX3" fmla="*/ 127311 w 169682"/>
                <a:gd name="csY3" fmla="*/ 35777 h 110508"/>
                <a:gd name="csX4" fmla="*/ 86608 w 169682"/>
                <a:gd name="csY4" fmla="*/ 18697 h 110508"/>
                <a:gd name="csX5" fmla="*/ 42597 w 169682"/>
                <a:gd name="csY5" fmla="*/ 63 h 110508"/>
                <a:gd name="csX6" fmla="*/ 113 w 169682"/>
                <a:gd name="csY6" fmla="*/ 42248 h 110508"/>
                <a:gd name="csX7" fmla="*/ 3675 w 169682"/>
                <a:gd name="csY7" fmla="*/ 50012 h 110508"/>
                <a:gd name="csX8" fmla="*/ 7236 w 169682"/>
                <a:gd name="csY8" fmla="*/ 44059 h 110508"/>
                <a:gd name="csX9" fmla="*/ 42597 w 169682"/>
                <a:gd name="csY9" fmla="*/ 14556 h 110508"/>
                <a:gd name="csX10" fmla="*/ 83301 w 169682"/>
                <a:gd name="csY10" fmla="*/ 31637 h 110508"/>
                <a:gd name="csX11" fmla="*/ 127311 w 169682"/>
                <a:gd name="csY11" fmla="*/ 50270 h 110508"/>
                <a:gd name="csX12" fmla="*/ 169796 w 169682"/>
                <a:gd name="csY12" fmla="*/ 8086 h 110508"/>
                <a:gd name="csX13" fmla="*/ 169796 w 169682"/>
                <a:gd name="csY13" fmla="*/ 68645 h 110508"/>
                <a:gd name="csX14" fmla="*/ 166234 w 169682"/>
                <a:gd name="csY14" fmla="*/ 60622 h 110508"/>
                <a:gd name="csX15" fmla="*/ 162673 w 169682"/>
                <a:gd name="csY15" fmla="*/ 67610 h 110508"/>
                <a:gd name="csX16" fmla="*/ 127311 w 169682"/>
                <a:gd name="csY16" fmla="*/ 96078 h 110508"/>
                <a:gd name="csX17" fmla="*/ 86608 w 169682"/>
                <a:gd name="csY17" fmla="*/ 78997 h 110508"/>
                <a:gd name="csX18" fmla="*/ 42597 w 169682"/>
                <a:gd name="csY18" fmla="*/ 60364 h 110508"/>
                <a:gd name="csX19" fmla="*/ 113 w 169682"/>
                <a:gd name="csY19" fmla="*/ 102548 h 110508"/>
                <a:gd name="csX20" fmla="*/ 3675 w 169682"/>
                <a:gd name="csY20" fmla="*/ 110313 h 110508"/>
                <a:gd name="csX21" fmla="*/ 7236 w 169682"/>
                <a:gd name="csY21" fmla="*/ 104360 h 110508"/>
                <a:gd name="csX22" fmla="*/ 42597 w 169682"/>
                <a:gd name="csY22" fmla="*/ 74857 h 110508"/>
                <a:gd name="csX23" fmla="*/ 83301 w 169682"/>
                <a:gd name="csY23" fmla="*/ 91938 h 110508"/>
                <a:gd name="csX24" fmla="*/ 127311 w 169682"/>
                <a:gd name="csY24" fmla="*/ 110571 h 110508"/>
                <a:gd name="csX25" fmla="*/ 169796 w 169682"/>
                <a:gd name="csY25" fmla="*/ 68645 h 1105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69682" h="110508">
                  <a:moveTo>
                    <a:pt x="169796" y="8086"/>
                  </a:moveTo>
                  <a:cubicBezTo>
                    <a:pt x="169796" y="2651"/>
                    <a:pt x="168015" y="322"/>
                    <a:pt x="166234" y="322"/>
                  </a:cubicBezTo>
                  <a:cubicBezTo>
                    <a:pt x="165217" y="322"/>
                    <a:pt x="162927" y="1357"/>
                    <a:pt x="162673" y="7309"/>
                  </a:cubicBezTo>
                  <a:cubicBezTo>
                    <a:pt x="161655" y="25167"/>
                    <a:pt x="143847" y="35777"/>
                    <a:pt x="127311" y="35777"/>
                  </a:cubicBezTo>
                  <a:cubicBezTo>
                    <a:pt x="112556" y="35777"/>
                    <a:pt x="99837" y="27755"/>
                    <a:pt x="86608" y="18697"/>
                  </a:cubicBezTo>
                  <a:cubicBezTo>
                    <a:pt x="72871" y="9380"/>
                    <a:pt x="59133" y="63"/>
                    <a:pt x="42597" y="63"/>
                  </a:cubicBezTo>
                  <a:cubicBezTo>
                    <a:pt x="18938" y="63"/>
                    <a:pt x="113" y="18438"/>
                    <a:pt x="113" y="42248"/>
                  </a:cubicBezTo>
                  <a:cubicBezTo>
                    <a:pt x="113" y="47941"/>
                    <a:pt x="2148" y="50012"/>
                    <a:pt x="3675" y="50012"/>
                  </a:cubicBezTo>
                  <a:cubicBezTo>
                    <a:pt x="6219" y="50012"/>
                    <a:pt x="7236" y="45094"/>
                    <a:pt x="7236" y="44059"/>
                  </a:cubicBezTo>
                  <a:cubicBezTo>
                    <a:pt x="8508" y="22320"/>
                    <a:pt x="29369" y="14556"/>
                    <a:pt x="42597" y="14556"/>
                  </a:cubicBezTo>
                  <a:cubicBezTo>
                    <a:pt x="57352" y="14556"/>
                    <a:pt x="70072" y="22579"/>
                    <a:pt x="83301" y="31637"/>
                  </a:cubicBezTo>
                  <a:cubicBezTo>
                    <a:pt x="97038" y="40954"/>
                    <a:pt x="110776" y="50270"/>
                    <a:pt x="127311" y="50270"/>
                  </a:cubicBezTo>
                  <a:cubicBezTo>
                    <a:pt x="150970" y="50270"/>
                    <a:pt x="169796" y="31895"/>
                    <a:pt x="169796" y="8086"/>
                  </a:cubicBezTo>
                  <a:close/>
                  <a:moveTo>
                    <a:pt x="169796" y="68645"/>
                  </a:moveTo>
                  <a:cubicBezTo>
                    <a:pt x="169796" y="61140"/>
                    <a:pt x="166743" y="60622"/>
                    <a:pt x="166234" y="60622"/>
                  </a:cubicBezTo>
                  <a:cubicBezTo>
                    <a:pt x="165217" y="60622"/>
                    <a:pt x="162927" y="61916"/>
                    <a:pt x="162673" y="67610"/>
                  </a:cubicBezTo>
                  <a:cubicBezTo>
                    <a:pt x="161655" y="85467"/>
                    <a:pt x="143847" y="96078"/>
                    <a:pt x="127311" y="96078"/>
                  </a:cubicBezTo>
                  <a:cubicBezTo>
                    <a:pt x="112556" y="96078"/>
                    <a:pt x="99837" y="88056"/>
                    <a:pt x="86608" y="78997"/>
                  </a:cubicBezTo>
                  <a:cubicBezTo>
                    <a:pt x="72871" y="69681"/>
                    <a:pt x="59133" y="60364"/>
                    <a:pt x="42597" y="60364"/>
                  </a:cubicBezTo>
                  <a:cubicBezTo>
                    <a:pt x="18938" y="60364"/>
                    <a:pt x="113" y="78739"/>
                    <a:pt x="113" y="102548"/>
                  </a:cubicBezTo>
                  <a:cubicBezTo>
                    <a:pt x="113" y="108242"/>
                    <a:pt x="2148" y="110313"/>
                    <a:pt x="3675" y="110313"/>
                  </a:cubicBezTo>
                  <a:cubicBezTo>
                    <a:pt x="6219" y="110313"/>
                    <a:pt x="7236" y="105395"/>
                    <a:pt x="7236" y="104360"/>
                  </a:cubicBezTo>
                  <a:cubicBezTo>
                    <a:pt x="8508" y="82621"/>
                    <a:pt x="29369" y="74857"/>
                    <a:pt x="42597" y="74857"/>
                  </a:cubicBezTo>
                  <a:cubicBezTo>
                    <a:pt x="57352" y="74857"/>
                    <a:pt x="70072" y="82879"/>
                    <a:pt x="83301" y="91938"/>
                  </a:cubicBezTo>
                  <a:cubicBezTo>
                    <a:pt x="97038" y="101254"/>
                    <a:pt x="110776" y="110571"/>
                    <a:pt x="127311" y="110571"/>
                  </a:cubicBezTo>
                  <a:cubicBezTo>
                    <a:pt x="151479" y="110571"/>
                    <a:pt x="169796" y="91420"/>
                    <a:pt x="169796" y="686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340E9F9-FFBE-61FE-50C3-F056D2B41A3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83012" y="7730467"/>
              <a:ext cx="101504" cy="172362"/>
            </a:xfrm>
            <a:custGeom>
              <a:avLst/>
              <a:gdLst>
                <a:gd name="csX0" fmla="*/ 19712 w 101504"/>
                <a:gd name="csY0" fmla="*/ 152497 h 172362"/>
                <a:gd name="csX1" fmla="*/ 46678 w 101504"/>
                <a:gd name="csY1" fmla="*/ 125841 h 172362"/>
                <a:gd name="csX2" fmla="*/ 101628 w 101504"/>
                <a:gd name="csY2" fmla="*/ 50270 h 172362"/>
                <a:gd name="csX3" fmla="*/ 47696 w 101504"/>
                <a:gd name="csY3" fmla="*/ 63 h 172362"/>
                <a:gd name="csX4" fmla="*/ 123 w 101504"/>
                <a:gd name="csY4" fmla="*/ 46906 h 172362"/>
                <a:gd name="csX5" fmla="*/ 13607 w 101504"/>
                <a:gd name="csY5" fmla="*/ 61399 h 172362"/>
                <a:gd name="csX6" fmla="*/ 26835 w 101504"/>
                <a:gd name="csY6" fmla="*/ 47682 h 172362"/>
                <a:gd name="csX7" fmla="*/ 13352 w 101504"/>
                <a:gd name="csY7" fmla="*/ 34225 h 172362"/>
                <a:gd name="csX8" fmla="*/ 10045 w 101504"/>
                <a:gd name="csY8" fmla="*/ 34483 h 172362"/>
                <a:gd name="csX9" fmla="*/ 44389 w 101504"/>
                <a:gd name="csY9" fmla="*/ 8086 h 172362"/>
                <a:gd name="csX10" fmla="*/ 78478 w 101504"/>
                <a:gd name="csY10" fmla="*/ 50270 h 172362"/>
                <a:gd name="csX11" fmla="*/ 51766 w 101504"/>
                <a:gd name="csY11" fmla="*/ 107466 h 172362"/>
                <a:gd name="csX12" fmla="*/ 2922 w 101504"/>
                <a:gd name="csY12" fmla="*/ 162849 h 172362"/>
                <a:gd name="csX13" fmla="*/ 123 w 101504"/>
                <a:gd name="csY13" fmla="*/ 172425 h 172362"/>
                <a:gd name="csX14" fmla="*/ 94505 w 101504"/>
                <a:gd name="csY14" fmla="*/ 172425 h 172362"/>
                <a:gd name="csX15" fmla="*/ 101628 w 101504"/>
                <a:gd name="csY15" fmla="*/ 127393 h 172362"/>
                <a:gd name="csX16" fmla="*/ 95268 w 101504"/>
                <a:gd name="csY16" fmla="*/ 127393 h 172362"/>
                <a:gd name="csX17" fmla="*/ 89671 w 101504"/>
                <a:gd name="csY17" fmla="*/ 150427 h 172362"/>
                <a:gd name="csX18" fmla="*/ 65504 w 101504"/>
                <a:gd name="csY18" fmla="*/ 152497 h 172362"/>
                <a:gd name="csX19" fmla="*/ 19712 w 101504"/>
                <a:gd name="csY19" fmla="*/ 152497 h 1723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01504" h="172362">
                  <a:moveTo>
                    <a:pt x="19712" y="152497"/>
                  </a:moveTo>
                  <a:lnTo>
                    <a:pt x="46678" y="125841"/>
                  </a:lnTo>
                  <a:cubicBezTo>
                    <a:pt x="86364" y="90126"/>
                    <a:pt x="101628" y="76151"/>
                    <a:pt x="101628" y="50270"/>
                  </a:cubicBezTo>
                  <a:cubicBezTo>
                    <a:pt x="101628" y="20767"/>
                    <a:pt x="78732" y="63"/>
                    <a:pt x="47696" y="63"/>
                  </a:cubicBezTo>
                  <a:cubicBezTo>
                    <a:pt x="18949" y="63"/>
                    <a:pt x="123" y="23873"/>
                    <a:pt x="123" y="46906"/>
                  </a:cubicBezTo>
                  <a:cubicBezTo>
                    <a:pt x="123" y="61399"/>
                    <a:pt x="12843" y="61399"/>
                    <a:pt x="13607" y="61399"/>
                  </a:cubicBezTo>
                  <a:cubicBezTo>
                    <a:pt x="17931" y="61399"/>
                    <a:pt x="26835" y="58293"/>
                    <a:pt x="26835" y="47682"/>
                  </a:cubicBezTo>
                  <a:cubicBezTo>
                    <a:pt x="26835" y="40954"/>
                    <a:pt x="22256" y="34225"/>
                    <a:pt x="13352" y="34225"/>
                  </a:cubicBezTo>
                  <a:cubicBezTo>
                    <a:pt x="11317" y="34225"/>
                    <a:pt x="10808" y="34225"/>
                    <a:pt x="10045" y="34483"/>
                  </a:cubicBezTo>
                  <a:cubicBezTo>
                    <a:pt x="15896" y="17661"/>
                    <a:pt x="29634" y="8086"/>
                    <a:pt x="44389" y="8086"/>
                  </a:cubicBezTo>
                  <a:cubicBezTo>
                    <a:pt x="67539" y="8086"/>
                    <a:pt x="78478" y="29049"/>
                    <a:pt x="78478" y="50270"/>
                  </a:cubicBezTo>
                  <a:cubicBezTo>
                    <a:pt x="78478" y="70975"/>
                    <a:pt x="65758" y="91420"/>
                    <a:pt x="51766" y="107466"/>
                  </a:cubicBezTo>
                  <a:lnTo>
                    <a:pt x="2922" y="162849"/>
                  </a:lnTo>
                  <a:cubicBezTo>
                    <a:pt x="123" y="165696"/>
                    <a:pt x="123" y="166214"/>
                    <a:pt x="123" y="172425"/>
                  </a:cubicBezTo>
                  <a:lnTo>
                    <a:pt x="94505" y="172425"/>
                  </a:lnTo>
                  <a:lnTo>
                    <a:pt x="101628" y="127393"/>
                  </a:lnTo>
                  <a:lnTo>
                    <a:pt x="95268" y="127393"/>
                  </a:lnTo>
                  <a:cubicBezTo>
                    <a:pt x="93996" y="135158"/>
                    <a:pt x="92215" y="146545"/>
                    <a:pt x="89671" y="150427"/>
                  </a:cubicBezTo>
                  <a:cubicBezTo>
                    <a:pt x="87890" y="152497"/>
                    <a:pt x="71100" y="152497"/>
                    <a:pt x="65504" y="152497"/>
                  </a:cubicBezTo>
                  <a:lnTo>
                    <a:pt x="19712" y="1524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065AB5D-53D5-253E-01DB-00A21C12F14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10847" y="7683186"/>
              <a:ext cx="87614" cy="127537"/>
            </a:xfrm>
            <a:custGeom>
              <a:avLst/>
              <a:gdLst>
                <a:gd name="csX0" fmla="*/ 42511 w 87614"/>
                <a:gd name="csY0" fmla="*/ 5494 h 127537"/>
                <a:gd name="csX1" fmla="*/ 43223 w 87614"/>
                <a:gd name="csY1" fmla="*/ 2595 h 127537"/>
                <a:gd name="csX2" fmla="*/ 40374 w 87614"/>
                <a:gd name="csY2" fmla="*/ 59 h 127537"/>
                <a:gd name="csX3" fmla="*/ 17580 w 87614"/>
                <a:gd name="csY3" fmla="*/ 1871 h 127537"/>
                <a:gd name="csX4" fmla="*/ 13662 w 87614"/>
                <a:gd name="csY4" fmla="*/ 6037 h 127537"/>
                <a:gd name="csX5" fmla="*/ 18292 w 87614"/>
                <a:gd name="csY5" fmla="*/ 8574 h 127537"/>
                <a:gd name="csX6" fmla="*/ 26840 w 87614"/>
                <a:gd name="csY6" fmla="*/ 11291 h 127537"/>
                <a:gd name="csX7" fmla="*/ 26128 w 87614"/>
                <a:gd name="csY7" fmla="*/ 15277 h 127537"/>
                <a:gd name="csX8" fmla="*/ 1019 w 87614"/>
                <a:gd name="csY8" fmla="*/ 117814 h 127537"/>
                <a:gd name="csX9" fmla="*/ 128 w 87614"/>
                <a:gd name="csY9" fmla="*/ 121800 h 127537"/>
                <a:gd name="csX10" fmla="*/ 6183 w 87614"/>
                <a:gd name="csY10" fmla="*/ 127597 h 127537"/>
                <a:gd name="csX11" fmla="*/ 14375 w 87614"/>
                <a:gd name="csY11" fmla="*/ 119988 h 127537"/>
                <a:gd name="csX12" fmla="*/ 23101 w 87614"/>
                <a:gd name="csY12" fmla="*/ 84843 h 127537"/>
                <a:gd name="csX13" fmla="*/ 45894 w 87614"/>
                <a:gd name="csY13" fmla="*/ 99698 h 127537"/>
                <a:gd name="csX14" fmla="*/ 45538 w 87614"/>
                <a:gd name="csY14" fmla="*/ 103321 h 127537"/>
                <a:gd name="csX15" fmla="*/ 44826 w 87614"/>
                <a:gd name="csY15" fmla="*/ 108937 h 127537"/>
                <a:gd name="csX16" fmla="*/ 63702 w 87614"/>
                <a:gd name="csY16" fmla="*/ 127597 h 127537"/>
                <a:gd name="csX17" fmla="*/ 86318 w 87614"/>
                <a:gd name="csY17" fmla="*/ 99879 h 127537"/>
                <a:gd name="csX18" fmla="*/ 83469 w 87614"/>
                <a:gd name="csY18" fmla="*/ 97524 h 127537"/>
                <a:gd name="csX19" fmla="*/ 79907 w 87614"/>
                <a:gd name="csY19" fmla="*/ 101872 h 127537"/>
                <a:gd name="csX20" fmla="*/ 64237 w 87614"/>
                <a:gd name="csY20" fmla="*/ 122524 h 127537"/>
                <a:gd name="csX21" fmla="*/ 58004 w 87614"/>
                <a:gd name="csY21" fmla="*/ 113104 h 127537"/>
                <a:gd name="csX22" fmla="*/ 59072 w 87614"/>
                <a:gd name="csY22" fmla="*/ 104952 h 127537"/>
                <a:gd name="csX23" fmla="*/ 59963 w 87614"/>
                <a:gd name="csY23" fmla="*/ 99336 h 127537"/>
                <a:gd name="csX24" fmla="*/ 31114 w 87614"/>
                <a:gd name="csY24" fmla="*/ 80133 h 127537"/>
                <a:gd name="csX25" fmla="*/ 45894 w 87614"/>
                <a:gd name="csY25" fmla="*/ 68176 h 127537"/>
                <a:gd name="csX26" fmla="*/ 73853 w 87614"/>
                <a:gd name="csY26" fmla="*/ 50966 h 127537"/>
                <a:gd name="csX27" fmla="*/ 79729 w 87614"/>
                <a:gd name="csY27" fmla="*/ 53321 h 127537"/>
                <a:gd name="csX28" fmla="*/ 70469 w 87614"/>
                <a:gd name="csY28" fmla="*/ 63466 h 127537"/>
                <a:gd name="csX29" fmla="*/ 77592 w 87614"/>
                <a:gd name="csY29" fmla="*/ 70169 h 127537"/>
                <a:gd name="csX30" fmla="*/ 87743 w 87614"/>
                <a:gd name="csY30" fmla="*/ 58574 h 127537"/>
                <a:gd name="csX31" fmla="*/ 74031 w 87614"/>
                <a:gd name="csY31" fmla="*/ 45893 h 127537"/>
                <a:gd name="csX32" fmla="*/ 45538 w 87614"/>
                <a:gd name="csY32" fmla="*/ 61835 h 127537"/>
                <a:gd name="csX33" fmla="*/ 24881 w 87614"/>
                <a:gd name="csY33" fmla="*/ 77777 h 127537"/>
                <a:gd name="csX34" fmla="*/ 42511 w 87614"/>
                <a:gd name="csY34" fmla="*/ 5494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</a:cxnLst>
              <a:rect l="l" t="t" r="r" b="b"/>
              <a:pathLst>
                <a:path w="87614" h="127537">
                  <a:moveTo>
                    <a:pt x="42511" y="5494"/>
                  </a:moveTo>
                  <a:cubicBezTo>
                    <a:pt x="42689" y="5132"/>
                    <a:pt x="43223" y="2777"/>
                    <a:pt x="43223" y="2595"/>
                  </a:cubicBezTo>
                  <a:cubicBezTo>
                    <a:pt x="43223" y="1690"/>
                    <a:pt x="42511" y="59"/>
                    <a:pt x="40374" y="59"/>
                  </a:cubicBezTo>
                  <a:cubicBezTo>
                    <a:pt x="36813" y="59"/>
                    <a:pt x="22032" y="1508"/>
                    <a:pt x="17580" y="1871"/>
                  </a:cubicBezTo>
                  <a:cubicBezTo>
                    <a:pt x="16155" y="2052"/>
                    <a:pt x="13662" y="2233"/>
                    <a:pt x="13662" y="6037"/>
                  </a:cubicBezTo>
                  <a:cubicBezTo>
                    <a:pt x="13662" y="8574"/>
                    <a:pt x="16155" y="8574"/>
                    <a:pt x="18292" y="8574"/>
                  </a:cubicBezTo>
                  <a:cubicBezTo>
                    <a:pt x="26840" y="8574"/>
                    <a:pt x="26840" y="9842"/>
                    <a:pt x="26840" y="11291"/>
                  </a:cubicBezTo>
                  <a:cubicBezTo>
                    <a:pt x="26840" y="12559"/>
                    <a:pt x="26484" y="13646"/>
                    <a:pt x="26128" y="15277"/>
                  </a:cubicBezTo>
                  <a:lnTo>
                    <a:pt x="1019" y="117814"/>
                  </a:lnTo>
                  <a:cubicBezTo>
                    <a:pt x="128" y="121075"/>
                    <a:pt x="128" y="121437"/>
                    <a:pt x="128" y="121800"/>
                  </a:cubicBezTo>
                  <a:cubicBezTo>
                    <a:pt x="128" y="124517"/>
                    <a:pt x="2265" y="127597"/>
                    <a:pt x="6183" y="127597"/>
                  </a:cubicBezTo>
                  <a:cubicBezTo>
                    <a:pt x="10991" y="127597"/>
                    <a:pt x="13306" y="123974"/>
                    <a:pt x="14375" y="119988"/>
                  </a:cubicBezTo>
                  <a:cubicBezTo>
                    <a:pt x="14731" y="119263"/>
                    <a:pt x="22388" y="87379"/>
                    <a:pt x="23101" y="84843"/>
                  </a:cubicBezTo>
                  <a:cubicBezTo>
                    <a:pt x="35744" y="86111"/>
                    <a:pt x="45894" y="90278"/>
                    <a:pt x="45894" y="99698"/>
                  </a:cubicBezTo>
                  <a:cubicBezTo>
                    <a:pt x="45894" y="100604"/>
                    <a:pt x="45894" y="101510"/>
                    <a:pt x="45538" y="103321"/>
                  </a:cubicBezTo>
                  <a:cubicBezTo>
                    <a:pt x="44826" y="106039"/>
                    <a:pt x="44826" y="106944"/>
                    <a:pt x="44826" y="108937"/>
                  </a:cubicBezTo>
                  <a:cubicBezTo>
                    <a:pt x="44826" y="121800"/>
                    <a:pt x="55155" y="127597"/>
                    <a:pt x="63702" y="127597"/>
                  </a:cubicBezTo>
                  <a:cubicBezTo>
                    <a:pt x="80976" y="127597"/>
                    <a:pt x="86318" y="100060"/>
                    <a:pt x="86318" y="99879"/>
                  </a:cubicBezTo>
                  <a:cubicBezTo>
                    <a:pt x="86318" y="97524"/>
                    <a:pt x="84003" y="97524"/>
                    <a:pt x="83469" y="97524"/>
                  </a:cubicBezTo>
                  <a:cubicBezTo>
                    <a:pt x="80976" y="97524"/>
                    <a:pt x="80798" y="98430"/>
                    <a:pt x="79907" y="101872"/>
                  </a:cubicBezTo>
                  <a:cubicBezTo>
                    <a:pt x="77770" y="109662"/>
                    <a:pt x="72962" y="122524"/>
                    <a:pt x="64237" y="122524"/>
                  </a:cubicBezTo>
                  <a:cubicBezTo>
                    <a:pt x="59428" y="122524"/>
                    <a:pt x="58004" y="117995"/>
                    <a:pt x="58004" y="113104"/>
                  </a:cubicBezTo>
                  <a:cubicBezTo>
                    <a:pt x="58004" y="110024"/>
                    <a:pt x="58004" y="109662"/>
                    <a:pt x="59072" y="104952"/>
                  </a:cubicBezTo>
                  <a:cubicBezTo>
                    <a:pt x="59250" y="104408"/>
                    <a:pt x="59963" y="101328"/>
                    <a:pt x="59963" y="99336"/>
                  </a:cubicBezTo>
                  <a:cubicBezTo>
                    <a:pt x="59963" y="83212"/>
                    <a:pt x="38593" y="80676"/>
                    <a:pt x="31114" y="80133"/>
                  </a:cubicBezTo>
                  <a:cubicBezTo>
                    <a:pt x="36278" y="76872"/>
                    <a:pt x="42867" y="70893"/>
                    <a:pt x="45894" y="68176"/>
                  </a:cubicBezTo>
                  <a:cubicBezTo>
                    <a:pt x="54976" y="59480"/>
                    <a:pt x="63880" y="50966"/>
                    <a:pt x="73853" y="50966"/>
                  </a:cubicBezTo>
                  <a:cubicBezTo>
                    <a:pt x="75990" y="50966"/>
                    <a:pt x="78305" y="51509"/>
                    <a:pt x="79729" y="53321"/>
                  </a:cubicBezTo>
                  <a:cubicBezTo>
                    <a:pt x="72072" y="54589"/>
                    <a:pt x="70469" y="60748"/>
                    <a:pt x="70469" y="63466"/>
                  </a:cubicBezTo>
                  <a:cubicBezTo>
                    <a:pt x="70469" y="67451"/>
                    <a:pt x="73497" y="70169"/>
                    <a:pt x="77592" y="70169"/>
                  </a:cubicBezTo>
                  <a:cubicBezTo>
                    <a:pt x="82400" y="70169"/>
                    <a:pt x="87743" y="66183"/>
                    <a:pt x="87743" y="58574"/>
                  </a:cubicBezTo>
                  <a:cubicBezTo>
                    <a:pt x="87743" y="52596"/>
                    <a:pt x="83469" y="45893"/>
                    <a:pt x="74031" y="45893"/>
                  </a:cubicBezTo>
                  <a:cubicBezTo>
                    <a:pt x="63880" y="45893"/>
                    <a:pt x="54620" y="53321"/>
                    <a:pt x="45538" y="61835"/>
                  </a:cubicBezTo>
                  <a:cubicBezTo>
                    <a:pt x="38059" y="69082"/>
                    <a:pt x="32182" y="74698"/>
                    <a:pt x="24881" y="77777"/>
                  </a:cubicBezTo>
                  <a:lnTo>
                    <a:pt x="42511" y="54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691ED70-4A93-8A4F-49A2-DF94DF4D1C5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01068" y="7824412"/>
              <a:ext cx="26966" cy="27433"/>
            </a:xfrm>
            <a:custGeom>
              <a:avLst/>
              <a:gdLst>
                <a:gd name="csX0" fmla="*/ 27102 w 26966"/>
                <a:gd name="csY0" fmla="*/ 13779 h 27433"/>
                <a:gd name="csX1" fmla="*/ 13619 w 26966"/>
                <a:gd name="csY1" fmla="*/ 63 h 27433"/>
                <a:gd name="csX2" fmla="*/ 136 w 26966"/>
                <a:gd name="csY2" fmla="*/ 13779 h 27433"/>
                <a:gd name="csX3" fmla="*/ 13619 w 26966"/>
                <a:gd name="csY3" fmla="*/ 27496 h 27433"/>
                <a:gd name="csX4" fmla="*/ 27102 w 26966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66" h="27433">
                  <a:moveTo>
                    <a:pt x="27102" y="13779"/>
                  </a:moveTo>
                  <a:cubicBezTo>
                    <a:pt x="27102" y="6274"/>
                    <a:pt x="20996" y="63"/>
                    <a:pt x="13619" y="63"/>
                  </a:cubicBezTo>
                  <a:cubicBezTo>
                    <a:pt x="6241" y="63"/>
                    <a:pt x="136" y="6274"/>
                    <a:pt x="136" y="13779"/>
                  </a:cubicBezTo>
                  <a:cubicBezTo>
                    <a:pt x="136" y="21285"/>
                    <a:pt x="6241" y="27496"/>
                    <a:pt x="13619" y="27496"/>
                  </a:cubicBezTo>
                  <a:cubicBezTo>
                    <a:pt x="20996" y="27496"/>
                    <a:pt x="27102" y="21285"/>
                    <a:pt x="27102" y="137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F5E80E1-8A86-19BB-4C73-E8D723922A8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13511" y="7783522"/>
              <a:ext cx="84459" cy="122154"/>
            </a:xfrm>
            <a:custGeom>
              <a:avLst/>
              <a:gdLst>
                <a:gd name="csX0" fmla="*/ 80276 w 84459"/>
                <a:gd name="csY0" fmla="*/ 8344 h 122154"/>
                <a:gd name="csX1" fmla="*/ 43642 w 84459"/>
                <a:gd name="csY1" fmla="*/ 63 h 122154"/>
                <a:gd name="csX2" fmla="*/ 1413 w 84459"/>
                <a:gd name="csY2" fmla="*/ 33966 h 122154"/>
                <a:gd name="csX3" fmla="*/ 15150 w 84459"/>
                <a:gd name="csY3" fmla="*/ 59846 h 122154"/>
                <a:gd name="csX4" fmla="*/ 42625 w 84459"/>
                <a:gd name="csY4" fmla="*/ 69422 h 122154"/>
                <a:gd name="csX5" fmla="*/ 66538 w 84459"/>
                <a:gd name="csY5" fmla="*/ 88056 h 122154"/>
                <a:gd name="csX6" fmla="*/ 42625 w 84459"/>
                <a:gd name="csY6" fmla="*/ 105913 h 122154"/>
                <a:gd name="csX7" fmla="*/ 3193 w 84459"/>
                <a:gd name="csY7" fmla="*/ 93232 h 122154"/>
                <a:gd name="csX8" fmla="*/ 141 w 84459"/>
                <a:gd name="csY8" fmla="*/ 110830 h 122154"/>
                <a:gd name="csX9" fmla="*/ 42879 w 84459"/>
                <a:gd name="csY9" fmla="*/ 122217 h 122154"/>
                <a:gd name="csX10" fmla="*/ 72389 w 84459"/>
                <a:gd name="csY10" fmla="*/ 113936 h 122154"/>
                <a:gd name="csX11" fmla="*/ 84600 w 84459"/>
                <a:gd name="csY11" fmla="*/ 86244 h 122154"/>
                <a:gd name="csX12" fmla="*/ 74679 w 84459"/>
                <a:gd name="csY12" fmla="*/ 62434 h 122154"/>
                <a:gd name="csX13" fmla="*/ 45169 w 84459"/>
                <a:gd name="csY13" fmla="*/ 49494 h 122154"/>
                <a:gd name="csX14" fmla="*/ 19475 w 84459"/>
                <a:gd name="csY14" fmla="*/ 31378 h 122154"/>
                <a:gd name="csX15" fmla="*/ 41098 w 84459"/>
                <a:gd name="csY15" fmla="*/ 15332 h 122154"/>
                <a:gd name="csX16" fmla="*/ 77223 w 84459"/>
                <a:gd name="csY16" fmla="*/ 25167 h 122154"/>
                <a:gd name="csX17" fmla="*/ 80276 w 84459"/>
                <a:gd name="csY17" fmla="*/ 8344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459" h="122154">
                  <a:moveTo>
                    <a:pt x="80276" y="8344"/>
                  </a:moveTo>
                  <a:cubicBezTo>
                    <a:pt x="67047" y="2133"/>
                    <a:pt x="56617" y="63"/>
                    <a:pt x="43642" y="63"/>
                  </a:cubicBezTo>
                  <a:cubicBezTo>
                    <a:pt x="37283" y="63"/>
                    <a:pt x="1413" y="63"/>
                    <a:pt x="1413" y="33966"/>
                  </a:cubicBezTo>
                  <a:cubicBezTo>
                    <a:pt x="1413" y="46647"/>
                    <a:pt x="8790" y="54929"/>
                    <a:pt x="15150" y="59846"/>
                  </a:cubicBezTo>
                  <a:cubicBezTo>
                    <a:pt x="23036" y="65540"/>
                    <a:pt x="28633" y="66575"/>
                    <a:pt x="42625" y="69422"/>
                  </a:cubicBezTo>
                  <a:cubicBezTo>
                    <a:pt x="51783" y="71233"/>
                    <a:pt x="66538" y="74339"/>
                    <a:pt x="66538" y="88056"/>
                  </a:cubicBezTo>
                  <a:cubicBezTo>
                    <a:pt x="66538" y="105913"/>
                    <a:pt x="46441" y="105913"/>
                    <a:pt x="42625" y="105913"/>
                  </a:cubicBezTo>
                  <a:cubicBezTo>
                    <a:pt x="22019" y="105913"/>
                    <a:pt x="7772" y="96337"/>
                    <a:pt x="3193" y="93232"/>
                  </a:cubicBezTo>
                  <a:lnTo>
                    <a:pt x="141" y="110830"/>
                  </a:lnTo>
                  <a:cubicBezTo>
                    <a:pt x="8281" y="114971"/>
                    <a:pt x="22273" y="122217"/>
                    <a:pt x="42879" y="122217"/>
                  </a:cubicBezTo>
                  <a:cubicBezTo>
                    <a:pt x="47458" y="122217"/>
                    <a:pt x="61450" y="122217"/>
                    <a:pt x="72389" y="113936"/>
                  </a:cubicBezTo>
                  <a:cubicBezTo>
                    <a:pt x="80276" y="107724"/>
                    <a:pt x="84600" y="97372"/>
                    <a:pt x="84600" y="86244"/>
                  </a:cubicBezTo>
                  <a:cubicBezTo>
                    <a:pt x="84600" y="72010"/>
                    <a:pt x="75188" y="63211"/>
                    <a:pt x="74679" y="62434"/>
                  </a:cubicBezTo>
                  <a:cubicBezTo>
                    <a:pt x="64757" y="53376"/>
                    <a:pt x="57889" y="51823"/>
                    <a:pt x="45169" y="49494"/>
                  </a:cubicBezTo>
                  <a:cubicBezTo>
                    <a:pt x="31177" y="46647"/>
                    <a:pt x="19475" y="44059"/>
                    <a:pt x="19475" y="31378"/>
                  </a:cubicBezTo>
                  <a:cubicBezTo>
                    <a:pt x="19475" y="15332"/>
                    <a:pt x="37791" y="15332"/>
                    <a:pt x="41098" y="15332"/>
                  </a:cubicBezTo>
                  <a:cubicBezTo>
                    <a:pt x="49239" y="15332"/>
                    <a:pt x="62722" y="16367"/>
                    <a:pt x="77223" y="25167"/>
                  </a:cubicBezTo>
                  <a:lnTo>
                    <a:pt x="80276" y="83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2DA14473-3413-83BD-F31D-D17D08ED921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22732" y="7726844"/>
              <a:ext cx="22641" cy="175985"/>
            </a:xfrm>
            <a:custGeom>
              <a:avLst/>
              <a:gdLst>
                <a:gd name="csX0" fmla="*/ 22786 w 22641"/>
                <a:gd name="csY0" fmla="*/ 63 h 175985"/>
                <a:gd name="csX1" fmla="*/ 144 w 22641"/>
                <a:gd name="csY1" fmla="*/ 63 h 175985"/>
                <a:gd name="csX2" fmla="*/ 144 w 22641"/>
                <a:gd name="csY2" fmla="*/ 23096 h 175985"/>
                <a:gd name="csX3" fmla="*/ 22786 w 22641"/>
                <a:gd name="csY3" fmla="*/ 23096 h 175985"/>
                <a:gd name="csX4" fmla="*/ 22786 w 22641"/>
                <a:gd name="csY4" fmla="*/ 63 h 175985"/>
                <a:gd name="csX5" fmla="*/ 21005 w 22641"/>
                <a:gd name="csY5" fmla="*/ 61140 h 175985"/>
                <a:gd name="csX6" fmla="*/ 1925 w 22641"/>
                <a:gd name="csY6" fmla="*/ 61140 h 175985"/>
                <a:gd name="csX7" fmla="*/ 1925 w 22641"/>
                <a:gd name="csY7" fmla="*/ 176048 h 175985"/>
                <a:gd name="csX8" fmla="*/ 21005 w 22641"/>
                <a:gd name="csY8" fmla="*/ 176048 h 175985"/>
                <a:gd name="csX9" fmla="*/ 21005 w 22641"/>
                <a:gd name="csY9" fmla="*/ 61140 h 1759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641" h="175985">
                  <a:moveTo>
                    <a:pt x="22786" y="63"/>
                  </a:moveTo>
                  <a:lnTo>
                    <a:pt x="144" y="63"/>
                  </a:lnTo>
                  <a:lnTo>
                    <a:pt x="144" y="23096"/>
                  </a:lnTo>
                  <a:lnTo>
                    <a:pt x="22786" y="23096"/>
                  </a:lnTo>
                  <a:lnTo>
                    <a:pt x="22786" y="63"/>
                  </a:lnTo>
                  <a:close/>
                  <a:moveTo>
                    <a:pt x="21005" y="61140"/>
                  </a:moveTo>
                  <a:lnTo>
                    <a:pt x="1925" y="61140"/>
                  </a:lnTo>
                  <a:lnTo>
                    <a:pt x="1925" y="176048"/>
                  </a:lnTo>
                  <a:lnTo>
                    <a:pt x="21005" y="176048"/>
                  </a:lnTo>
                  <a:lnTo>
                    <a:pt x="21005" y="61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5AE5348-466F-CF86-C445-196ED37FD35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71802" y="7787921"/>
              <a:ext cx="95144" cy="114908"/>
            </a:xfrm>
            <a:custGeom>
              <a:avLst/>
              <a:gdLst>
                <a:gd name="csX0" fmla="*/ 94782 w 95144"/>
                <a:gd name="csY0" fmla="*/ 10156 h 114908"/>
                <a:gd name="csX1" fmla="*/ 94782 w 95144"/>
                <a:gd name="csY1" fmla="*/ 63 h 114908"/>
                <a:gd name="csX2" fmla="*/ 3708 w 95144"/>
                <a:gd name="csY2" fmla="*/ 63 h 114908"/>
                <a:gd name="csX3" fmla="*/ 3708 w 95144"/>
                <a:gd name="csY3" fmla="*/ 15332 h 114908"/>
                <a:gd name="csX4" fmla="*/ 39070 w 95144"/>
                <a:gd name="csY4" fmla="*/ 15332 h 114908"/>
                <a:gd name="csX5" fmla="*/ 48228 w 95144"/>
                <a:gd name="csY5" fmla="*/ 15073 h 114908"/>
                <a:gd name="csX6" fmla="*/ 68071 w 95144"/>
                <a:gd name="csY6" fmla="*/ 15073 h 114908"/>
                <a:gd name="csX7" fmla="*/ 147 w 95144"/>
                <a:gd name="csY7" fmla="*/ 104360 h 114908"/>
                <a:gd name="csX8" fmla="*/ 147 w 95144"/>
                <a:gd name="csY8" fmla="*/ 114971 h 114908"/>
                <a:gd name="csX9" fmla="*/ 95291 w 95144"/>
                <a:gd name="csY9" fmla="*/ 114971 h 114908"/>
                <a:gd name="csX10" fmla="*/ 95291 w 95144"/>
                <a:gd name="csY10" fmla="*/ 98925 h 114908"/>
                <a:gd name="csX11" fmla="*/ 57895 w 95144"/>
                <a:gd name="csY11" fmla="*/ 98925 h 114908"/>
                <a:gd name="csX12" fmla="*/ 48737 w 95144"/>
                <a:gd name="csY12" fmla="*/ 99184 h 114908"/>
                <a:gd name="csX13" fmla="*/ 27113 w 95144"/>
                <a:gd name="csY13" fmla="*/ 99184 h 114908"/>
                <a:gd name="csX14" fmla="*/ 94782 w 95144"/>
                <a:gd name="csY14" fmla="*/ 10156 h 1149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95144" h="114908">
                  <a:moveTo>
                    <a:pt x="94782" y="10156"/>
                  </a:moveTo>
                  <a:lnTo>
                    <a:pt x="94782" y="63"/>
                  </a:lnTo>
                  <a:lnTo>
                    <a:pt x="3708" y="63"/>
                  </a:lnTo>
                  <a:lnTo>
                    <a:pt x="3708" y="15332"/>
                  </a:lnTo>
                  <a:lnTo>
                    <a:pt x="39070" y="15332"/>
                  </a:lnTo>
                  <a:cubicBezTo>
                    <a:pt x="42122" y="15332"/>
                    <a:pt x="45175" y="15073"/>
                    <a:pt x="48228" y="15073"/>
                  </a:cubicBezTo>
                  <a:lnTo>
                    <a:pt x="68071" y="15073"/>
                  </a:lnTo>
                  <a:lnTo>
                    <a:pt x="147" y="104360"/>
                  </a:lnTo>
                  <a:lnTo>
                    <a:pt x="147" y="114971"/>
                  </a:lnTo>
                  <a:lnTo>
                    <a:pt x="95291" y="114971"/>
                  </a:lnTo>
                  <a:lnTo>
                    <a:pt x="95291" y="98925"/>
                  </a:lnTo>
                  <a:lnTo>
                    <a:pt x="57895" y="98925"/>
                  </a:lnTo>
                  <a:cubicBezTo>
                    <a:pt x="54842" y="98925"/>
                    <a:pt x="51789" y="99184"/>
                    <a:pt x="48737" y="99184"/>
                  </a:cubicBezTo>
                  <a:lnTo>
                    <a:pt x="27113" y="99184"/>
                  </a:lnTo>
                  <a:lnTo>
                    <a:pt x="94782" y="10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94BD98C-0F06-93D6-50C2-CAB2EB39131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84175" y="7783522"/>
              <a:ext cx="96416" cy="122154"/>
            </a:xfrm>
            <a:custGeom>
              <a:avLst/>
              <a:gdLst>
                <a:gd name="csX0" fmla="*/ 96568 w 96416"/>
                <a:gd name="csY0" fmla="*/ 62693 h 122154"/>
                <a:gd name="csX1" fmla="*/ 86392 w 96416"/>
                <a:gd name="csY1" fmla="*/ 18955 h 122154"/>
                <a:gd name="csX2" fmla="*/ 51285 w 96416"/>
                <a:gd name="csY2" fmla="*/ 63 h 122154"/>
                <a:gd name="csX3" fmla="*/ 151 w 96416"/>
                <a:gd name="csY3" fmla="*/ 60881 h 122154"/>
                <a:gd name="csX4" fmla="*/ 55101 w 96416"/>
                <a:gd name="csY4" fmla="*/ 122217 h 122154"/>
                <a:gd name="csX5" fmla="*/ 95550 w 96416"/>
                <a:gd name="csY5" fmla="*/ 108760 h 122154"/>
                <a:gd name="csX6" fmla="*/ 94024 w 96416"/>
                <a:gd name="csY6" fmla="*/ 91938 h 122154"/>
                <a:gd name="csX7" fmla="*/ 55355 w 96416"/>
                <a:gd name="csY7" fmla="*/ 106430 h 122154"/>
                <a:gd name="csX8" fmla="*/ 17959 w 96416"/>
                <a:gd name="csY8" fmla="*/ 62693 h 122154"/>
                <a:gd name="csX9" fmla="*/ 96568 w 96416"/>
                <a:gd name="csY9" fmla="*/ 62693 h 122154"/>
                <a:gd name="csX10" fmla="*/ 19231 w 96416"/>
                <a:gd name="csY10" fmla="*/ 48459 h 122154"/>
                <a:gd name="csX11" fmla="*/ 51285 w 96416"/>
                <a:gd name="csY11" fmla="*/ 15850 h 122154"/>
                <a:gd name="csX12" fmla="*/ 82067 w 96416"/>
                <a:gd name="csY12" fmla="*/ 48459 h 122154"/>
                <a:gd name="csX13" fmla="*/ 19231 w 96416"/>
                <a:gd name="csY13" fmla="*/ 48459 h 1221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416" h="122154">
                  <a:moveTo>
                    <a:pt x="96568" y="62693"/>
                  </a:moveTo>
                  <a:cubicBezTo>
                    <a:pt x="96568" y="53894"/>
                    <a:pt x="96313" y="34483"/>
                    <a:pt x="86392" y="18955"/>
                  </a:cubicBezTo>
                  <a:cubicBezTo>
                    <a:pt x="75961" y="2910"/>
                    <a:pt x="60443" y="63"/>
                    <a:pt x="51285" y="63"/>
                  </a:cubicBezTo>
                  <a:cubicBezTo>
                    <a:pt x="23047" y="63"/>
                    <a:pt x="151" y="27496"/>
                    <a:pt x="151" y="60881"/>
                  </a:cubicBezTo>
                  <a:cubicBezTo>
                    <a:pt x="151" y="95043"/>
                    <a:pt x="24573" y="122217"/>
                    <a:pt x="55101" y="122217"/>
                  </a:cubicBezTo>
                  <a:cubicBezTo>
                    <a:pt x="71128" y="122217"/>
                    <a:pt x="85628" y="116006"/>
                    <a:pt x="95550" y="108760"/>
                  </a:cubicBezTo>
                  <a:lnTo>
                    <a:pt x="94024" y="91938"/>
                  </a:lnTo>
                  <a:cubicBezTo>
                    <a:pt x="77997" y="105395"/>
                    <a:pt x="61206" y="106430"/>
                    <a:pt x="55355" y="106430"/>
                  </a:cubicBezTo>
                  <a:cubicBezTo>
                    <a:pt x="35003" y="106430"/>
                    <a:pt x="18722" y="88056"/>
                    <a:pt x="17959" y="62693"/>
                  </a:cubicBezTo>
                  <a:lnTo>
                    <a:pt x="96568" y="62693"/>
                  </a:lnTo>
                  <a:close/>
                  <a:moveTo>
                    <a:pt x="19231" y="48459"/>
                  </a:moveTo>
                  <a:cubicBezTo>
                    <a:pt x="23301" y="28790"/>
                    <a:pt x="36784" y="15850"/>
                    <a:pt x="51285" y="15850"/>
                  </a:cubicBezTo>
                  <a:cubicBezTo>
                    <a:pt x="64514" y="15850"/>
                    <a:pt x="78760" y="24649"/>
                    <a:pt x="82067" y="48459"/>
                  </a:cubicBezTo>
                  <a:lnTo>
                    <a:pt x="19231" y="484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9B089AC-819D-C170-BE80-C42E434FC03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13521" y="7708728"/>
              <a:ext cx="59020" cy="258802"/>
            </a:xfrm>
            <a:custGeom>
              <a:avLst/>
              <a:gdLst>
                <a:gd name="csX0" fmla="*/ 59176 w 59020"/>
                <a:gd name="csY0" fmla="*/ 256277 h 258802"/>
                <a:gd name="csX1" fmla="*/ 54851 w 59020"/>
                <a:gd name="csY1" fmla="*/ 250583 h 258802"/>
                <a:gd name="csX2" fmla="*/ 14911 w 59020"/>
                <a:gd name="csY2" fmla="*/ 129464 h 258802"/>
                <a:gd name="csX3" fmla="*/ 55868 w 59020"/>
                <a:gd name="csY3" fmla="*/ 7050 h 258802"/>
                <a:gd name="csX4" fmla="*/ 59176 w 59020"/>
                <a:gd name="csY4" fmla="*/ 2651 h 258802"/>
                <a:gd name="csX5" fmla="*/ 56632 w 59020"/>
                <a:gd name="csY5" fmla="*/ 63 h 258802"/>
                <a:gd name="csX6" fmla="*/ 16183 w 59020"/>
                <a:gd name="csY6" fmla="*/ 50529 h 258802"/>
                <a:gd name="csX7" fmla="*/ 156 w 59020"/>
                <a:gd name="csY7" fmla="*/ 129464 h 258802"/>
                <a:gd name="csX8" fmla="*/ 16946 w 59020"/>
                <a:gd name="csY8" fmla="*/ 210210 h 258802"/>
                <a:gd name="csX9" fmla="*/ 56632 w 59020"/>
                <a:gd name="csY9" fmla="*/ 258865 h 258802"/>
                <a:gd name="csX10" fmla="*/ 59176 w 59020"/>
                <a:gd name="csY10" fmla="*/ 256277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76" y="256277"/>
                  </a:moveTo>
                  <a:cubicBezTo>
                    <a:pt x="59176" y="255501"/>
                    <a:pt x="59176" y="254983"/>
                    <a:pt x="54851" y="250583"/>
                  </a:cubicBezTo>
                  <a:cubicBezTo>
                    <a:pt x="23051" y="217974"/>
                    <a:pt x="14911" y="169061"/>
                    <a:pt x="14911" y="129464"/>
                  </a:cubicBezTo>
                  <a:cubicBezTo>
                    <a:pt x="14911" y="84432"/>
                    <a:pt x="24578" y="39401"/>
                    <a:pt x="55868" y="7050"/>
                  </a:cubicBezTo>
                  <a:cubicBezTo>
                    <a:pt x="59176" y="3945"/>
                    <a:pt x="59176" y="3427"/>
                    <a:pt x="59176" y="2651"/>
                  </a:cubicBezTo>
                  <a:cubicBezTo>
                    <a:pt x="59176" y="839"/>
                    <a:pt x="58158" y="63"/>
                    <a:pt x="56632" y="63"/>
                  </a:cubicBezTo>
                  <a:cubicBezTo>
                    <a:pt x="54088" y="63"/>
                    <a:pt x="31192" y="17661"/>
                    <a:pt x="16183" y="50529"/>
                  </a:cubicBezTo>
                  <a:cubicBezTo>
                    <a:pt x="3208" y="78997"/>
                    <a:pt x="156" y="107724"/>
                    <a:pt x="156" y="129464"/>
                  </a:cubicBezTo>
                  <a:cubicBezTo>
                    <a:pt x="156" y="149650"/>
                    <a:pt x="2954" y="180966"/>
                    <a:pt x="16946" y="210210"/>
                  </a:cubicBezTo>
                  <a:cubicBezTo>
                    <a:pt x="32210" y="242043"/>
                    <a:pt x="54088" y="258865"/>
                    <a:pt x="56632" y="258865"/>
                  </a:cubicBezTo>
                  <a:cubicBezTo>
                    <a:pt x="58158" y="258865"/>
                    <a:pt x="59176" y="258089"/>
                    <a:pt x="59176" y="256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D977946-A2C2-7392-B958-78CFA0701FC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04313" y="7726068"/>
              <a:ext cx="176297" cy="182455"/>
            </a:xfrm>
            <a:custGeom>
              <a:avLst/>
              <a:gdLst>
                <a:gd name="csX0" fmla="*/ 144657 w 176297"/>
                <a:gd name="csY0" fmla="*/ 27237 h 182455"/>
                <a:gd name="csX1" fmla="*/ 172132 w 176297"/>
                <a:gd name="csY1" fmla="*/ 8086 h 182455"/>
                <a:gd name="csX2" fmla="*/ 176457 w 176297"/>
                <a:gd name="csY2" fmla="*/ 2910 h 182455"/>
                <a:gd name="csX3" fmla="*/ 173149 w 176297"/>
                <a:gd name="csY3" fmla="*/ 63 h 182455"/>
                <a:gd name="csX4" fmla="*/ 147201 w 176297"/>
                <a:gd name="csY4" fmla="*/ 839 h 182455"/>
                <a:gd name="csX5" fmla="*/ 120744 w 176297"/>
                <a:gd name="csY5" fmla="*/ 63 h 182455"/>
                <a:gd name="csX6" fmla="*/ 116164 w 176297"/>
                <a:gd name="csY6" fmla="*/ 5239 h 182455"/>
                <a:gd name="csX7" fmla="*/ 120744 w 176297"/>
                <a:gd name="csY7" fmla="*/ 8086 h 182455"/>
                <a:gd name="csX8" fmla="*/ 138043 w 176297"/>
                <a:gd name="csY8" fmla="*/ 19473 h 182455"/>
                <a:gd name="csX9" fmla="*/ 137279 w 176297"/>
                <a:gd name="csY9" fmla="*/ 24908 h 182455"/>
                <a:gd name="csX10" fmla="*/ 114384 w 176297"/>
                <a:gd name="csY10" fmla="*/ 117300 h 182455"/>
                <a:gd name="csX11" fmla="*/ 51039 w 176297"/>
                <a:gd name="csY11" fmla="*/ 174495 h 182455"/>
                <a:gd name="csX12" fmla="*/ 20002 w 176297"/>
                <a:gd name="csY12" fmla="*/ 140851 h 182455"/>
                <a:gd name="csX13" fmla="*/ 22801 w 176297"/>
                <a:gd name="csY13" fmla="*/ 120665 h 182455"/>
                <a:gd name="csX14" fmla="*/ 47477 w 176297"/>
                <a:gd name="csY14" fmla="*/ 19991 h 182455"/>
                <a:gd name="csX15" fmla="*/ 68847 w 176297"/>
                <a:gd name="csY15" fmla="*/ 8086 h 182455"/>
                <a:gd name="csX16" fmla="*/ 77496 w 176297"/>
                <a:gd name="csY16" fmla="*/ 2910 h 182455"/>
                <a:gd name="csX17" fmla="*/ 73935 w 176297"/>
                <a:gd name="csY17" fmla="*/ 63 h 182455"/>
                <a:gd name="csX18" fmla="*/ 41372 w 176297"/>
                <a:gd name="csY18" fmla="*/ 839 h 182455"/>
                <a:gd name="csX19" fmla="*/ 8555 w 176297"/>
                <a:gd name="csY19" fmla="*/ 63 h 182455"/>
                <a:gd name="csX20" fmla="*/ 3721 w 176297"/>
                <a:gd name="csY20" fmla="*/ 5239 h 182455"/>
                <a:gd name="csX21" fmla="*/ 10844 w 176297"/>
                <a:gd name="csY21" fmla="*/ 8086 h 182455"/>
                <a:gd name="csX22" fmla="*/ 20511 w 176297"/>
                <a:gd name="csY22" fmla="*/ 8603 h 182455"/>
                <a:gd name="csX23" fmla="*/ 27380 w 176297"/>
                <a:gd name="csY23" fmla="*/ 12744 h 182455"/>
                <a:gd name="csX24" fmla="*/ 23055 w 176297"/>
                <a:gd name="csY24" fmla="*/ 31119 h 182455"/>
                <a:gd name="csX25" fmla="*/ 17458 w 176297"/>
                <a:gd name="csY25" fmla="*/ 53894 h 182455"/>
                <a:gd name="csX26" fmla="*/ 1940 w 176297"/>
                <a:gd name="csY26" fmla="*/ 117818 h 182455"/>
                <a:gd name="csX27" fmla="*/ 159 w 176297"/>
                <a:gd name="csY27" fmla="*/ 132828 h 182455"/>
                <a:gd name="csX28" fmla="*/ 50021 w 176297"/>
                <a:gd name="csY28" fmla="*/ 182518 h 182455"/>
                <a:gd name="csX29" fmla="*/ 122016 w 176297"/>
                <a:gd name="csY29" fmla="*/ 119112 h 182455"/>
                <a:gd name="csX30" fmla="*/ 144657 w 176297"/>
                <a:gd name="csY30" fmla="*/ 27237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76297" h="182455">
                  <a:moveTo>
                    <a:pt x="144657" y="27237"/>
                  </a:moveTo>
                  <a:cubicBezTo>
                    <a:pt x="147201" y="16626"/>
                    <a:pt x="151780" y="8862"/>
                    <a:pt x="172132" y="8086"/>
                  </a:cubicBezTo>
                  <a:cubicBezTo>
                    <a:pt x="173404" y="8086"/>
                    <a:pt x="176457" y="7827"/>
                    <a:pt x="176457" y="2910"/>
                  </a:cubicBezTo>
                  <a:cubicBezTo>
                    <a:pt x="176457" y="2651"/>
                    <a:pt x="176457" y="63"/>
                    <a:pt x="173149" y="63"/>
                  </a:cubicBezTo>
                  <a:cubicBezTo>
                    <a:pt x="164754" y="63"/>
                    <a:pt x="155850" y="839"/>
                    <a:pt x="147201" y="839"/>
                  </a:cubicBezTo>
                  <a:cubicBezTo>
                    <a:pt x="138551" y="839"/>
                    <a:pt x="129139" y="63"/>
                    <a:pt x="120744" y="63"/>
                  </a:cubicBezTo>
                  <a:cubicBezTo>
                    <a:pt x="119217" y="63"/>
                    <a:pt x="116164" y="63"/>
                    <a:pt x="116164" y="5239"/>
                  </a:cubicBezTo>
                  <a:cubicBezTo>
                    <a:pt x="116164" y="8086"/>
                    <a:pt x="118708" y="8086"/>
                    <a:pt x="120744" y="8086"/>
                  </a:cubicBezTo>
                  <a:cubicBezTo>
                    <a:pt x="135244" y="8344"/>
                    <a:pt x="138043" y="13779"/>
                    <a:pt x="138043" y="19473"/>
                  </a:cubicBezTo>
                  <a:cubicBezTo>
                    <a:pt x="138043" y="20249"/>
                    <a:pt x="137534" y="24131"/>
                    <a:pt x="137279" y="24908"/>
                  </a:cubicBezTo>
                  <a:lnTo>
                    <a:pt x="114384" y="117300"/>
                  </a:lnTo>
                  <a:cubicBezTo>
                    <a:pt x="105734" y="151980"/>
                    <a:pt x="76479" y="174495"/>
                    <a:pt x="51039" y="174495"/>
                  </a:cubicBezTo>
                  <a:cubicBezTo>
                    <a:pt x="33740" y="174495"/>
                    <a:pt x="20002" y="163108"/>
                    <a:pt x="20002" y="140851"/>
                  </a:cubicBezTo>
                  <a:cubicBezTo>
                    <a:pt x="20002" y="140334"/>
                    <a:pt x="20002" y="132052"/>
                    <a:pt x="22801" y="120665"/>
                  </a:cubicBezTo>
                  <a:lnTo>
                    <a:pt x="47477" y="19991"/>
                  </a:lnTo>
                  <a:cubicBezTo>
                    <a:pt x="49767" y="10674"/>
                    <a:pt x="50276" y="8086"/>
                    <a:pt x="68847" y="8086"/>
                  </a:cubicBezTo>
                  <a:cubicBezTo>
                    <a:pt x="75461" y="8086"/>
                    <a:pt x="77496" y="8086"/>
                    <a:pt x="77496" y="2910"/>
                  </a:cubicBezTo>
                  <a:cubicBezTo>
                    <a:pt x="77496" y="63"/>
                    <a:pt x="74698" y="63"/>
                    <a:pt x="73935" y="63"/>
                  </a:cubicBezTo>
                  <a:cubicBezTo>
                    <a:pt x="66811" y="63"/>
                    <a:pt x="48495" y="839"/>
                    <a:pt x="41372" y="839"/>
                  </a:cubicBezTo>
                  <a:cubicBezTo>
                    <a:pt x="33994" y="839"/>
                    <a:pt x="15932" y="63"/>
                    <a:pt x="8555" y="63"/>
                  </a:cubicBezTo>
                  <a:cubicBezTo>
                    <a:pt x="6519" y="63"/>
                    <a:pt x="3721" y="63"/>
                    <a:pt x="3721" y="5239"/>
                  </a:cubicBezTo>
                  <a:cubicBezTo>
                    <a:pt x="3721" y="8086"/>
                    <a:pt x="6011" y="8086"/>
                    <a:pt x="10844" y="8086"/>
                  </a:cubicBezTo>
                  <a:cubicBezTo>
                    <a:pt x="11353" y="8086"/>
                    <a:pt x="16186" y="8086"/>
                    <a:pt x="20511" y="8603"/>
                  </a:cubicBezTo>
                  <a:cubicBezTo>
                    <a:pt x="25090" y="9121"/>
                    <a:pt x="27380" y="9380"/>
                    <a:pt x="27380" y="12744"/>
                  </a:cubicBezTo>
                  <a:cubicBezTo>
                    <a:pt x="27380" y="14297"/>
                    <a:pt x="24582" y="25167"/>
                    <a:pt x="23055" y="31119"/>
                  </a:cubicBezTo>
                  <a:lnTo>
                    <a:pt x="17458" y="53894"/>
                  </a:lnTo>
                  <a:cubicBezTo>
                    <a:pt x="15169" y="63987"/>
                    <a:pt x="2958" y="112901"/>
                    <a:pt x="1940" y="117818"/>
                  </a:cubicBezTo>
                  <a:cubicBezTo>
                    <a:pt x="159" y="125064"/>
                    <a:pt x="159" y="128946"/>
                    <a:pt x="159" y="132828"/>
                  </a:cubicBezTo>
                  <a:cubicBezTo>
                    <a:pt x="159" y="164402"/>
                    <a:pt x="23310" y="182518"/>
                    <a:pt x="50021" y="182518"/>
                  </a:cubicBezTo>
                  <a:cubicBezTo>
                    <a:pt x="82075" y="182518"/>
                    <a:pt x="113620" y="153274"/>
                    <a:pt x="122016" y="119112"/>
                  </a:cubicBezTo>
                  <a:lnTo>
                    <a:pt x="144657" y="272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0667385-0E83-8ADD-AC48-67FEBA032D1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703202" y="7708728"/>
              <a:ext cx="59020" cy="258802"/>
            </a:xfrm>
            <a:custGeom>
              <a:avLst/>
              <a:gdLst>
                <a:gd name="csX0" fmla="*/ 59187 w 59020"/>
                <a:gd name="csY0" fmla="*/ 129464 h 258802"/>
                <a:gd name="csX1" fmla="*/ 42397 w 59020"/>
                <a:gd name="csY1" fmla="*/ 48718 h 258802"/>
                <a:gd name="csX2" fmla="*/ 2711 w 59020"/>
                <a:gd name="csY2" fmla="*/ 63 h 258802"/>
                <a:gd name="csX3" fmla="*/ 167 w 59020"/>
                <a:gd name="csY3" fmla="*/ 2651 h 258802"/>
                <a:gd name="csX4" fmla="*/ 5001 w 59020"/>
                <a:gd name="csY4" fmla="*/ 8603 h 258802"/>
                <a:gd name="csX5" fmla="*/ 44432 w 59020"/>
                <a:gd name="csY5" fmla="*/ 129464 h 258802"/>
                <a:gd name="csX6" fmla="*/ 3474 w 59020"/>
                <a:gd name="csY6" fmla="*/ 251877 h 258802"/>
                <a:gd name="csX7" fmla="*/ 167 w 59020"/>
                <a:gd name="csY7" fmla="*/ 256277 h 258802"/>
                <a:gd name="csX8" fmla="*/ 2711 w 59020"/>
                <a:gd name="csY8" fmla="*/ 258865 h 258802"/>
                <a:gd name="csX9" fmla="*/ 43160 w 59020"/>
                <a:gd name="csY9" fmla="*/ 208399 h 258802"/>
                <a:gd name="csX10" fmla="*/ 59187 w 59020"/>
                <a:gd name="csY10" fmla="*/ 1294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20" h="258802">
                  <a:moveTo>
                    <a:pt x="59187" y="129464"/>
                  </a:moveTo>
                  <a:cubicBezTo>
                    <a:pt x="59187" y="109277"/>
                    <a:pt x="56389" y="77962"/>
                    <a:pt x="42397" y="48718"/>
                  </a:cubicBezTo>
                  <a:cubicBezTo>
                    <a:pt x="27133" y="16885"/>
                    <a:pt x="5255" y="63"/>
                    <a:pt x="2711" y="63"/>
                  </a:cubicBezTo>
                  <a:cubicBezTo>
                    <a:pt x="1185" y="63"/>
                    <a:pt x="167" y="1098"/>
                    <a:pt x="167" y="2651"/>
                  </a:cubicBezTo>
                  <a:cubicBezTo>
                    <a:pt x="167" y="3427"/>
                    <a:pt x="167" y="3945"/>
                    <a:pt x="5001" y="8603"/>
                  </a:cubicBezTo>
                  <a:cubicBezTo>
                    <a:pt x="29932" y="34225"/>
                    <a:pt x="44432" y="75374"/>
                    <a:pt x="44432" y="129464"/>
                  </a:cubicBezTo>
                  <a:cubicBezTo>
                    <a:pt x="44432" y="173719"/>
                    <a:pt x="35020" y="219268"/>
                    <a:pt x="3474" y="251877"/>
                  </a:cubicBezTo>
                  <a:cubicBezTo>
                    <a:pt x="167" y="254983"/>
                    <a:pt x="167" y="255501"/>
                    <a:pt x="167" y="256277"/>
                  </a:cubicBezTo>
                  <a:cubicBezTo>
                    <a:pt x="167" y="257830"/>
                    <a:pt x="1185" y="258865"/>
                    <a:pt x="2711" y="258865"/>
                  </a:cubicBezTo>
                  <a:cubicBezTo>
                    <a:pt x="5255" y="258865"/>
                    <a:pt x="28151" y="241266"/>
                    <a:pt x="43160" y="208399"/>
                  </a:cubicBezTo>
                  <a:cubicBezTo>
                    <a:pt x="56135" y="179930"/>
                    <a:pt x="59187" y="151203"/>
                    <a:pt x="59187" y="1294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25" name="TextBox 324">
            <a:extLst>
              <a:ext uri="{FF2B5EF4-FFF2-40B4-BE49-F238E27FC236}">
                <a16:creationId xmlns:a16="http://schemas.microsoft.com/office/drawing/2014/main" id="{BB1A6603-753F-C07C-BED2-A69AA2F91BF6}"/>
              </a:ext>
            </a:extLst>
          </p:cNvPr>
          <p:cNvSpPr txBox="1"/>
          <p:nvPr/>
        </p:nvSpPr>
        <p:spPr>
          <a:xfrm>
            <a:off x="4166169" y="2560500"/>
            <a:ext cx="436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(exponential simulation time)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C4656-B2E2-4739-6002-970F44A462ED}"/>
              </a:ext>
            </a:extLst>
          </p:cNvPr>
          <p:cNvSpPr txBox="1"/>
          <p:nvPr/>
        </p:nvSpPr>
        <p:spPr>
          <a:xfrm>
            <a:off x="454304" y="3508758"/>
            <a:ext cx="10942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Partial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Known: Bounded-concurrent quantum ZK  [</a:t>
            </a:r>
            <a:r>
              <a:rPr lang="en-US" sz="2000" dirty="0">
                <a:solidFill>
                  <a:schemeClr val="accent1"/>
                </a:solidFill>
              </a:rPr>
              <a:t>ACL21</a:t>
            </a:r>
            <a:r>
              <a:rPr lang="en-US" sz="2000" dirty="0"/>
              <a:t>] and quantum MPC [</a:t>
            </a:r>
            <a:r>
              <a:rPr lang="en-US" sz="2000" dirty="0">
                <a:solidFill>
                  <a:schemeClr val="accent1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M23</a:t>
            </a:r>
            <a:r>
              <a:rPr lang="en-US" sz="2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Impossibility: (unbounded) concurrent quantum MPC </a:t>
            </a:r>
            <a:r>
              <a:rPr lang="en-US" altLang="zh-CN" sz="2000" dirty="0"/>
              <a:t>is impossible assuming PQ-OWFs </a:t>
            </a:r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G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M23</a:t>
            </a:r>
            <a:r>
              <a:rPr lang="en-US" sz="2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CC00"/>
                </a:solidFill>
              </a:rPr>
              <a:t>Open problem: </a:t>
            </a:r>
            <a:r>
              <a:rPr lang="en-US" sz="2000" dirty="0"/>
              <a:t>bounded-concurrency </a:t>
            </a:r>
            <a:r>
              <a:rPr lang="en-US" sz="2000" b="1" dirty="0"/>
              <a:t>in constant rounds</a:t>
            </a:r>
            <a:r>
              <a:rPr lang="en-US" sz="2000" dirty="0"/>
              <a:t>? (I.e., quantum analogue of [</a:t>
            </a:r>
            <a:r>
              <a:rPr lang="en-US" sz="2000" dirty="0">
                <a:solidFill>
                  <a:schemeClr val="accent1"/>
                </a:solidFill>
              </a:rPr>
              <a:t>Pas04</a:t>
            </a:r>
            <a:r>
              <a:rPr lang="en-US" sz="2000" dirty="0"/>
              <a:t>])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AF111F-63A5-C7B9-C372-B5858E48EB4C}"/>
                  </a:ext>
                </a:extLst>
              </p:cNvPr>
              <p:cNvSpPr txBox="1"/>
              <p:nvPr/>
            </p:nvSpPr>
            <p:spPr>
              <a:xfrm>
                <a:off x="454304" y="5209681"/>
                <a:ext cx="9998242" cy="1023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Unbounded concurrent (or even parallel) PQ-ZK?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feasibility known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impossibility results either: hard to “quantize” the 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CKPR01</a:t>
                </a:r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lower bound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AF111F-63A5-C7B9-C372-B5858E48E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04" y="5209681"/>
                <a:ext cx="9998242" cy="1023229"/>
              </a:xfrm>
              <a:prstGeom prst="rect">
                <a:avLst/>
              </a:prstGeom>
              <a:blipFill>
                <a:blip r:embed="rId32"/>
                <a:stretch>
                  <a:fillRect l="-671" t="-3593" b="-10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18CAB7-C184-C206-5AF7-53B2FE855900}"/>
              </a:ext>
            </a:extLst>
          </p:cNvPr>
          <p:cNvCxnSpPr>
            <a:cxnSpLocks/>
          </p:cNvCxnSpPr>
          <p:nvPr/>
        </p:nvCxnSpPr>
        <p:spPr>
          <a:xfrm>
            <a:off x="245837" y="3103655"/>
            <a:ext cx="11667698" cy="0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E3ED7-A74B-F4C0-53E9-042D30FE3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A668-D43A-9C61-9DDA-3C25BADA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1BF65-C744-EEA1-CBE1-8FEA0CC6056E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5F24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Part II: “Non-Traditional” MPC via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257196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673B-F16C-EBE5-2B5C-DAD1C463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Spatiotemporal MPC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CD6A7-E98F-5D64-27B1-D1A853EEC9FB}"/>
              </a:ext>
            </a:extLst>
          </p:cNvPr>
          <p:cNvSpPr txBox="1"/>
          <p:nvPr/>
        </p:nvSpPr>
        <p:spPr>
          <a:xfrm>
            <a:off x="3387218" y="1153577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/>
              <a:t>User 1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D2194-8ADD-FE7F-CD8C-B425BBF33657}"/>
              </a:ext>
            </a:extLst>
          </p:cNvPr>
          <p:cNvSpPr txBox="1"/>
          <p:nvPr/>
        </p:nvSpPr>
        <p:spPr>
          <a:xfrm>
            <a:off x="3345333" y="1553687"/>
            <a:ext cx="124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New York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93AF0-BA95-950D-CDCC-688188E59E2F}"/>
              </a:ext>
            </a:extLst>
          </p:cNvPr>
          <p:cNvSpPr txBox="1"/>
          <p:nvPr/>
        </p:nvSpPr>
        <p:spPr>
          <a:xfrm>
            <a:off x="3261057" y="3397057"/>
            <a:ext cx="124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Aarhus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18CC5-AACD-716A-D0BD-BDBF37537E1F}"/>
              </a:ext>
            </a:extLst>
          </p:cNvPr>
          <p:cNvSpPr txBox="1"/>
          <p:nvPr/>
        </p:nvSpPr>
        <p:spPr>
          <a:xfrm>
            <a:off x="371062" y="5720141"/>
            <a:ext cx="138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Hong Kong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734E2-B28C-0221-1973-3385DC2A2893}"/>
              </a:ext>
            </a:extLst>
          </p:cNvPr>
          <p:cNvSpPr txBox="1"/>
          <p:nvPr/>
        </p:nvSpPr>
        <p:spPr>
          <a:xfrm>
            <a:off x="3261057" y="303789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/>
              <a:t>User 2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1DC99-79C0-C4DF-EF57-2832EB250FE7}"/>
              </a:ext>
            </a:extLst>
          </p:cNvPr>
          <p:cNvSpPr txBox="1"/>
          <p:nvPr/>
        </p:nvSpPr>
        <p:spPr>
          <a:xfrm>
            <a:off x="550249" y="5413326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/>
              <a:t>User 3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49DF4E-1E7D-B6AD-B162-FC47EFC48820}"/>
              </a:ext>
            </a:extLst>
          </p:cNvPr>
          <p:cNvCxnSpPr>
            <a:cxnSpLocks/>
          </p:cNvCxnSpPr>
          <p:nvPr/>
        </p:nvCxnSpPr>
        <p:spPr>
          <a:xfrm flipV="1">
            <a:off x="1734031" y="1553687"/>
            <a:ext cx="1489685" cy="50823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5A36C9-25C9-A915-E12E-993EBEFD592E}"/>
              </a:ext>
            </a:extLst>
          </p:cNvPr>
          <p:cNvCxnSpPr>
            <a:cxnSpLocks/>
          </p:cNvCxnSpPr>
          <p:nvPr/>
        </p:nvCxnSpPr>
        <p:spPr>
          <a:xfrm>
            <a:off x="1631085" y="2310403"/>
            <a:ext cx="1592631" cy="99582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5C23D9-35BE-89C6-744A-F93449F7D746}"/>
              </a:ext>
            </a:extLst>
          </p:cNvPr>
          <p:cNvCxnSpPr>
            <a:cxnSpLocks/>
            <a:stCxn id="18" idx="2"/>
            <a:endCxn id="9" idx="0"/>
          </p:cNvCxnSpPr>
          <p:nvPr/>
        </p:nvCxnSpPr>
        <p:spPr>
          <a:xfrm>
            <a:off x="958367" y="3155187"/>
            <a:ext cx="20045" cy="225813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391CE31-A539-7B5C-9B80-BAC833A7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9" y="1642403"/>
            <a:ext cx="1308095" cy="1512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053722-A474-1B7B-8CC5-B822C160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3657467"/>
            <a:ext cx="1010504" cy="10105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2BF2EA9-F31E-7957-9D5F-07F7EFAF0CB9}"/>
              </a:ext>
            </a:extLst>
          </p:cNvPr>
          <p:cNvSpPr txBox="1"/>
          <p:nvPr/>
        </p:nvSpPr>
        <p:spPr>
          <a:xfrm>
            <a:off x="5268883" y="1075356"/>
            <a:ext cx="375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/>
              <a:t>Users at different locations</a:t>
            </a: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Different subscription prices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Different user statistics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B72CD2-B3EC-6D31-54F0-28D8DED6171D}"/>
              </a:ext>
            </a:extLst>
          </p:cNvPr>
          <p:cNvCxnSpPr>
            <a:cxnSpLocks/>
          </p:cNvCxnSpPr>
          <p:nvPr/>
        </p:nvCxnSpPr>
        <p:spPr>
          <a:xfrm>
            <a:off x="4753484" y="1153577"/>
            <a:ext cx="0" cy="5505489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90333-568B-CD73-05E0-A93C5AFF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01B46A-C96C-E422-83AB-0DF703023D15}"/>
              </a:ext>
            </a:extLst>
          </p:cNvPr>
          <p:cNvCxnSpPr>
            <a:cxnSpLocks/>
          </p:cNvCxnSpPr>
          <p:nvPr/>
        </p:nvCxnSpPr>
        <p:spPr>
          <a:xfrm>
            <a:off x="4753484" y="1153577"/>
            <a:ext cx="0" cy="5505489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852227-8ABF-3FAD-A633-71C4B403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Spatiotemporal MPC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31809-970D-A9EB-6494-1E68C733E455}"/>
              </a:ext>
            </a:extLst>
          </p:cNvPr>
          <p:cNvSpPr txBox="1"/>
          <p:nvPr/>
        </p:nvSpPr>
        <p:spPr>
          <a:xfrm>
            <a:off x="3261057" y="3397057"/>
            <a:ext cx="124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Aarhus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9F842-11F8-0F3E-351F-74A188818A3F}"/>
              </a:ext>
            </a:extLst>
          </p:cNvPr>
          <p:cNvSpPr txBox="1"/>
          <p:nvPr/>
        </p:nvSpPr>
        <p:spPr>
          <a:xfrm>
            <a:off x="3261057" y="303789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/>
              <a:t>User 2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3E250F-EA4A-5BE4-72CA-A6294BD2B492}"/>
              </a:ext>
            </a:extLst>
          </p:cNvPr>
          <p:cNvSpPr/>
          <p:nvPr/>
        </p:nvSpPr>
        <p:spPr>
          <a:xfrm>
            <a:off x="103374" y="4042028"/>
            <a:ext cx="1750076" cy="3956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VPN: </a:t>
            </a:r>
            <a:r>
              <a:rPr lang="en-US" altLang="zh-CN" dirty="0"/>
              <a:t>Japan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DBDCAD-CF0A-9801-EFFE-1CD6E8E92101}"/>
              </a:ext>
            </a:extLst>
          </p:cNvPr>
          <p:cNvCxnSpPr>
            <a:cxnSpLocks/>
          </p:cNvCxnSpPr>
          <p:nvPr/>
        </p:nvCxnSpPr>
        <p:spPr>
          <a:xfrm flipV="1">
            <a:off x="1734031" y="1553687"/>
            <a:ext cx="1489685" cy="508235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620C0C-E146-C475-4ACA-C51E9BF69628}"/>
              </a:ext>
            </a:extLst>
          </p:cNvPr>
          <p:cNvCxnSpPr>
            <a:cxnSpLocks/>
          </p:cNvCxnSpPr>
          <p:nvPr/>
        </p:nvCxnSpPr>
        <p:spPr>
          <a:xfrm>
            <a:off x="1631085" y="2310403"/>
            <a:ext cx="1592631" cy="99582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6A5656-994B-3204-A099-1C491FA7C7FE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>
            <a:off x="958367" y="3155187"/>
            <a:ext cx="20045" cy="88684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D3DC0A-AB62-DEC9-644E-300E9E451D3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978412" y="4437664"/>
            <a:ext cx="0" cy="97566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88B0D09-904C-70DE-FA95-634E5EF9B645}"/>
              </a:ext>
            </a:extLst>
          </p:cNvPr>
          <p:cNvSpPr txBox="1"/>
          <p:nvPr/>
        </p:nvSpPr>
        <p:spPr>
          <a:xfrm>
            <a:off x="5268883" y="3558913"/>
            <a:ext cx="596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Scenarios with similar difficulty: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Anonymous voting with different regional weights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Location-based AR multiplayer systems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06EE53-3868-6365-2CE1-2F8AF135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9" y="1642403"/>
            <a:ext cx="1308095" cy="1512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E3572-CEF3-5054-B2A5-8855364E5398}"/>
              </a:ext>
            </a:extLst>
          </p:cNvPr>
          <p:cNvSpPr txBox="1"/>
          <p:nvPr/>
        </p:nvSpPr>
        <p:spPr>
          <a:xfrm>
            <a:off x="371062" y="5720141"/>
            <a:ext cx="138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Hong Kong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8044C-2616-A411-59A2-FF6C04799DF5}"/>
              </a:ext>
            </a:extLst>
          </p:cNvPr>
          <p:cNvSpPr txBox="1"/>
          <p:nvPr/>
        </p:nvSpPr>
        <p:spPr>
          <a:xfrm>
            <a:off x="550249" y="5413326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/>
              <a:t>User 3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E62A8E-6118-D068-13F3-71F98CBE8295}"/>
              </a:ext>
            </a:extLst>
          </p:cNvPr>
          <p:cNvSpPr txBox="1"/>
          <p:nvPr/>
        </p:nvSpPr>
        <p:spPr>
          <a:xfrm>
            <a:off x="3387218" y="1153577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/>
              <a:t>User 1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5D6C75-79A1-318E-06BA-B4101DDFF2ED}"/>
              </a:ext>
            </a:extLst>
          </p:cNvPr>
          <p:cNvSpPr txBox="1"/>
          <p:nvPr/>
        </p:nvSpPr>
        <p:spPr>
          <a:xfrm>
            <a:off x="3345333" y="1553687"/>
            <a:ext cx="124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New York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794A5-15B8-FE64-1FFD-DE009580D78B}"/>
              </a:ext>
            </a:extLst>
          </p:cNvPr>
          <p:cNvSpPr txBox="1"/>
          <p:nvPr/>
        </p:nvSpPr>
        <p:spPr>
          <a:xfrm>
            <a:off x="5268883" y="1075356"/>
            <a:ext cx="375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/>
              <a:t>Users at different locations</a:t>
            </a: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Different subscription price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Different user statistics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22AF4-9954-95B5-4D3F-2BBF4FB04056}"/>
              </a:ext>
            </a:extLst>
          </p:cNvPr>
          <p:cNvSpPr txBox="1"/>
          <p:nvPr/>
        </p:nvSpPr>
        <p:spPr>
          <a:xfrm>
            <a:off x="5609760" y="4711576"/>
            <a:ext cx="5302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augmented reality games or collaborative AR, devices in the </a:t>
            </a:r>
            <a:r>
              <a:rPr lang="en-US" altLang="zh-CN" dirty="0"/>
              <a:t>near-by</a:t>
            </a:r>
            <a:r>
              <a:rPr lang="en-US" dirty="0"/>
              <a:t> physical area compute: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object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occlusion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scene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interaction synchronization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364E2-807B-D110-40E2-C03D5E0EC519}"/>
              </a:ext>
            </a:extLst>
          </p:cNvPr>
          <p:cNvSpPr txBox="1"/>
          <p:nvPr/>
        </p:nvSpPr>
        <p:spPr>
          <a:xfrm>
            <a:off x="5263426" y="2591201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ClosedAI</a:t>
            </a:r>
            <a:r>
              <a:rPr lang="en-US" sz="2000" b="1" dirty="0"/>
              <a:t> is against “VPN” attack.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Users want data and </a:t>
            </a:r>
            <a:r>
              <a:rPr lang="en-US" sz="2000" b="1" u="sng" dirty="0"/>
              <a:t>location</a:t>
            </a:r>
            <a:r>
              <a:rPr lang="en-US" sz="2000" b="1" dirty="0"/>
              <a:t> privacy!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600EBD-A04C-0477-EC9E-8FE8E43C4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50A44-70C5-0B89-9990-CA6951C29063}"/>
              </a:ext>
            </a:extLst>
          </p:cNvPr>
          <p:cNvSpPr txBox="1"/>
          <p:nvPr/>
        </p:nvSpPr>
        <p:spPr>
          <a:xfrm rot="20996577">
            <a:off x="1183258" y="2586385"/>
            <a:ext cx="10276866" cy="1200329"/>
          </a:xfrm>
          <a:prstGeom prst="rect">
            <a:avLst/>
          </a:prstGeom>
          <a:ln w="31750">
            <a:solidFill>
              <a:srgbClr val="5F246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F246D"/>
                </a:solidFill>
              </a:rPr>
              <a:t>Spatiotemporal MPC</a:t>
            </a:r>
          </a:p>
          <a:p>
            <a:pPr algn="ctr"/>
            <a:r>
              <a:rPr lang="en-US" sz="3600" dirty="0">
                <a:solidFill>
                  <a:srgbClr val="5F246D"/>
                </a:solidFill>
              </a:rPr>
              <a:t>Compute spacetime-dependent functionalities </a:t>
            </a:r>
          </a:p>
        </p:txBody>
      </p:sp>
    </p:spTree>
    <p:extLst>
      <p:ext uri="{BB962C8B-B14F-4D97-AF65-F5344CB8AC3E}">
        <p14:creationId xmlns:p14="http://schemas.microsoft.com/office/powerpoint/2010/main" val="1400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A5AB-8806-28B4-DD2A-E8D4AB27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MPC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EE7B-9569-E8AB-F99D-77F91D753EF3}"/>
              </a:ext>
            </a:extLst>
          </p:cNvPr>
          <p:cNvSpPr txBox="1"/>
          <p:nvPr/>
        </p:nvSpPr>
        <p:spPr>
          <a:xfrm>
            <a:off x="473678" y="957593"/>
            <a:ext cx="6237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Two </a:t>
            </a:r>
            <a:r>
              <a:rPr lang="en-US" altLang="zh-CN" sz="2000" b="1" dirty="0"/>
              <a:t>Immediate</a:t>
            </a:r>
            <a:r>
              <a:rPr lang="en-US" sz="2000" b="1" dirty="0"/>
              <a:t> Questions:</a:t>
            </a:r>
          </a:p>
          <a:p>
            <a:pPr marL="457200" indent="-457200" algn="l">
              <a:buAutoNum type="arabicPeriod"/>
            </a:pPr>
            <a:r>
              <a:rPr lang="en-US" sz="2000" dirty="0"/>
              <a:t>How to define it?</a:t>
            </a:r>
          </a:p>
          <a:p>
            <a:pPr marL="457200" indent="-457200" algn="l">
              <a:buAutoNum type="arabicPeriod"/>
            </a:pPr>
            <a:r>
              <a:rPr lang="en-US" sz="2000" dirty="0"/>
              <a:t>How to build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405A-5FB2-686E-7C28-E9EA9B6B3464}"/>
              </a:ext>
            </a:extLst>
          </p:cNvPr>
          <p:cNvSpPr txBox="1"/>
          <p:nvPr/>
        </p:nvSpPr>
        <p:spPr>
          <a:xfrm>
            <a:off x="473678" y="2180272"/>
            <a:ext cx="3608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/>
              <a:t>Based on an on-going work with</a:t>
            </a:r>
          </a:p>
        </p:txBody>
      </p:sp>
      <p:pic>
        <p:nvPicPr>
          <p:cNvPr id="6" name="Picture 5" descr="Distinguished Researcher Fuyuki Kitagawa">
            <a:extLst>
              <a:ext uri="{FF2B5EF4-FFF2-40B4-BE49-F238E27FC236}">
                <a16:creationId xmlns:a16="http://schemas.microsoft.com/office/drawing/2014/main" id="{AFB2A11F-DA5F-41B9-6428-84B53C9C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130" y="2913038"/>
            <a:ext cx="2739328" cy="251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ED583-2E1D-6FDA-5283-21CAC3F904DD}"/>
              </a:ext>
            </a:extLst>
          </p:cNvPr>
          <p:cNvSpPr txBox="1"/>
          <p:nvPr/>
        </p:nvSpPr>
        <p:spPr>
          <a:xfrm>
            <a:off x="1646802" y="5570164"/>
            <a:ext cx="387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Fuyuki Kitagawa</a:t>
            </a:r>
          </a:p>
          <a:p>
            <a:pPr algn="ctr"/>
            <a:r>
              <a:rPr lang="en-US" sz="2000" dirty="0"/>
              <a:t>Distinguished Researcher</a:t>
            </a:r>
          </a:p>
          <a:p>
            <a:pPr algn="ctr"/>
            <a:r>
              <a:rPr lang="en-US" sz="2000" dirty="0"/>
              <a:t>NTT Social Informatics Laboratories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A6BF9-E504-55AA-15B1-C270668E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26"/>
          <a:stretch>
            <a:fillRect/>
          </a:stretch>
        </p:blipFill>
        <p:spPr>
          <a:xfrm>
            <a:off x="7380340" y="2913039"/>
            <a:ext cx="2034873" cy="251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45A780-6A7F-D5DD-C2E5-F13270DC81B3}"/>
              </a:ext>
            </a:extLst>
          </p:cNvPr>
          <p:cNvSpPr txBox="1"/>
          <p:nvPr/>
        </p:nvSpPr>
        <p:spPr>
          <a:xfrm>
            <a:off x="6298825" y="5570163"/>
            <a:ext cx="4197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Ziqing</a:t>
            </a:r>
            <a:r>
              <a:rPr lang="en-US" sz="2400" b="1" dirty="0">
                <a:solidFill>
                  <a:schemeClr val="accent1"/>
                </a:solidFill>
              </a:rPr>
              <a:t> Guo</a:t>
            </a:r>
          </a:p>
          <a:p>
            <a:pPr algn="ctr"/>
            <a:r>
              <a:rPr lang="en-US" sz="2000" dirty="0"/>
              <a:t>PhD Student</a:t>
            </a:r>
          </a:p>
          <a:p>
            <a:pPr algn="ctr"/>
            <a:r>
              <a:rPr lang="en-US" sz="2000" dirty="0"/>
              <a:t>The Chinese 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14827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3960-D56A-4C61-894B-271DDC90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</a:t>
            </a:r>
            <a:r>
              <a:rPr lang="en-US" altLang="zh-CN" dirty="0"/>
              <a:t>I</a:t>
            </a:r>
            <a:r>
              <a:rPr lang="en-US" dirty="0"/>
              <a:t>s Coming!</a:t>
            </a:r>
            <a:endParaRPr lang="en-H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9D9B3-4B49-4118-884C-71E5FB57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5175503"/>
            <a:ext cx="624839" cy="1682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33F28-88DE-4223-AA57-589EEF45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606" y="2258569"/>
            <a:ext cx="7790030" cy="4599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E2718-7961-473E-AA0F-D71935A9EB4E}"/>
              </a:ext>
            </a:extLst>
          </p:cNvPr>
          <p:cNvSpPr txBox="1"/>
          <p:nvPr/>
        </p:nvSpPr>
        <p:spPr>
          <a:xfrm>
            <a:off x="9771126" y="5703622"/>
            <a:ext cx="220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</a:rPr>
              <a:t>normal</a:t>
            </a:r>
            <a:r>
              <a:rPr lang="en-US" sz="2400" dirty="0">
                <a:solidFill>
                  <a:schemeClr val="accent1"/>
                </a:solidFill>
              </a:rPr>
              <a:t> people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49F3176-002C-404C-A93A-E029EFB42894}"/>
              </a:ext>
            </a:extLst>
          </p:cNvPr>
          <p:cNvSpPr/>
          <p:nvPr/>
        </p:nvSpPr>
        <p:spPr>
          <a:xfrm>
            <a:off x="8723376" y="1874245"/>
            <a:ext cx="3383280" cy="2142309"/>
          </a:xfrm>
          <a:prstGeom prst="wedgeEllipseCallout">
            <a:avLst>
              <a:gd name="adj1" fmla="val -60697"/>
              <a:gd name="adj2" fmla="val 873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 news! </a:t>
            </a:r>
            <a:r>
              <a:rPr lang="en-US" b="1" i="1" u="sng" dirty="0">
                <a:solidFill>
                  <a:schemeClr val="bg1"/>
                </a:solidFill>
              </a:rPr>
              <a:t>Quantum </a:t>
            </a:r>
            <a:r>
              <a:rPr lang="en-US" dirty="0"/>
              <a:t>algorithms, machine learning, programming languages…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9FE47A5-DF7F-46BA-842E-A7E862E47E9A}"/>
              </a:ext>
            </a:extLst>
          </p:cNvPr>
          <p:cNvSpPr/>
          <p:nvPr/>
        </p:nvSpPr>
        <p:spPr>
          <a:xfrm>
            <a:off x="85345" y="1703511"/>
            <a:ext cx="2849879" cy="1399409"/>
          </a:xfrm>
          <a:prstGeom prst="wedgeEllipseCallout">
            <a:avLst>
              <a:gd name="adj1" fmla="val 33460"/>
              <a:gd name="adj2" fmla="val 1492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OMG! Quantum hackers?!!!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9ACE4-4664-4514-BEC1-5A79FED96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973" y="4763589"/>
            <a:ext cx="1737181" cy="2115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06E325-1917-46A8-AC70-316C8A2C9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192" y="4462513"/>
            <a:ext cx="2059223" cy="2426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414FE-4134-4F64-8973-736C32E31838}"/>
              </a:ext>
            </a:extLst>
          </p:cNvPr>
          <p:cNvSpPr txBox="1"/>
          <p:nvPr/>
        </p:nvSpPr>
        <p:spPr>
          <a:xfrm>
            <a:off x="113539" y="5657901"/>
            <a:ext cx="220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Cryptographers</a:t>
            </a:r>
          </a:p>
        </p:txBody>
      </p:sp>
    </p:spTree>
    <p:extLst>
      <p:ext uri="{BB962C8B-B14F-4D97-AF65-F5344CB8AC3E}">
        <p14:creationId xmlns:p14="http://schemas.microsoft.com/office/powerpoint/2010/main" val="36078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16F9-979B-5093-D2EA-9F4957CB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id="{56282DEF-9E84-DE3C-9E56-49697AD729A8}"/>
              </a:ext>
            </a:extLst>
          </p:cNvPr>
          <p:cNvSpPr/>
          <p:nvPr/>
        </p:nvSpPr>
        <p:spPr>
          <a:xfrm>
            <a:off x="6471454" y="1781544"/>
            <a:ext cx="5555030" cy="8789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5F1E4-7102-856C-9301-E491E949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MPC: Definition 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E5967-569A-E786-6501-0A0ED46AE6D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044" y="3876301"/>
            <a:ext cx="505741" cy="912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308A8-BA9A-45CC-9C25-98FE7410F62B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4626" y="3769968"/>
            <a:ext cx="1144412" cy="10725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676963-FBB2-E40B-5855-FD258AB8975E}"/>
              </a:ext>
            </a:extLst>
          </p:cNvPr>
          <p:cNvCxnSpPr>
            <a:cxnSpLocks/>
          </p:cNvCxnSpPr>
          <p:nvPr/>
        </p:nvCxnSpPr>
        <p:spPr>
          <a:xfrm>
            <a:off x="2289028" y="4660858"/>
            <a:ext cx="783047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8D67E9-94AF-C823-F2B2-EA39EB6F2602}"/>
              </a:ext>
            </a:extLst>
          </p:cNvPr>
          <p:cNvSpPr txBox="1"/>
          <p:nvPr/>
        </p:nvSpPr>
        <p:spPr>
          <a:xfrm>
            <a:off x="2495325" y="4142582"/>
            <a:ext cx="492443" cy="4726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889334-932F-CEBF-975C-B6B63B552D22}"/>
              </a:ext>
            </a:extLst>
          </p:cNvPr>
          <p:cNvCxnSpPr>
            <a:cxnSpLocks/>
          </p:cNvCxnSpPr>
          <p:nvPr/>
        </p:nvCxnSpPr>
        <p:spPr>
          <a:xfrm>
            <a:off x="2270859" y="4518205"/>
            <a:ext cx="769065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Group 75" descr="\documentclass{article}&#10;\usepackage{amsmath}&#10;\pagestyle{empty}&#10;&#10;\input{Macros.tex}&#10;&#10;\begin{document}&#10;&#10;&#10;Alice$(x_1 \| \msf{pos}_1)$&#10;&#10;\end{document}" title="IguanaTex Shape Display">
            <a:extLst>
              <a:ext uri="{FF2B5EF4-FFF2-40B4-BE49-F238E27FC236}">
                <a16:creationId xmlns:a16="http://schemas.microsoft.com/office/drawing/2014/main" id="{DE5A82EC-FD69-56C3-5261-4B6B0E9B4B2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3887" y="3483753"/>
            <a:ext cx="1597036" cy="246724"/>
            <a:chOff x="2564082" y="4125221"/>
            <a:chExt cx="1597036" cy="24672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3F5A29-265F-343D-03D3-2D13E2C26A3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564082" y="4133610"/>
              <a:ext cx="175403" cy="176654"/>
            </a:xfrm>
            <a:custGeom>
              <a:avLst/>
              <a:gdLst>
                <a:gd name="csX0" fmla="*/ 93796 w 175403"/>
                <a:gd name="csY0" fmla="*/ 4997 h 176654"/>
                <a:gd name="csX1" fmla="*/ 87907 w 175403"/>
                <a:gd name="csY1" fmla="*/ 63 h 176654"/>
                <a:gd name="csX2" fmla="*/ 81761 w 175403"/>
                <a:gd name="csY2" fmla="*/ 4997 h 176654"/>
                <a:gd name="csX3" fmla="*/ 28756 w 175403"/>
                <a:gd name="csY3" fmla="*/ 152539 h 176654"/>
                <a:gd name="csX4" fmla="*/ 77 w 175403"/>
                <a:gd name="csY4" fmla="*/ 169069 h 176654"/>
                <a:gd name="csX5" fmla="*/ 77 w 175403"/>
                <a:gd name="csY5" fmla="*/ 176718 h 176654"/>
                <a:gd name="csX6" fmla="*/ 26195 w 175403"/>
                <a:gd name="csY6" fmla="*/ 175978 h 176654"/>
                <a:gd name="csX7" fmla="*/ 55643 w 175403"/>
                <a:gd name="csY7" fmla="*/ 176718 h 176654"/>
                <a:gd name="csX8" fmla="*/ 55643 w 175403"/>
                <a:gd name="csY8" fmla="*/ 169069 h 176654"/>
                <a:gd name="csX9" fmla="*/ 36438 w 175403"/>
                <a:gd name="csY9" fmla="*/ 156486 h 176654"/>
                <a:gd name="csX10" fmla="*/ 36950 w 175403"/>
                <a:gd name="csY10" fmla="*/ 152785 h 176654"/>
                <a:gd name="csX11" fmla="*/ 48729 w 175403"/>
                <a:gd name="csY11" fmla="*/ 120464 h 176654"/>
                <a:gd name="csX12" fmla="*/ 111977 w 175403"/>
                <a:gd name="csY12" fmla="*/ 120464 h 176654"/>
                <a:gd name="csX13" fmla="*/ 125548 w 175403"/>
                <a:gd name="csY13" fmla="*/ 158213 h 176654"/>
                <a:gd name="csX14" fmla="*/ 126316 w 175403"/>
                <a:gd name="csY14" fmla="*/ 161668 h 176654"/>
                <a:gd name="csX15" fmla="*/ 105063 w 175403"/>
                <a:gd name="csY15" fmla="*/ 169069 h 176654"/>
                <a:gd name="csX16" fmla="*/ 105063 w 175403"/>
                <a:gd name="csY16" fmla="*/ 176718 h 176654"/>
                <a:gd name="csX17" fmla="*/ 141936 w 175403"/>
                <a:gd name="csY17" fmla="*/ 175978 h 176654"/>
                <a:gd name="csX18" fmla="*/ 175480 w 175403"/>
                <a:gd name="csY18" fmla="*/ 176718 h 176654"/>
                <a:gd name="csX19" fmla="*/ 175480 w 175403"/>
                <a:gd name="csY19" fmla="*/ 169069 h 176654"/>
                <a:gd name="csX20" fmla="*/ 170871 w 175403"/>
                <a:gd name="csY20" fmla="*/ 169069 h 176654"/>
                <a:gd name="csX21" fmla="*/ 149106 w 175403"/>
                <a:gd name="csY21" fmla="*/ 159200 h 176654"/>
                <a:gd name="csX22" fmla="*/ 93796 w 175403"/>
                <a:gd name="csY22" fmla="*/ 4997 h 176654"/>
                <a:gd name="csX23" fmla="*/ 80225 w 175403"/>
                <a:gd name="csY23" fmla="*/ 32630 h 176654"/>
                <a:gd name="csX24" fmla="*/ 109160 w 175403"/>
                <a:gd name="csY24" fmla="*/ 112816 h 176654"/>
                <a:gd name="csX25" fmla="*/ 51546 w 175403"/>
                <a:gd name="csY25" fmla="*/ 112816 h 176654"/>
                <a:gd name="csX26" fmla="*/ 80225 w 175403"/>
                <a:gd name="csY26" fmla="*/ 32630 h 176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75403" h="176654">
                  <a:moveTo>
                    <a:pt x="93796" y="4997"/>
                  </a:moveTo>
                  <a:cubicBezTo>
                    <a:pt x="92516" y="1790"/>
                    <a:pt x="92004" y="63"/>
                    <a:pt x="87907" y="63"/>
                  </a:cubicBezTo>
                  <a:cubicBezTo>
                    <a:pt x="83810" y="63"/>
                    <a:pt x="83041" y="1543"/>
                    <a:pt x="81761" y="4997"/>
                  </a:cubicBezTo>
                  <a:lnTo>
                    <a:pt x="28756" y="152539"/>
                  </a:lnTo>
                  <a:cubicBezTo>
                    <a:pt x="24147" y="165122"/>
                    <a:pt x="13904" y="168823"/>
                    <a:pt x="77" y="169069"/>
                  </a:cubicBezTo>
                  <a:lnTo>
                    <a:pt x="77" y="176718"/>
                  </a:lnTo>
                  <a:cubicBezTo>
                    <a:pt x="5966" y="176471"/>
                    <a:pt x="16977" y="175978"/>
                    <a:pt x="26195" y="175978"/>
                  </a:cubicBezTo>
                  <a:cubicBezTo>
                    <a:pt x="34133" y="175978"/>
                    <a:pt x="47448" y="176471"/>
                    <a:pt x="55643" y="176718"/>
                  </a:cubicBezTo>
                  <a:lnTo>
                    <a:pt x="55643" y="169069"/>
                  </a:lnTo>
                  <a:cubicBezTo>
                    <a:pt x="42839" y="169069"/>
                    <a:pt x="36438" y="162901"/>
                    <a:pt x="36438" y="156486"/>
                  </a:cubicBezTo>
                  <a:cubicBezTo>
                    <a:pt x="36438" y="155746"/>
                    <a:pt x="36694" y="153279"/>
                    <a:pt x="36950" y="152785"/>
                  </a:cubicBezTo>
                  <a:lnTo>
                    <a:pt x="48729" y="120464"/>
                  </a:lnTo>
                  <a:lnTo>
                    <a:pt x="111977" y="120464"/>
                  </a:lnTo>
                  <a:lnTo>
                    <a:pt x="125548" y="158213"/>
                  </a:lnTo>
                  <a:cubicBezTo>
                    <a:pt x="125804" y="159200"/>
                    <a:pt x="126316" y="160681"/>
                    <a:pt x="126316" y="161668"/>
                  </a:cubicBezTo>
                  <a:cubicBezTo>
                    <a:pt x="126316" y="169069"/>
                    <a:pt x="111977" y="169069"/>
                    <a:pt x="105063" y="169069"/>
                  </a:cubicBezTo>
                  <a:lnTo>
                    <a:pt x="105063" y="176718"/>
                  </a:lnTo>
                  <a:cubicBezTo>
                    <a:pt x="114281" y="175978"/>
                    <a:pt x="132206" y="175978"/>
                    <a:pt x="141936" y="175978"/>
                  </a:cubicBezTo>
                  <a:cubicBezTo>
                    <a:pt x="152947" y="175978"/>
                    <a:pt x="164726" y="176224"/>
                    <a:pt x="175480" y="176718"/>
                  </a:cubicBezTo>
                  <a:lnTo>
                    <a:pt x="175480" y="169069"/>
                  </a:lnTo>
                  <a:lnTo>
                    <a:pt x="170871" y="169069"/>
                  </a:lnTo>
                  <a:cubicBezTo>
                    <a:pt x="155507" y="169069"/>
                    <a:pt x="151922" y="167342"/>
                    <a:pt x="149106" y="159200"/>
                  </a:cubicBezTo>
                  <a:lnTo>
                    <a:pt x="93796" y="4997"/>
                  </a:lnTo>
                  <a:close/>
                  <a:moveTo>
                    <a:pt x="80225" y="32630"/>
                  </a:moveTo>
                  <a:lnTo>
                    <a:pt x="109160" y="112816"/>
                  </a:lnTo>
                  <a:lnTo>
                    <a:pt x="51546" y="112816"/>
                  </a:lnTo>
                  <a:lnTo>
                    <a:pt x="80225" y="326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7DBC9A-CDA6-903C-0668-DB93BDDE3F9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756386" y="4139038"/>
              <a:ext cx="56846" cy="171226"/>
            </a:xfrm>
            <a:custGeom>
              <a:avLst/>
              <a:gdLst>
                <a:gd name="csX0" fmla="*/ 36957 w 56846"/>
                <a:gd name="csY0" fmla="*/ 63 h 171226"/>
                <a:gd name="csX1" fmla="*/ 84 w 56846"/>
                <a:gd name="csY1" fmla="*/ 2777 h 171226"/>
                <a:gd name="csX2" fmla="*/ 84 w 56846"/>
                <a:gd name="csY2" fmla="*/ 10425 h 171226"/>
                <a:gd name="csX3" fmla="*/ 20057 w 56846"/>
                <a:gd name="csY3" fmla="*/ 24242 h 171226"/>
                <a:gd name="csX4" fmla="*/ 20057 w 56846"/>
                <a:gd name="csY4" fmla="*/ 152539 h 171226"/>
                <a:gd name="csX5" fmla="*/ 84 w 56846"/>
                <a:gd name="csY5" fmla="*/ 163641 h 171226"/>
                <a:gd name="csX6" fmla="*/ 84 w 56846"/>
                <a:gd name="csY6" fmla="*/ 171290 h 171226"/>
                <a:gd name="csX7" fmla="*/ 28507 w 56846"/>
                <a:gd name="csY7" fmla="*/ 170550 h 171226"/>
                <a:gd name="csX8" fmla="*/ 56930 w 56846"/>
                <a:gd name="csY8" fmla="*/ 171290 h 171226"/>
                <a:gd name="csX9" fmla="*/ 56930 w 56846"/>
                <a:gd name="csY9" fmla="*/ 163641 h 171226"/>
                <a:gd name="csX10" fmla="*/ 36957 w 56846"/>
                <a:gd name="csY10" fmla="*/ 152539 h 171226"/>
                <a:gd name="csX11" fmla="*/ 36957 w 56846"/>
                <a:gd name="csY11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6846" h="171226">
                  <a:moveTo>
                    <a:pt x="36957" y="63"/>
                  </a:moveTo>
                  <a:lnTo>
                    <a:pt x="84" y="2777"/>
                  </a:lnTo>
                  <a:lnTo>
                    <a:pt x="84" y="10425"/>
                  </a:lnTo>
                  <a:cubicBezTo>
                    <a:pt x="18009" y="10425"/>
                    <a:pt x="20057" y="12152"/>
                    <a:pt x="20057" y="24242"/>
                  </a:cubicBezTo>
                  <a:lnTo>
                    <a:pt x="20057" y="152539"/>
                  </a:lnTo>
                  <a:cubicBezTo>
                    <a:pt x="20057" y="163641"/>
                    <a:pt x="17240" y="163641"/>
                    <a:pt x="84" y="163641"/>
                  </a:cubicBezTo>
                  <a:lnTo>
                    <a:pt x="84" y="171290"/>
                  </a:lnTo>
                  <a:cubicBezTo>
                    <a:pt x="8534" y="171043"/>
                    <a:pt x="22106" y="170550"/>
                    <a:pt x="28507" y="170550"/>
                  </a:cubicBezTo>
                  <a:cubicBezTo>
                    <a:pt x="34909" y="170550"/>
                    <a:pt x="47456" y="171043"/>
                    <a:pt x="56930" y="171290"/>
                  </a:cubicBezTo>
                  <a:lnTo>
                    <a:pt x="56930" y="163641"/>
                  </a:lnTo>
                  <a:cubicBezTo>
                    <a:pt x="39774" y="163641"/>
                    <a:pt x="36957" y="163641"/>
                    <a:pt x="36957" y="152539"/>
                  </a:cubicBezTo>
                  <a:lnTo>
                    <a:pt x="3695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4120EBB-9097-F9CE-AA11-ED0C6802DD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827515" y="4145206"/>
              <a:ext cx="54797" cy="165058"/>
            </a:xfrm>
            <a:custGeom>
              <a:avLst/>
              <a:gdLst>
                <a:gd name="csX0" fmla="*/ 36960 w 54797"/>
                <a:gd name="csY0" fmla="*/ 56069 h 165058"/>
                <a:gd name="csX1" fmla="*/ 1111 w 54797"/>
                <a:gd name="csY1" fmla="*/ 58783 h 165058"/>
                <a:gd name="csX2" fmla="*/ 1111 w 54797"/>
                <a:gd name="csY2" fmla="*/ 66432 h 165058"/>
                <a:gd name="csX3" fmla="*/ 20060 w 54797"/>
                <a:gd name="csY3" fmla="*/ 80002 h 165058"/>
                <a:gd name="csX4" fmla="*/ 20060 w 54797"/>
                <a:gd name="csY4" fmla="*/ 146371 h 165058"/>
                <a:gd name="csX5" fmla="*/ 87 w 54797"/>
                <a:gd name="csY5" fmla="*/ 157473 h 165058"/>
                <a:gd name="csX6" fmla="*/ 87 w 54797"/>
                <a:gd name="csY6" fmla="*/ 165122 h 165058"/>
                <a:gd name="csX7" fmla="*/ 28254 w 54797"/>
                <a:gd name="csY7" fmla="*/ 164381 h 165058"/>
                <a:gd name="csX8" fmla="*/ 54885 w 54797"/>
                <a:gd name="csY8" fmla="*/ 165122 h 165058"/>
                <a:gd name="csX9" fmla="*/ 54885 w 54797"/>
                <a:gd name="csY9" fmla="*/ 157473 h 165058"/>
                <a:gd name="csX10" fmla="*/ 36960 w 54797"/>
                <a:gd name="csY10" fmla="*/ 146617 h 165058"/>
                <a:gd name="csX11" fmla="*/ 36960 w 54797"/>
                <a:gd name="csY11" fmla="*/ 56069 h 165058"/>
                <a:gd name="csX12" fmla="*/ 37984 w 54797"/>
                <a:gd name="csY12" fmla="*/ 13139 h 165058"/>
                <a:gd name="csX13" fmla="*/ 24413 w 54797"/>
                <a:gd name="csY13" fmla="*/ 63 h 165058"/>
                <a:gd name="csX14" fmla="*/ 10842 w 54797"/>
                <a:gd name="csY14" fmla="*/ 13139 h 165058"/>
                <a:gd name="csX15" fmla="*/ 24413 w 54797"/>
                <a:gd name="csY15" fmla="*/ 26216 h 165058"/>
                <a:gd name="csX16" fmla="*/ 37984 w 54797"/>
                <a:gd name="csY16" fmla="*/ 13139 h 1650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4797" h="165058">
                  <a:moveTo>
                    <a:pt x="36960" y="56069"/>
                  </a:moveTo>
                  <a:lnTo>
                    <a:pt x="1111" y="58783"/>
                  </a:lnTo>
                  <a:lnTo>
                    <a:pt x="1111" y="66432"/>
                  </a:lnTo>
                  <a:cubicBezTo>
                    <a:pt x="17755" y="66432"/>
                    <a:pt x="20060" y="67912"/>
                    <a:pt x="20060" y="80002"/>
                  </a:cubicBezTo>
                  <a:lnTo>
                    <a:pt x="20060" y="146371"/>
                  </a:lnTo>
                  <a:cubicBezTo>
                    <a:pt x="20060" y="157473"/>
                    <a:pt x="17243" y="157473"/>
                    <a:pt x="87" y="157473"/>
                  </a:cubicBezTo>
                  <a:lnTo>
                    <a:pt x="87" y="165122"/>
                  </a:lnTo>
                  <a:cubicBezTo>
                    <a:pt x="8281" y="164875"/>
                    <a:pt x="22108" y="164381"/>
                    <a:pt x="28254" y="164381"/>
                  </a:cubicBezTo>
                  <a:cubicBezTo>
                    <a:pt x="37216" y="164381"/>
                    <a:pt x="46178" y="164875"/>
                    <a:pt x="54885" y="165122"/>
                  </a:cubicBezTo>
                  <a:lnTo>
                    <a:pt x="54885" y="157473"/>
                  </a:lnTo>
                  <a:cubicBezTo>
                    <a:pt x="37984" y="157473"/>
                    <a:pt x="36960" y="156240"/>
                    <a:pt x="36960" y="146617"/>
                  </a:cubicBezTo>
                  <a:lnTo>
                    <a:pt x="36960" y="56069"/>
                  </a:lnTo>
                  <a:close/>
                  <a:moveTo>
                    <a:pt x="37984" y="13139"/>
                  </a:moveTo>
                  <a:cubicBezTo>
                    <a:pt x="37984" y="5244"/>
                    <a:pt x="31583" y="63"/>
                    <a:pt x="24413" y="63"/>
                  </a:cubicBezTo>
                  <a:cubicBezTo>
                    <a:pt x="16475" y="63"/>
                    <a:pt x="10842" y="6724"/>
                    <a:pt x="10842" y="13139"/>
                  </a:cubicBezTo>
                  <a:cubicBezTo>
                    <a:pt x="10842" y="19801"/>
                    <a:pt x="16475" y="26216"/>
                    <a:pt x="24413" y="26216"/>
                  </a:cubicBezTo>
                  <a:cubicBezTo>
                    <a:pt x="31583" y="26216"/>
                    <a:pt x="37984" y="21034"/>
                    <a:pt x="37984" y="1313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6E0A22B-899B-8B77-5000-4E1BD76C413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898900" y="4199732"/>
              <a:ext cx="97560" cy="113246"/>
            </a:xfrm>
            <a:custGeom>
              <a:avLst/>
              <a:gdLst>
                <a:gd name="csX0" fmla="*/ 21343 w 97560"/>
                <a:gd name="csY0" fmla="*/ 56809 h 113246"/>
                <a:gd name="csX1" fmla="*/ 55912 w 97560"/>
                <a:gd name="csY1" fmla="*/ 6231 h 113246"/>
                <a:gd name="csX2" fmla="*/ 83310 w 97560"/>
                <a:gd name="csY2" fmla="*/ 15360 h 113246"/>
                <a:gd name="csX3" fmla="*/ 71275 w 97560"/>
                <a:gd name="csY3" fmla="*/ 26709 h 113246"/>
                <a:gd name="csX4" fmla="*/ 83054 w 97560"/>
                <a:gd name="csY4" fmla="*/ 38058 h 113246"/>
                <a:gd name="csX5" fmla="*/ 94833 w 97560"/>
                <a:gd name="csY5" fmla="*/ 26462 h 113246"/>
                <a:gd name="csX6" fmla="*/ 55656 w 97560"/>
                <a:gd name="csY6" fmla="*/ 63 h 113246"/>
                <a:gd name="csX7" fmla="*/ 90 w 97560"/>
                <a:gd name="csY7" fmla="*/ 57303 h 113246"/>
                <a:gd name="csX8" fmla="*/ 55143 w 97560"/>
                <a:gd name="csY8" fmla="*/ 113309 h 113246"/>
                <a:gd name="csX9" fmla="*/ 97650 w 97560"/>
                <a:gd name="csY9" fmla="*/ 81235 h 113246"/>
                <a:gd name="csX10" fmla="*/ 94321 w 97560"/>
                <a:gd name="csY10" fmla="*/ 78768 h 113246"/>
                <a:gd name="csX11" fmla="*/ 90992 w 97560"/>
                <a:gd name="csY11" fmla="*/ 81235 h 113246"/>
                <a:gd name="csX12" fmla="*/ 57448 w 97560"/>
                <a:gd name="csY12" fmla="*/ 107141 h 113246"/>
                <a:gd name="csX13" fmla="*/ 21343 w 97560"/>
                <a:gd name="csY13" fmla="*/ 56809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7560" h="113246">
                  <a:moveTo>
                    <a:pt x="21343" y="56809"/>
                  </a:moveTo>
                  <a:cubicBezTo>
                    <a:pt x="21343" y="16593"/>
                    <a:pt x="42340" y="6231"/>
                    <a:pt x="55912" y="6231"/>
                  </a:cubicBezTo>
                  <a:cubicBezTo>
                    <a:pt x="58216" y="6231"/>
                    <a:pt x="74348" y="6478"/>
                    <a:pt x="83310" y="15360"/>
                  </a:cubicBezTo>
                  <a:cubicBezTo>
                    <a:pt x="72812" y="16100"/>
                    <a:pt x="71275" y="23502"/>
                    <a:pt x="71275" y="26709"/>
                  </a:cubicBezTo>
                  <a:cubicBezTo>
                    <a:pt x="71275" y="33124"/>
                    <a:pt x="75885" y="38058"/>
                    <a:pt x="83054" y="38058"/>
                  </a:cubicBezTo>
                  <a:cubicBezTo>
                    <a:pt x="89712" y="38058"/>
                    <a:pt x="94833" y="33864"/>
                    <a:pt x="94833" y="26462"/>
                  </a:cubicBezTo>
                  <a:cubicBezTo>
                    <a:pt x="94833" y="9685"/>
                    <a:pt x="75372" y="63"/>
                    <a:pt x="55656" y="63"/>
                  </a:cubicBezTo>
                  <a:cubicBezTo>
                    <a:pt x="23648" y="63"/>
                    <a:pt x="90" y="26709"/>
                    <a:pt x="90" y="57303"/>
                  </a:cubicBezTo>
                  <a:cubicBezTo>
                    <a:pt x="90" y="88884"/>
                    <a:pt x="25440" y="113309"/>
                    <a:pt x="55143" y="113309"/>
                  </a:cubicBezTo>
                  <a:cubicBezTo>
                    <a:pt x="89456" y="113309"/>
                    <a:pt x="97650" y="83702"/>
                    <a:pt x="97650" y="81235"/>
                  </a:cubicBezTo>
                  <a:cubicBezTo>
                    <a:pt x="97650" y="78768"/>
                    <a:pt x="95089" y="78768"/>
                    <a:pt x="94321" y="78768"/>
                  </a:cubicBezTo>
                  <a:cubicBezTo>
                    <a:pt x="92017" y="78768"/>
                    <a:pt x="91504" y="79755"/>
                    <a:pt x="90992" y="81235"/>
                  </a:cubicBezTo>
                  <a:cubicBezTo>
                    <a:pt x="83566" y="104181"/>
                    <a:pt x="66922" y="107141"/>
                    <a:pt x="57448" y="107141"/>
                  </a:cubicBezTo>
                  <a:cubicBezTo>
                    <a:pt x="43877" y="107141"/>
                    <a:pt x="21343" y="96532"/>
                    <a:pt x="21343" y="568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BE83A-F74D-D8FF-D9A3-B008CA9A88D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11170" y="4199732"/>
              <a:ext cx="99096" cy="113246"/>
            </a:xfrm>
            <a:custGeom>
              <a:avLst/>
              <a:gdLst>
                <a:gd name="csX0" fmla="*/ 21603 w 99096"/>
                <a:gd name="csY0" fmla="*/ 48421 h 113246"/>
                <a:gd name="csX1" fmla="*/ 53355 w 99096"/>
                <a:gd name="csY1" fmla="*/ 5491 h 113246"/>
                <a:gd name="csX2" fmla="*/ 82291 w 99096"/>
                <a:gd name="csY2" fmla="*/ 48421 h 113246"/>
                <a:gd name="csX3" fmla="*/ 21603 w 99096"/>
                <a:gd name="csY3" fmla="*/ 48421 h 113246"/>
                <a:gd name="csX4" fmla="*/ 21347 w 99096"/>
                <a:gd name="csY4" fmla="*/ 53602 h 113246"/>
                <a:gd name="csX5" fmla="*/ 92789 w 99096"/>
                <a:gd name="csY5" fmla="*/ 53602 h 113246"/>
                <a:gd name="csX6" fmla="*/ 99191 w 99096"/>
                <a:gd name="csY6" fmla="*/ 48421 h 113246"/>
                <a:gd name="csX7" fmla="*/ 53355 w 99096"/>
                <a:gd name="csY7" fmla="*/ 63 h 113246"/>
                <a:gd name="csX8" fmla="*/ 94 w 99096"/>
                <a:gd name="csY8" fmla="*/ 56316 h 113246"/>
                <a:gd name="csX9" fmla="*/ 56428 w 99096"/>
                <a:gd name="csY9" fmla="*/ 113309 h 113246"/>
                <a:gd name="csX10" fmla="*/ 99191 w 99096"/>
                <a:gd name="csY10" fmla="*/ 81235 h 113246"/>
                <a:gd name="csX11" fmla="*/ 95862 w 99096"/>
                <a:gd name="csY11" fmla="*/ 78275 h 113246"/>
                <a:gd name="csX12" fmla="*/ 92533 w 99096"/>
                <a:gd name="csY12" fmla="*/ 81729 h 113246"/>
                <a:gd name="csX13" fmla="*/ 57965 w 99096"/>
                <a:gd name="csY13" fmla="*/ 107141 h 113246"/>
                <a:gd name="csX14" fmla="*/ 29029 w 99096"/>
                <a:gd name="csY14" fmla="*/ 90611 h 113246"/>
                <a:gd name="csX15" fmla="*/ 21347 w 99096"/>
                <a:gd name="csY15" fmla="*/ 5360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99096" h="113246">
                  <a:moveTo>
                    <a:pt x="21603" y="48421"/>
                  </a:moveTo>
                  <a:cubicBezTo>
                    <a:pt x="23140" y="11659"/>
                    <a:pt x="44649" y="5491"/>
                    <a:pt x="53355" y="5491"/>
                  </a:cubicBezTo>
                  <a:cubicBezTo>
                    <a:pt x="79730" y="5491"/>
                    <a:pt x="82291" y="38799"/>
                    <a:pt x="82291" y="48421"/>
                  </a:cubicBezTo>
                  <a:lnTo>
                    <a:pt x="21603" y="48421"/>
                  </a:lnTo>
                  <a:close/>
                  <a:moveTo>
                    <a:pt x="21347" y="53602"/>
                  </a:moveTo>
                  <a:lnTo>
                    <a:pt x="92789" y="53602"/>
                  </a:lnTo>
                  <a:cubicBezTo>
                    <a:pt x="98423" y="53602"/>
                    <a:pt x="99191" y="53602"/>
                    <a:pt x="99191" y="48421"/>
                  </a:cubicBezTo>
                  <a:cubicBezTo>
                    <a:pt x="99191" y="23995"/>
                    <a:pt x="85363" y="63"/>
                    <a:pt x="53355" y="63"/>
                  </a:cubicBezTo>
                  <a:cubicBezTo>
                    <a:pt x="23652" y="63"/>
                    <a:pt x="94" y="25475"/>
                    <a:pt x="94" y="56316"/>
                  </a:cubicBezTo>
                  <a:cubicBezTo>
                    <a:pt x="94" y="89377"/>
                    <a:pt x="26981" y="113309"/>
                    <a:pt x="56428" y="113309"/>
                  </a:cubicBezTo>
                  <a:cubicBezTo>
                    <a:pt x="87668" y="113309"/>
                    <a:pt x="99191" y="85923"/>
                    <a:pt x="99191" y="81235"/>
                  </a:cubicBezTo>
                  <a:cubicBezTo>
                    <a:pt x="99191" y="78768"/>
                    <a:pt x="97142" y="78275"/>
                    <a:pt x="95862" y="78275"/>
                  </a:cubicBezTo>
                  <a:cubicBezTo>
                    <a:pt x="93557" y="78275"/>
                    <a:pt x="93045" y="79755"/>
                    <a:pt x="92533" y="81729"/>
                  </a:cubicBezTo>
                  <a:cubicBezTo>
                    <a:pt x="83571" y="107141"/>
                    <a:pt x="60525" y="107141"/>
                    <a:pt x="57965" y="107141"/>
                  </a:cubicBezTo>
                  <a:cubicBezTo>
                    <a:pt x="45161" y="107141"/>
                    <a:pt x="34919" y="99740"/>
                    <a:pt x="29029" y="90611"/>
                  </a:cubicBezTo>
                  <a:cubicBezTo>
                    <a:pt x="21347" y="78768"/>
                    <a:pt x="21347" y="62484"/>
                    <a:pt x="21347" y="536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92BC53-045D-405F-FD2C-C33C6531DF8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43157" y="4125221"/>
              <a:ext cx="59406" cy="246724"/>
            </a:xfrm>
            <a:custGeom>
              <a:avLst/>
              <a:gdLst>
                <a:gd name="csX0" fmla="*/ 59505 w 59406"/>
                <a:gd name="csY0" fmla="*/ 244320 h 246724"/>
                <a:gd name="csX1" fmla="*/ 55152 w 59406"/>
                <a:gd name="csY1" fmla="*/ 238892 h 246724"/>
                <a:gd name="csX2" fmla="*/ 14950 w 59406"/>
                <a:gd name="csY2" fmla="*/ 123425 h 246724"/>
                <a:gd name="csX3" fmla="*/ 56177 w 59406"/>
                <a:gd name="csY3" fmla="*/ 6724 h 246724"/>
                <a:gd name="csX4" fmla="*/ 59505 w 59406"/>
                <a:gd name="csY4" fmla="*/ 2530 h 246724"/>
                <a:gd name="csX5" fmla="*/ 56945 w 59406"/>
                <a:gd name="csY5" fmla="*/ 63 h 246724"/>
                <a:gd name="csX6" fmla="*/ 16231 w 59406"/>
                <a:gd name="csY6" fmla="*/ 48174 h 246724"/>
                <a:gd name="csX7" fmla="*/ 99 w 59406"/>
                <a:gd name="csY7" fmla="*/ 123425 h 246724"/>
                <a:gd name="csX8" fmla="*/ 16999 w 59406"/>
                <a:gd name="csY8" fmla="*/ 200403 h 246724"/>
                <a:gd name="csX9" fmla="*/ 56945 w 59406"/>
                <a:gd name="csY9" fmla="*/ 246788 h 246724"/>
                <a:gd name="csX10" fmla="*/ 59505 w 59406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406" h="246724">
                  <a:moveTo>
                    <a:pt x="59505" y="244320"/>
                  </a:moveTo>
                  <a:cubicBezTo>
                    <a:pt x="59505" y="243580"/>
                    <a:pt x="59505" y="243087"/>
                    <a:pt x="55152" y="238892"/>
                  </a:cubicBezTo>
                  <a:cubicBezTo>
                    <a:pt x="23144" y="207805"/>
                    <a:pt x="14950" y="161174"/>
                    <a:pt x="14950" y="123425"/>
                  </a:cubicBezTo>
                  <a:cubicBezTo>
                    <a:pt x="14950" y="80495"/>
                    <a:pt x="24681" y="37565"/>
                    <a:pt x="56177" y="6724"/>
                  </a:cubicBezTo>
                  <a:cubicBezTo>
                    <a:pt x="59505" y="3764"/>
                    <a:pt x="59505" y="3270"/>
                    <a:pt x="59505" y="2530"/>
                  </a:cubicBezTo>
                  <a:cubicBezTo>
                    <a:pt x="59505" y="803"/>
                    <a:pt x="58481" y="63"/>
                    <a:pt x="56945" y="63"/>
                  </a:cubicBezTo>
                  <a:cubicBezTo>
                    <a:pt x="54384" y="63"/>
                    <a:pt x="31338" y="16840"/>
                    <a:pt x="16231" y="48174"/>
                  </a:cubicBezTo>
                  <a:cubicBezTo>
                    <a:pt x="3171" y="75314"/>
                    <a:pt x="99" y="102700"/>
                    <a:pt x="99" y="123425"/>
                  </a:cubicBezTo>
                  <a:cubicBezTo>
                    <a:pt x="99" y="142670"/>
                    <a:pt x="2915" y="172523"/>
                    <a:pt x="16999" y="200403"/>
                  </a:cubicBezTo>
                  <a:cubicBezTo>
                    <a:pt x="32363" y="230750"/>
                    <a:pt x="54384" y="246788"/>
                    <a:pt x="56945" y="246788"/>
                  </a:cubicBezTo>
                  <a:cubicBezTo>
                    <a:pt x="58481" y="246788"/>
                    <a:pt x="59505" y="246047"/>
                    <a:pt x="59505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D763258-BE4A-622F-EB30-D6B6347F455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224813" y="4201212"/>
              <a:ext cx="127519" cy="111766"/>
            </a:xfrm>
            <a:custGeom>
              <a:avLst/>
              <a:gdLst>
                <a:gd name="csX0" fmla="*/ 78202 w 127519"/>
                <a:gd name="csY0" fmla="*/ 34604 h 111766"/>
                <a:gd name="csX1" fmla="*/ 103552 w 127519"/>
                <a:gd name="csY1" fmla="*/ 5491 h 111766"/>
                <a:gd name="csX2" fmla="*/ 116355 w 127519"/>
                <a:gd name="csY2" fmla="*/ 8698 h 111766"/>
                <a:gd name="csX3" fmla="*/ 104064 w 127519"/>
                <a:gd name="csY3" fmla="*/ 22021 h 111766"/>
                <a:gd name="csX4" fmla="*/ 113795 w 127519"/>
                <a:gd name="csY4" fmla="*/ 30657 h 111766"/>
                <a:gd name="csX5" fmla="*/ 127622 w 127519"/>
                <a:gd name="csY5" fmla="*/ 16347 h 111766"/>
                <a:gd name="csX6" fmla="*/ 103808 w 127519"/>
                <a:gd name="csY6" fmla="*/ 63 h 111766"/>
                <a:gd name="csX7" fmla="*/ 76922 w 127519"/>
                <a:gd name="csY7" fmla="*/ 18814 h 111766"/>
                <a:gd name="csX8" fmla="*/ 49267 w 127519"/>
                <a:gd name="csY8" fmla="*/ 63 h 111766"/>
                <a:gd name="csX9" fmla="*/ 8040 w 127519"/>
                <a:gd name="csY9" fmla="*/ 38058 h 111766"/>
                <a:gd name="csX10" fmla="*/ 11113 w 127519"/>
                <a:gd name="csY10" fmla="*/ 40526 h 111766"/>
                <a:gd name="csX11" fmla="*/ 14442 w 127519"/>
                <a:gd name="csY11" fmla="*/ 37812 h 111766"/>
                <a:gd name="csX12" fmla="*/ 48755 w 127519"/>
                <a:gd name="csY12" fmla="*/ 5491 h 111766"/>
                <a:gd name="csX13" fmla="*/ 62582 w 127519"/>
                <a:gd name="csY13" fmla="*/ 22021 h 111766"/>
                <a:gd name="csX14" fmla="*/ 48755 w 127519"/>
                <a:gd name="csY14" fmla="*/ 80742 h 111766"/>
                <a:gd name="csX15" fmla="*/ 24428 w 127519"/>
                <a:gd name="csY15" fmla="*/ 106401 h 111766"/>
                <a:gd name="csX16" fmla="*/ 11625 w 127519"/>
                <a:gd name="csY16" fmla="*/ 103194 h 111766"/>
                <a:gd name="csX17" fmla="*/ 23660 w 127519"/>
                <a:gd name="csY17" fmla="*/ 89871 h 111766"/>
                <a:gd name="csX18" fmla="*/ 14186 w 127519"/>
                <a:gd name="csY18" fmla="*/ 81235 h 111766"/>
                <a:gd name="csX19" fmla="*/ 102 w 127519"/>
                <a:gd name="csY19" fmla="*/ 95545 h 111766"/>
                <a:gd name="csX20" fmla="*/ 24172 w 127519"/>
                <a:gd name="csY20" fmla="*/ 111829 h 111766"/>
                <a:gd name="csX21" fmla="*/ 51059 w 127519"/>
                <a:gd name="csY21" fmla="*/ 93078 h 111766"/>
                <a:gd name="csX22" fmla="*/ 78714 w 127519"/>
                <a:gd name="csY22" fmla="*/ 111829 h 111766"/>
                <a:gd name="csX23" fmla="*/ 119684 w 127519"/>
                <a:gd name="csY23" fmla="*/ 73833 h 111766"/>
                <a:gd name="csX24" fmla="*/ 116611 w 127519"/>
                <a:gd name="csY24" fmla="*/ 71366 h 111766"/>
                <a:gd name="csX25" fmla="*/ 113283 w 127519"/>
                <a:gd name="csY25" fmla="*/ 74080 h 111766"/>
                <a:gd name="csX26" fmla="*/ 79226 w 127519"/>
                <a:gd name="csY26" fmla="*/ 106401 h 111766"/>
                <a:gd name="csX27" fmla="*/ 65143 w 127519"/>
                <a:gd name="csY27" fmla="*/ 90117 h 111766"/>
                <a:gd name="csX28" fmla="*/ 69496 w 127519"/>
                <a:gd name="csY28" fmla="*/ 68406 h 111766"/>
                <a:gd name="csX29" fmla="*/ 78202 w 127519"/>
                <a:gd name="csY29" fmla="*/ 34604 h 1117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7519" h="111766">
                  <a:moveTo>
                    <a:pt x="78202" y="34604"/>
                  </a:moveTo>
                  <a:cubicBezTo>
                    <a:pt x="79738" y="28189"/>
                    <a:pt x="85628" y="5491"/>
                    <a:pt x="103552" y="5491"/>
                  </a:cubicBezTo>
                  <a:cubicBezTo>
                    <a:pt x="104832" y="5491"/>
                    <a:pt x="110978" y="5491"/>
                    <a:pt x="116355" y="8698"/>
                  </a:cubicBezTo>
                  <a:cubicBezTo>
                    <a:pt x="109186" y="9932"/>
                    <a:pt x="104064" y="16100"/>
                    <a:pt x="104064" y="22021"/>
                  </a:cubicBezTo>
                  <a:cubicBezTo>
                    <a:pt x="104064" y="25969"/>
                    <a:pt x="106881" y="30657"/>
                    <a:pt x="113795" y="30657"/>
                  </a:cubicBezTo>
                  <a:cubicBezTo>
                    <a:pt x="119428" y="30657"/>
                    <a:pt x="127622" y="26216"/>
                    <a:pt x="127622" y="16347"/>
                  </a:cubicBezTo>
                  <a:cubicBezTo>
                    <a:pt x="127622" y="3517"/>
                    <a:pt x="112514" y="63"/>
                    <a:pt x="103808" y="63"/>
                  </a:cubicBezTo>
                  <a:cubicBezTo>
                    <a:pt x="88957" y="63"/>
                    <a:pt x="79994" y="13139"/>
                    <a:pt x="76922" y="18814"/>
                  </a:cubicBezTo>
                  <a:cubicBezTo>
                    <a:pt x="70520" y="2530"/>
                    <a:pt x="56692" y="63"/>
                    <a:pt x="49267" y="63"/>
                  </a:cubicBezTo>
                  <a:cubicBezTo>
                    <a:pt x="22636" y="63"/>
                    <a:pt x="8040" y="31890"/>
                    <a:pt x="8040" y="38058"/>
                  </a:cubicBezTo>
                  <a:cubicBezTo>
                    <a:pt x="8040" y="40526"/>
                    <a:pt x="10601" y="40526"/>
                    <a:pt x="11113" y="40526"/>
                  </a:cubicBezTo>
                  <a:cubicBezTo>
                    <a:pt x="13162" y="40526"/>
                    <a:pt x="13930" y="40032"/>
                    <a:pt x="14442" y="37812"/>
                  </a:cubicBezTo>
                  <a:cubicBezTo>
                    <a:pt x="23148" y="11659"/>
                    <a:pt x="40048" y="5491"/>
                    <a:pt x="48755" y="5491"/>
                  </a:cubicBezTo>
                  <a:cubicBezTo>
                    <a:pt x="53620" y="5491"/>
                    <a:pt x="62582" y="7711"/>
                    <a:pt x="62582" y="22021"/>
                  </a:cubicBezTo>
                  <a:cubicBezTo>
                    <a:pt x="62582" y="29670"/>
                    <a:pt x="58229" y="46200"/>
                    <a:pt x="48755" y="80742"/>
                  </a:cubicBezTo>
                  <a:cubicBezTo>
                    <a:pt x="44658" y="96039"/>
                    <a:pt x="35695" y="106401"/>
                    <a:pt x="24428" y="106401"/>
                  </a:cubicBezTo>
                  <a:cubicBezTo>
                    <a:pt x="22892" y="106401"/>
                    <a:pt x="17003" y="106401"/>
                    <a:pt x="11625" y="103194"/>
                  </a:cubicBezTo>
                  <a:cubicBezTo>
                    <a:pt x="18027" y="101960"/>
                    <a:pt x="23660" y="96779"/>
                    <a:pt x="23660" y="89871"/>
                  </a:cubicBezTo>
                  <a:cubicBezTo>
                    <a:pt x="23660" y="83209"/>
                    <a:pt x="18027" y="81235"/>
                    <a:pt x="14186" y="81235"/>
                  </a:cubicBezTo>
                  <a:cubicBezTo>
                    <a:pt x="6504" y="81235"/>
                    <a:pt x="102" y="87650"/>
                    <a:pt x="102" y="95545"/>
                  </a:cubicBezTo>
                  <a:cubicBezTo>
                    <a:pt x="102" y="106895"/>
                    <a:pt x="12906" y="111829"/>
                    <a:pt x="24172" y="111829"/>
                  </a:cubicBezTo>
                  <a:cubicBezTo>
                    <a:pt x="41073" y="111829"/>
                    <a:pt x="50291" y="94558"/>
                    <a:pt x="51059" y="93078"/>
                  </a:cubicBezTo>
                  <a:cubicBezTo>
                    <a:pt x="54132" y="102207"/>
                    <a:pt x="63350" y="111829"/>
                    <a:pt x="78714" y="111829"/>
                  </a:cubicBezTo>
                  <a:cubicBezTo>
                    <a:pt x="105089" y="111829"/>
                    <a:pt x="119684" y="80002"/>
                    <a:pt x="119684" y="73833"/>
                  </a:cubicBezTo>
                  <a:cubicBezTo>
                    <a:pt x="119684" y="71366"/>
                    <a:pt x="117380" y="71366"/>
                    <a:pt x="116611" y="71366"/>
                  </a:cubicBezTo>
                  <a:cubicBezTo>
                    <a:pt x="114307" y="71366"/>
                    <a:pt x="113795" y="72353"/>
                    <a:pt x="113283" y="74080"/>
                  </a:cubicBezTo>
                  <a:cubicBezTo>
                    <a:pt x="104832" y="100480"/>
                    <a:pt x="87420" y="106401"/>
                    <a:pt x="79226" y="106401"/>
                  </a:cubicBezTo>
                  <a:cubicBezTo>
                    <a:pt x="69240" y="106401"/>
                    <a:pt x="65143" y="98506"/>
                    <a:pt x="65143" y="90117"/>
                  </a:cubicBezTo>
                  <a:cubicBezTo>
                    <a:pt x="65143" y="84689"/>
                    <a:pt x="66679" y="79261"/>
                    <a:pt x="69496" y="68406"/>
                  </a:cubicBezTo>
                  <a:lnTo>
                    <a:pt x="78202" y="346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8B22A59-78CE-D2E0-AA02-8558DB2D113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383273" y="4232595"/>
              <a:ext cx="65245" cy="114677"/>
            </a:xfrm>
            <a:custGeom>
              <a:avLst/>
              <a:gdLst>
                <a:gd name="csX0" fmla="*/ 40617 w 65245"/>
                <a:gd name="csY0" fmla="*/ 4900 h 114677"/>
                <a:gd name="csX1" fmla="*/ 35240 w 65245"/>
                <a:gd name="csY1" fmla="*/ 64 h 114677"/>
                <a:gd name="csX2" fmla="*/ 108 w 65245"/>
                <a:gd name="csY2" fmla="*/ 11118 h 114677"/>
                <a:gd name="csX3" fmla="*/ 108 w 65245"/>
                <a:gd name="csY3" fmla="*/ 17335 h 114677"/>
                <a:gd name="csX4" fmla="*/ 26099 w 65245"/>
                <a:gd name="csY4" fmla="*/ 12499 h 114677"/>
                <a:gd name="csX5" fmla="*/ 26099 w 65245"/>
                <a:gd name="csY5" fmla="*/ 100580 h 114677"/>
                <a:gd name="csX6" fmla="*/ 8174 w 65245"/>
                <a:gd name="csY6" fmla="*/ 108524 h 114677"/>
                <a:gd name="csX7" fmla="*/ 1363 w 65245"/>
                <a:gd name="csY7" fmla="*/ 108524 h 114677"/>
                <a:gd name="csX8" fmla="*/ 1363 w 65245"/>
                <a:gd name="csY8" fmla="*/ 114742 h 114677"/>
                <a:gd name="csX9" fmla="*/ 33268 w 65245"/>
                <a:gd name="csY9" fmla="*/ 114051 h 114677"/>
                <a:gd name="csX10" fmla="*/ 65353 w 65245"/>
                <a:gd name="csY10" fmla="*/ 114742 h 114677"/>
                <a:gd name="csX11" fmla="*/ 65353 w 65245"/>
                <a:gd name="csY11" fmla="*/ 108524 h 114677"/>
                <a:gd name="csX12" fmla="*/ 58542 w 65245"/>
                <a:gd name="csY12" fmla="*/ 108524 h 114677"/>
                <a:gd name="csX13" fmla="*/ 40617 w 65245"/>
                <a:gd name="csY13" fmla="*/ 100580 h 114677"/>
                <a:gd name="csX14" fmla="*/ 40617 w 65245"/>
                <a:gd name="csY14" fmla="*/ 490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5245" h="114677">
                  <a:moveTo>
                    <a:pt x="40617" y="4900"/>
                  </a:moveTo>
                  <a:cubicBezTo>
                    <a:pt x="40617" y="237"/>
                    <a:pt x="40259" y="64"/>
                    <a:pt x="35240" y="64"/>
                  </a:cubicBezTo>
                  <a:cubicBezTo>
                    <a:pt x="23768" y="10945"/>
                    <a:pt x="7457" y="11118"/>
                    <a:pt x="108" y="11118"/>
                  </a:cubicBezTo>
                  <a:lnTo>
                    <a:pt x="108" y="17335"/>
                  </a:lnTo>
                  <a:cubicBezTo>
                    <a:pt x="4410" y="17335"/>
                    <a:pt x="16240" y="17335"/>
                    <a:pt x="26099" y="12499"/>
                  </a:cubicBezTo>
                  <a:lnTo>
                    <a:pt x="26099" y="100580"/>
                  </a:lnTo>
                  <a:cubicBezTo>
                    <a:pt x="26099" y="106279"/>
                    <a:pt x="26099" y="108524"/>
                    <a:pt x="8174" y="108524"/>
                  </a:cubicBezTo>
                  <a:lnTo>
                    <a:pt x="1363" y="108524"/>
                  </a:lnTo>
                  <a:lnTo>
                    <a:pt x="1363" y="114742"/>
                  </a:lnTo>
                  <a:cubicBezTo>
                    <a:pt x="4589" y="114569"/>
                    <a:pt x="26636" y="114051"/>
                    <a:pt x="33268" y="114051"/>
                  </a:cubicBezTo>
                  <a:cubicBezTo>
                    <a:pt x="38825" y="114051"/>
                    <a:pt x="61410" y="114569"/>
                    <a:pt x="65353" y="114742"/>
                  </a:cubicBezTo>
                  <a:lnTo>
                    <a:pt x="65353" y="108524"/>
                  </a:lnTo>
                  <a:lnTo>
                    <a:pt x="58542" y="108524"/>
                  </a:lnTo>
                  <a:cubicBezTo>
                    <a:pt x="40617" y="108524"/>
                    <a:pt x="40617" y="106279"/>
                    <a:pt x="40617" y="100580"/>
                  </a:cubicBezTo>
                  <a:lnTo>
                    <a:pt x="40617" y="49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FDB1E5C-0B26-EB8F-586D-F439E4B6F39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12409" y="4125221"/>
              <a:ext cx="60174" cy="246724"/>
            </a:xfrm>
            <a:custGeom>
              <a:avLst/>
              <a:gdLst>
                <a:gd name="csX0" fmla="*/ 10355 w 60174"/>
                <a:gd name="csY0" fmla="*/ 8451 h 246724"/>
                <a:gd name="csX1" fmla="*/ 5234 w 60174"/>
                <a:gd name="csY1" fmla="*/ 63 h 246724"/>
                <a:gd name="csX2" fmla="*/ 113 w 60174"/>
                <a:gd name="csY2" fmla="*/ 9192 h 246724"/>
                <a:gd name="csX3" fmla="*/ 113 w 60174"/>
                <a:gd name="csY3" fmla="*/ 237659 h 246724"/>
                <a:gd name="csX4" fmla="*/ 5234 w 60174"/>
                <a:gd name="csY4" fmla="*/ 246788 h 246724"/>
                <a:gd name="csX5" fmla="*/ 10355 w 60174"/>
                <a:gd name="csY5" fmla="*/ 238399 h 246724"/>
                <a:gd name="csX6" fmla="*/ 10355 w 60174"/>
                <a:gd name="csY6" fmla="*/ 8451 h 246724"/>
                <a:gd name="csX7" fmla="*/ 60288 w 60174"/>
                <a:gd name="csY7" fmla="*/ 9192 h 246724"/>
                <a:gd name="csX8" fmla="*/ 55166 w 60174"/>
                <a:gd name="csY8" fmla="*/ 63 h 246724"/>
                <a:gd name="csX9" fmla="*/ 50045 w 60174"/>
                <a:gd name="csY9" fmla="*/ 8451 h 246724"/>
                <a:gd name="csX10" fmla="*/ 50045 w 60174"/>
                <a:gd name="csY10" fmla="*/ 238399 h 246724"/>
                <a:gd name="csX11" fmla="*/ 55166 w 60174"/>
                <a:gd name="csY11" fmla="*/ 246788 h 246724"/>
                <a:gd name="csX12" fmla="*/ 60288 w 60174"/>
                <a:gd name="csY12" fmla="*/ 237659 h 246724"/>
                <a:gd name="csX13" fmla="*/ 60288 w 60174"/>
                <a:gd name="csY13" fmla="*/ 9192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0174" h="246724">
                  <a:moveTo>
                    <a:pt x="10355" y="8451"/>
                  </a:moveTo>
                  <a:cubicBezTo>
                    <a:pt x="10355" y="4504"/>
                    <a:pt x="10355" y="63"/>
                    <a:pt x="5234" y="63"/>
                  </a:cubicBezTo>
                  <a:cubicBezTo>
                    <a:pt x="113" y="63"/>
                    <a:pt x="113" y="5491"/>
                    <a:pt x="113" y="9192"/>
                  </a:cubicBezTo>
                  <a:lnTo>
                    <a:pt x="113" y="237659"/>
                  </a:lnTo>
                  <a:cubicBezTo>
                    <a:pt x="113" y="241606"/>
                    <a:pt x="113" y="246788"/>
                    <a:pt x="5234" y="246788"/>
                  </a:cubicBezTo>
                  <a:cubicBezTo>
                    <a:pt x="10355" y="246788"/>
                    <a:pt x="10355" y="242347"/>
                    <a:pt x="10355" y="238399"/>
                  </a:cubicBezTo>
                  <a:lnTo>
                    <a:pt x="10355" y="8451"/>
                  </a:lnTo>
                  <a:close/>
                  <a:moveTo>
                    <a:pt x="60288" y="9192"/>
                  </a:moveTo>
                  <a:cubicBezTo>
                    <a:pt x="60288" y="5244"/>
                    <a:pt x="60288" y="63"/>
                    <a:pt x="55166" y="63"/>
                  </a:cubicBezTo>
                  <a:cubicBezTo>
                    <a:pt x="50045" y="63"/>
                    <a:pt x="50045" y="4504"/>
                    <a:pt x="50045" y="8451"/>
                  </a:cubicBezTo>
                  <a:lnTo>
                    <a:pt x="50045" y="238399"/>
                  </a:lnTo>
                  <a:cubicBezTo>
                    <a:pt x="50045" y="242347"/>
                    <a:pt x="50045" y="246788"/>
                    <a:pt x="55166" y="246788"/>
                  </a:cubicBezTo>
                  <a:cubicBezTo>
                    <a:pt x="60288" y="246788"/>
                    <a:pt x="60288" y="241360"/>
                    <a:pt x="60288" y="237659"/>
                  </a:cubicBezTo>
                  <a:lnTo>
                    <a:pt x="60288" y="91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9EBBFA0-2FBE-E3DD-30C4-BB81BC34A09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27638" y="4198005"/>
              <a:ext cx="101913" cy="160124"/>
            </a:xfrm>
            <a:custGeom>
              <a:avLst/>
              <a:gdLst>
                <a:gd name="csX0" fmla="*/ 20091 w 101913"/>
                <a:gd name="csY0" fmla="*/ 100973 h 160124"/>
                <a:gd name="csX1" fmla="*/ 54659 w 101913"/>
                <a:gd name="csY1" fmla="*/ 115037 h 160124"/>
                <a:gd name="csX2" fmla="*/ 102031 w 101913"/>
                <a:gd name="csY2" fmla="*/ 57303 h 160124"/>
                <a:gd name="csX3" fmla="*/ 61317 w 101913"/>
                <a:gd name="csY3" fmla="*/ 63 h 160124"/>
                <a:gd name="csX4" fmla="*/ 19322 w 101913"/>
                <a:gd name="csY4" fmla="*/ 14866 h 160124"/>
                <a:gd name="csX5" fmla="*/ 19322 w 101913"/>
                <a:gd name="csY5" fmla="*/ 2777 h 160124"/>
                <a:gd name="csX6" fmla="*/ 118 w 101913"/>
                <a:gd name="csY6" fmla="*/ 2777 h 160124"/>
                <a:gd name="csX7" fmla="*/ 118 w 101913"/>
                <a:gd name="csY7" fmla="*/ 160187 h 160124"/>
                <a:gd name="csX8" fmla="*/ 20091 w 101913"/>
                <a:gd name="csY8" fmla="*/ 160187 h 160124"/>
                <a:gd name="csX9" fmla="*/ 20091 w 101913"/>
                <a:gd name="csY9" fmla="*/ 100973 h 160124"/>
                <a:gd name="csX10" fmla="*/ 20091 w 101913"/>
                <a:gd name="csY10" fmla="*/ 30163 h 160124"/>
                <a:gd name="csX11" fmla="*/ 47233 w 101913"/>
                <a:gd name="csY11" fmla="*/ 15853 h 160124"/>
                <a:gd name="csX12" fmla="*/ 82058 w 101913"/>
                <a:gd name="csY12" fmla="*/ 57303 h 160124"/>
                <a:gd name="csX13" fmla="*/ 44673 w 101913"/>
                <a:gd name="csY13" fmla="*/ 99986 h 160124"/>
                <a:gd name="csX14" fmla="*/ 22651 w 101913"/>
                <a:gd name="csY14" fmla="*/ 88390 h 160124"/>
                <a:gd name="csX15" fmla="*/ 20091 w 101913"/>
                <a:gd name="csY15" fmla="*/ 79755 h 160124"/>
                <a:gd name="csX16" fmla="*/ 20091 w 101913"/>
                <a:gd name="csY16" fmla="*/ 30163 h 160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913" h="160124">
                  <a:moveTo>
                    <a:pt x="20091" y="100973"/>
                  </a:moveTo>
                  <a:cubicBezTo>
                    <a:pt x="28029" y="108128"/>
                    <a:pt x="39295" y="115037"/>
                    <a:pt x="54659" y="115037"/>
                  </a:cubicBezTo>
                  <a:cubicBezTo>
                    <a:pt x="79497" y="115037"/>
                    <a:pt x="102031" y="90857"/>
                    <a:pt x="102031" y="57303"/>
                  </a:cubicBezTo>
                  <a:cubicBezTo>
                    <a:pt x="102031" y="27696"/>
                    <a:pt x="85899" y="63"/>
                    <a:pt x="61317" y="63"/>
                  </a:cubicBezTo>
                  <a:cubicBezTo>
                    <a:pt x="45953" y="63"/>
                    <a:pt x="31101" y="5244"/>
                    <a:pt x="19322" y="14866"/>
                  </a:cubicBezTo>
                  <a:lnTo>
                    <a:pt x="19322" y="2777"/>
                  </a:lnTo>
                  <a:lnTo>
                    <a:pt x="118" y="2777"/>
                  </a:lnTo>
                  <a:lnTo>
                    <a:pt x="118" y="160187"/>
                  </a:lnTo>
                  <a:lnTo>
                    <a:pt x="20091" y="160187"/>
                  </a:lnTo>
                  <a:lnTo>
                    <a:pt x="20091" y="100973"/>
                  </a:lnTo>
                  <a:close/>
                  <a:moveTo>
                    <a:pt x="20091" y="30163"/>
                  </a:moveTo>
                  <a:cubicBezTo>
                    <a:pt x="26236" y="21528"/>
                    <a:pt x="36223" y="15853"/>
                    <a:pt x="47233" y="15853"/>
                  </a:cubicBezTo>
                  <a:cubicBezTo>
                    <a:pt x="66694" y="15853"/>
                    <a:pt x="82058" y="34604"/>
                    <a:pt x="82058" y="57303"/>
                  </a:cubicBezTo>
                  <a:cubicBezTo>
                    <a:pt x="82058" y="82716"/>
                    <a:pt x="63877" y="99986"/>
                    <a:pt x="44673" y="99986"/>
                  </a:cubicBezTo>
                  <a:cubicBezTo>
                    <a:pt x="34686" y="99986"/>
                    <a:pt x="27772" y="95052"/>
                    <a:pt x="22651" y="88390"/>
                  </a:cubicBezTo>
                  <a:cubicBezTo>
                    <a:pt x="20091" y="84689"/>
                    <a:pt x="20091" y="84196"/>
                    <a:pt x="20091" y="79755"/>
                  </a:cubicBezTo>
                  <a:lnTo>
                    <a:pt x="20091" y="30163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F02BEB7-1E36-AE1D-3522-E25FE17BCF1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53736" y="4196525"/>
              <a:ext cx="112411" cy="116454"/>
            </a:xfrm>
            <a:custGeom>
              <a:avLst/>
              <a:gdLst>
                <a:gd name="csX0" fmla="*/ 112535 w 112411"/>
                <a:gd name="csY0" fmla="*/ 59523 h 116454"/>
                <a:gd name="csX1" fmla="*/ 56457 w 112411"/>
                <a:gd name="csY1" fmla="*/ 63 h 116454"/>
                <a:gd name="csX2" fmla="*/ 123 w 112411"/>
                <a:gd name="csY2" fmla="*/ 59523 h 116454"/>
                <a:gd name="csX3" fmla="*/ 56201 w 112411"/>
                <a:gd name="csY3" fmla="*/ 116517 h 116454"/>
                <a:gd name="csX4" fmla="*/ 112535 w 112411"/>
                <a:gd name="csY4" fmla="*/ 59523 h 116454"/>
                <a:gd name="csX5" fmla="*/ 56201 w 112411"/>
                <a:gd name="csY5" fmla="*/ 100726 h 116454"/>
                <a:gd name="csX6" fmla="*/ 20096 w 112411"/>
                <a:gd name="csY6" fmla="*/ 57056 h 116454"/>
                <a:gd name="csX7" fmla="*/ 56201 w 112411"/>
                <a:gd name="csY7" fmla="*/ 15113 h 116454"/>
                <a:gd name="csX8" fmla="*/ 92562 w 112411"/>
                <a:gd name="csY8" fmla="*/ 57056 h 116454"/>
                <a:gd name="csX9" fmla="*/ 56201 w 112411"/>
                <a:gd name="csY9" fmla="*/ 100726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2411" h="116454">
                  <a:moveTo>
                    <a:pt x="112535" y="59523"/>
                  </a:moveTo>
                  <a:cubicBezTo>
                    <a:pt x="112535" y="26462"/>
                    <a:pt x="86929" y="63"/>
                    <a:pt x="56457" y="63"/>
                  </a:cubicBezTo>
                  <a:cubicBezTo>
                    <a:pt x="24961" y="63"/>
                    <a:pt x="123" y="27202"/>
                    <a:pt x="123" y="59523"/>
                  </a:cubicBezTo>
                  <a:cubicBezTo>
                    <a:pt x="123" y="92091"/>
                    <a:pt x="26241" y="116517"/>
                    <a:pt x="56201" y="116517"/>
                  </a:cubicBezTo>
                  <a:cubicBezTo>
                    <a:pt x="86929" y="116517"/>
                    <a:pt x="112535" y="91598"/>
                    <a:pt x="112535" y="59523"/>
                  </a:cubicBezTo>
                  <a:close/>
                  <a:moveTo>
                    <a:pt x="56201" y="100726"/>
                  </a:moveTo>
                  <a:cubicBezTo>
                    <a:pt x="38533" y="100726"/>
                    <a:pt x="20096" y="86910"/>
                    <a:pt x="20096" y="57056"/>
                  </a:cubicBezTo>
                  <a:cubicBezTo>
                    <a:pt x="20096" y="27203"/>
                    <a:pt x="39557" y="15113"/>
                    <a:pt x="56201" y="15113"/>
                  </a:cubicBezTo>
                  <a:cubicBezTo>
                    <a:pt x="74125" y="15113"/>
                    <a:pt x="92562" y="27943"/>
                    <a:pt x="92562" y="57056"/>
                  </a:cubicBezTo>
                  <a:cubicBezTo>
                    <a:pt x="92562" y="86170"/>
                    <a:pt x="75150" y="100726"/>
                    <a:pt x="56201" y="100726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F571F42-F0D5-181B-CBF2-10A6743363A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881256" y="4196525"/>
              <a:ext cx="85013" cy="116454"/>
            </a:xfrm>
            <a:custGeom>
              <a:avLst/>
              <a:gdLst>
                <a:gd name="csX0" fmla="*/ 80788 w 85013"/>
                <a:gd name="csY0" fmla="*/ 7958 h 116454"/>
                <a:gd name="csX1" fmla="*/ 43915 w 85013"/>
                <a:gd name="csY1" fmla="*/ 63 h 116454"/>
                <a:gd name="csX2" fmla="*/ 1408 w 85013"/>
                <a:gd name="csY2" fmla="*/ 32384 h 116454"/>
                <a:gd name="csX3" fmla="*/ 15236 w 85013"/>
                <a:gd name="csY3" fmla="*/ 57056 h 116454"/>
                <a:gd name="csX4" fmla="*/ 42891 w 85013"/>
                <a:gd name="csY4" fmla="*/ 66185 h 116454"/>
                <a:gd name="csX5" fmla="*/ 66961 w 85013"/>
                <a:gd name="csY5" fmla="*/ 83949 h 116454"/>
                <a:gd name="csX6" fmla="*/ 42891 w 85013"/>
                <a:gd name="csY6" fmla="*/ 100973 h 116454"/>
                <a:gd name="csX7" fmla="*/ 3201 w 85013"/>
                <a:gd name="csY7" fmla="*/ 88884 h 116454"/>
                <a:gd name="csX8" fmla="*/ 128 w 85013"/>
                <a:gd name="csY8" fmla="*/ 105661 h 116454"/>
                <a:gd name="csX9" fmla="*/ 43147 w 85013"/>
                <a:gd name="csY9" fmla="*/ 116517 h 116454"/>
                <a:gd name="csX10" fmla="*/ 72850 w 85013"/>
                <a:gd name="csY10" fmla="*/ 108622 h 116454"/>
                <a:gd name="csX11" fmla="*/ 85141 w 85013"/>
                <a:gd name="csY11" fmla="*/ 82222 h 116454"/>
                <a:gd name="csX12" fmla="*/ 75155 w 85013"/>
                <a:gd name="csY12" fmla="*/ 59523 h 116454"/>
                <a:gd name="csX13" fmla="*/ 45451 w 85013"/>
                <a:gd name="csY13" fmla="*/ 47187 h 116454"/>
                <a:gd name="csX14" fmla="*/ 19589 w 85013"/>
                <a:gd name="csY14" fmla="*/ 29916 h 116454"/>
                <a:gd name="csX15" fmla="*/ 41354 w 85013"/>
                <a:gd name="csY15" fmla="*/ 14620 h 116454"/>
                <a:gd name="csX16" fmla="*/ 77715 w 85013"/>
                <a:gd name="csY16" fmla="*/ 23995 h 116454"/>
                <a:gd name="csX17" fmla="*/ 80788 w 85013"/>
                <a:gd name="csY17" fmla="*/ 7958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5013" h="116454">
                  <a:moveTo>
                    <a:pt x="80788" y="7958"/>
                  </a:moveTo>
                  <a:cubicBezTo>
                    <a:pt x="67473" y="2037"/>
                    <a:pt x="56974" y="63"/>
                    <a:pt x="43915" y="63"/>
                  </a:cubicBezTo>
                  <a:cubicBezTo>
                    <a:pt x="37513" y="63"/>
                    <a:pt x="1408" y="63"/>
                    <a:pt x="1408" y="32384"/>
                  </a:cubicBezTo>
                  <a:cubicBezTo>
                    <a:pt x="1408" y="44473"/>
                    <a:pt x="8834" y="52368"/>
                    <a:pt x="15236" y="57056"/>
                  </a:cubicBezTo>
                  <a:cubicBezTo>
                    <a:pt x="23174" y="62484"/>
                    <a:pt x="28807" y="63471"/>
                    <a:pt x="42891" y="66185"/>
                  </a:cubicBezTo>
                  <a:cubicBezTo>
                    <a:pt x="52109" y="67912"/>
                    <a:pt x="66961" y="70873"/>
                    <a:pt x="66961" y="83949"/>
                  </a:cubicBezTo>
                  <a:cubicBezTo>
                    <a:pt x="66961" y="100973"/>
                    <a:pt x="46732" y="100973"/>
                    <a:pt x="42891" y="100973"/>
                  </a:cubicBezTo>
                  <a:cubicBezTo>
                    <a:pt x="22149" y="100973"/>
                    <a:pt x="7810" y="91844"/>
                    <a:pt x="3201" y="88884"/>
                  </a:cubicBezTo>
                  <a:lnTo>
                    <a:pt x="128" y="105661"/>
                  </a:lnTo>
                  <a:cubicBezTo>
                    <a:pt x="8322" y="109609"/>
                    <a:pt x="22406" y="116517"/>
                    <a:pt x="43147" y="116517"/>
                  </a:cubicBezTo>
                  <a:cubicBezTo>
                    <a:pt x="47756" y="116517"/>
                    <a:pt x="61839" y="116517"/>
                    <a:pt x="72850" y="108622"/>
                  </a:cubicBezTo>
                  <a:cubicBezTo>
                    <a:pt x="80788" y="102700"/>
                    <a:pt x="85141" y="92831"/>
                    <a:pt x="85141" y="82222"/>
                  </a:cubicBezTo>
                  <a:cubicBezTo>
                    <a:pt x="85141" y="68652"/>
                    <a:pt x="75667" y="60264"/>
                    <a:pt x="75155" y="59523"/>
                  </a:cubicBezTo>
                  <a:cubicBezTo>
                    <a:pt x="65168" y="50888"/>
                    <a:pt x="58254" y="49408"/>
                    <a:pt x="45451" y="47187"/>
                  </a:cubicBezTo>
                  <a:cubicBezTo>
                    <a:pt x="31368" y="44473"/>
                    <a:pt x="19589" y="42006"/>
                    <a:pt x="19589" y="29916"/>
                  </a:cubicBezTo>
                  <a:cubicBezTo>
                    <a:pt x="19589" y="14620"/>
                    <a:pt x="38025" y="14620"/>
                    <a:pt x="41354" y="14620"/>
                  </a:cubicBezTo>
                  <a:cubicBezTo>
                    <a:pt x="49548" y="14620"/>
                    <a:pt x="63120" y="15606"/>
                    <a:pt x="77715" y="23995"/>
                  </a:cubicBezTo>
                  <a:lnTo>
                    <a:pt x="80788" y="7958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B29356-8C58-E45E-B58F-738B7B2321A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91781" y="4255897"/>
              <a:ext cx="65245" cy="114677"/>
            </a:xfrm>
            <a:custGeom>
              <a:avLst/>
              <a:gdLst>
                <a:gd name="csX0" fmla="*/ 40641 w 65245"/>
                <a:gd name="csY0" fmla="*/ 4901 h 114677"/>
                <a:gd name="csX1" fmla="*/ 35264 w 65245"/>
                <a:gd name="csY1" fmla="*/ 65 h 114677"/>
                <a:gd name="csX2" fmla="*/ 132 w 65245"/>
                <a:gd name="csY2" fmla="*/ 11118 h 114677"/>
                <a:gd name="csX3" fmla="*/ 132 w 65245"/>
                <a:gd name="csY3" fmla="*/ 17336 h 114677"/>
                <a:gd name="csX4" fmla="*/ 26122 w 65245"/>
                <a:gd name="csY4" fmla="*/ 12500 h 114677"/>
                <a:gd name="csX5" fmla="*/ 26122 w 65245"/>
                <a:gd name="csY5" fmla="*/ 100581 h 114677"/>
                <a:gd name="csX6" fmla="*/ 8198 w 65245"/>
                <a:gd name="csY6" fmla="*/ 108525 h 114677"/>
                <a:gd name="csX7" fmla="*/ 1387 w 65245"/>
                <a:gd name="csY7" fmla="*/ 108525 h 114677"/>
                <a:gd name="csX8" fmla="*/ 1387 w 65245"/>
                <a:gd name="csY8" fmla="*/ 114743 h 114677"/>
                <a:gd name="csX9" fmla="*/ 33292 w 65245"/>
                <a:gd name="csY9" fmla="*/ 114052 h 114677"/>
                <a:gd name="csX10" fmla="*/ 65377 w 65245"/>
                <a:gd name="csY10" fmla="*/ 114743 h 114677"/>
                <a:gd name="csX11" fmla="*/ 65377 w 65245"/>
                <a:gd name="csY11" fmla="*/ 108525 h 114677"/>
                <a:gd name="csX12" fmla="*/ 58566 w 65245"/>
                <a:gd name="csY12" fmla="*/ 108525 h 114677"/>
                <a:gd name="csX13" fmla="*/ 40641 w 65245"/>
                <a:gd name="csY13" fmla="*/ 100581 h 114677"/>
                <a:gd name="csX14" fmla="*/ 40641 w 65245"/>
                <a:gd name="csY14" fmla="*/ 4901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5245" h="114677">
                  <a:moveTo>
                    <a:pt x="40641" y="4901"/>
                  </a:moveTo>
                  <a:cubicBezTo>
                    <a:pt x="40641" y="238"/>
                    <a:pt x="40283" y="65"/>
                    <a:pt x="35264" y="65"/>
                  </a:cubicBezTo>
                  <a:cubicBezTo>
                    <a:pt x="23792" y="10946"/>
                    <a:pt x="7481" y="11118"/>
                    <a:pt x="132" y="11118"/>
                  </a:cubicBezTo>
                  <a:lnTo>
                    <a:pt x="132" y="17336"/>
                  </a:lnTo>
                  <a:cubicBezTo>
                    <a:pt x="4434" y="17336"/>
                    <a:pt x="16264" y="17336"/>
                    <a:pt x="26122" y="12500"/>
                  </a:cubicBezTo>
                  <a:lnTo>
                    <a:pt x="26122" y="100581"/>
                  </a:lnTo>
                  <a:cubicBezTo>
                    <a:pt x="26122" y="106280"/>
                    <a:pt x="26122" y="108525"/>
                    <a:pt x="8198" y="108525"/>
                  </a:cubicBezTo>
                  <a:lnTo>
                    <a:pt x="1387" y="108525"/>
                  </a:lnTo>
                  <a:lnTo>
                    <a:pt x="1387" y="114743"/>
                  </a:lnTo>
                  <a:cubicBezTo>
                    <a:pt x="4613" y="114570"/>
                    <a:pt x="26660" y="114052"/>
                    <a:pt x="33292" y="114052"/>
                  </a:cubicBezTo>
                  <a:cubicBezTo>
                    <a:pt x="38849" y="114052"/>
                    <a:pt x="61433" y="114570"/>
                    <a:pt x="65377" y="114743"/>
                  </a:cubicBezTo>
                  <a:lnTo>
                    <a:pt x="65377" y="108525"/>
                  </a:lnTo>
                  <a:lnTo>
                    <a:pt x="58566" y="108525"/>
                  </a:lnTo>
                  <a:cubicBezTo>
                    <a:pt x="40641" y="108525"/>
                    <a:pt x="40641" y="106280"/>
                    <a:pt x="40641" y="100581"/>
                  </a:cubicBezTo>
                  <a:lnTo>
                    <a:pt x="40641" y="4901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62BF0A4-4D28-480B-F129-E24C95003BC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01712" y="4125221"/>
              <a:ext cx="59406" cy="246724"/>
            </a:xfrm>
            <a:custGeom>
              <a:avLst/>
              <a:gdLst>
                <a:gd name="csX0" fmla="*/ 59543 w 59406"/>
                <a:gd name="csY0" fmla="*/ 123425 h 246724"/>
                <a:gd name="csX1" fmla="*/ 42643 w 59406"/>
                <a:gd name="csY1" fmla="*/ 46447 h 246724"/>
                <a:gd name="csX2" fmla="*/ 2697 w 59406"/>
                <a:gd name="csY2" fmla="*/ 63 h 246724"/>
                <a:gd name="csX3" fmla="*/ 136 w 59406"/>
                <a:gd name="csY3" fmla="*/ 2530 h 246724"/>
                <a:gd name="csX4" fmla="*/ 5002 w 59406"/>
                <a:gd name="csY4" fmla="*/ 8205 h 246724"/>
                <a:gd name="csX5" fmla="*/ 44691 w 59406"/>
                <a:gd name="csY5" fmla="*/ 123425 h 246724"/>
                <a:gd name="csX6" fmla="*/ 3465 w 59406"/>
                <a:gd name="csY6" fmla="*/ 240126 h 246724"/>
                <a:gd name="csX7" fmla="*/ 136 w 59406"/>
                <a:gd name="csY7" fmla="*/ 244320 h 246724"/>
                <a:gd name="csX8" fmla="*/ 2697 w 59406"/>
                <a:gd name="csY8" fmla="*/ 246788 h 246724"/>
                <a:gd name="csX9" fmla="*/ 43411 w 59406"/>
                <a:gd name="csY9" fmla="*/ 198676 h 246724"/>
                <a:gd name="csX10" fmla="*/ 59543 w 59406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406" h="246724">
                  <a:moveTo>
                    <a:pt x="59543" y="123425"/>
                  </a:moveTo>
                  <a:cubicBezTo>
                    <a:pt x="59543" y="104181"/>
                    <a:pt x="56726" y="74327"/>
                    <a:pt x="42643" y="46447"/>
                  </a:cubicBezTo>
                  <a:cubicBezTo>
                    <a:pt x="27279" y="16100"/>
                    <a:pt x="5258" y="63"/>
                    <a:pt x="2697" y="63"/>
                  </a:cubicBezTo>
                  <a:cubicBezTo>
                    <a:pt x="1161" y="63"/>
                    <a:pt x="136" y="1050"/>
                    <a:pt x="136" y="2530"/>
                  </a:cubicBezTo>
                  <a:cubicBezTo>
                    <a:pt x="136" y="3270"/>
                    <a:pt x="136" y="3764"/>
                    <a:pt x="5002" y="8205"/>
                  </a:cubicBezTo>
                  <a:cubicBezTo>
                    <a:pt x="30096" y="32630"/>
                    <a:pt x="44691" y="71860"/>
                    <a:pt x="44691" y="123425"/>
                  </a:cubicBezTo>
                  <a:cubicBezTo>
                    <a:pt x="44691" y="165615"/>
                    <a:pt x="35217" y="209039"/>
                    <a:pt x="3465" y="240126"/>
                  </a:cubicBezTo>
                  <a:cubicBezTo>
                    <a:pt x="136" y="243087"/>
                    <a:pt x="136" y="243580"/>
                    <a:pt x="136" y="244320"/>
                  </a:cubicBezTo>
                  <a:cubicBezTo>
                    <a:pt x="136" y="245801"/>
                    <a:pt x="1161" y="246788"/>
                    <a:pt x="2697" y="246788"/>
                  </a:cubicBezTo>
                  <a:cubicBezTo>
                    <a:pt x="5258" y="246788"/>
                    <a:pt x="28303" y="230010"/>
                    <a:pt x="43411" y="198676"/>
                  </a:cubicBezTo>
                  <a:cubicBezTo>
                    <a:pt x="56470" y="171537"/>
                    <a:pt x="59543" y="144150"/>
                    <a:pt x="59543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122" name="Group 121" descr="\documentclass{article}&#10;\usepackage{amsmath}&#10;\pagestyle{empty}&#10;&#10;\input{Macros.tex}&#10;&#10;\begin{document}&#10;&#10;&#10;Bob$(x_2 \| \msf{pos_2})$&#10;&#10;\end{document}" title="IguanaTex Shape Display">
            <a:extLst>
              <a:ext uri="{FF2B5EF4-FFF2-40B4-BE49-F238E27FC236}">
                <a16:creationId xmlns:a16="http://schemas.microsoft.com/office/drawing/2014/main" id="{4ECB791A-FD47-8DB9-7D90-1D0D5400B0D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313292" y="3486085"/>
            <a:ext cx="1479192" cy="248654"/>
            <a:chOff x="5985725" y="4127524"/>
            <a:chExt cx="1467711" cy="246724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0DD6433-B2C0-A996-08BA-1DF4561ED3D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985725" y="4144055"/>
              <a:ext cx="156285" cy="168513"/>
            </a:xfrm>
            <a:custGeom>
              <a:avLst/>
              <a:gdLst>
                <a:gd name="csX0" fmla="*/ 47344 w 156285"/>
                <a:gd name="csY0" fmla="*/ 78275 h 168513"/>
                <a:gd name="csX1" fmla="*/ 47344 w 156285"/>
                <a:gd name="csY1" fmla="*/ 17580 h 168513"/>
                <a:gd name="csX2" fmla="*/ 59796 w 156285"/>
                <a:gd name="csY2" fmla="*/ 7711 h 168513"/>
                <a:gd name="csX3" fmla="*/ 91307 w 156285"/>
                <a:gd name="csY3" fmla="*/ 7711 h 168513"/>
                <a:gd name="csX4" fmla="*/ 124851 w 156285"/>
                <a:gd name="csY4" fmla="*/ 41759 h 168513"/>
                <a:gd name="csX5" fmla="*/ 84192 w 156285"/>
                <a:gd name="csY5" fmla="*/ 78275 h 168513"/>
                <a:gd name="csX6" fmla="*/ 47344 w 156285"/>
                <a:gd name="csY6" fmla="*/ 78275 h 168513"/>
                <a:gd name="csX7" fmla="*/ 107317 w 156285"/>
                <a:gd name="csY7" fmla="*/ 80495 h 168513"/>
                <a:gd name="csX8" fmla="*/ 149501 w 156285"/>
                <a:gd name="csY8" fmla="*/ 41759 h 168513"/>
                <a:gd name="csX9" fmla="*/ 93086 w 156285"/>
                <a:gd name="csY9" fmla="*/ 63 h 168513"/>
                <a:gd name="csX10" fmla="*/ 77 w 156285"/>
                <a:gd name="csY10" fmla="*/ 63 h 168513"/>
                <a:gd name="csX11" fmla="*/ 77 w 156285"/>
                <a:gd name="csY11" fmla="*/ 7711 h 168513"/>
                <a:gd name="csX12" fmla="*/ 6176 w 156285"/>
                <a:gd name="csY12" fmla="*/ 7711 h 168513"/>
                <a:gd name="csX13" fmla="*/ 26251 w 156285"/>
                <a:gd name="csY13" fmla="*/ 19307 h 168513"/>
                <a:gd name="csX14" fmla="*/ 26251 w 156285"/>
                <a:gd name="csY14" fmla="*/ 149331 h 168513"/>
                <a:gd name="csX15" fmla="*/ 6176 w 156285"/>
                <a:gd name="csY15" fmla="*/ 160927 h 168513"/>
                <a:gd name="csX16" fmla="*/ 77 w 156285"/>
                <a:gd name="csY16" fmla="*/ 160927 h 168513"/>
                <a:gd name="csX17" fmla="*/ 77 w 156285"/>
                <a:gd name="csY17" fmla="*/ 168576 h 168513"/>
                <a:gd name="csX18" fmla="*/ 99693 w 156285"/>
                <a:gd name="csY18" fmla="*/ 168576 h 168513"/>
                <a:gd name="csX19" fmla="*/ 156363 w 156285"/>
                <a:gd name="csY19" fmla="*/ 123425 h 168513"/>
                <a:gd name="csX20" fmla="*/ 107317 w 156285"/>
                <a:gd name="csY20" fmla="*/ 80495 h 168513"/>
                <a:gd name="csX21" fmla="*/ 91561 w 156285"/>
                <a:gd name="csY21" fmla="*/ 160927 h 168513"/>
                <a:gd name="csX22" fmla="*/ 59796 w 156285"/>
                <a:gd name="csY22" fmla="*/ 160927 h 168513"/>
                <a:gd name="csX23" fmla="*/ 47344 w 156285"/>
                <a:gd name="csY23" fmla="*/ 151058 h 168513"/>
                <a:gd name="csX24" fmla="*/ 47344 w 156285"/>
                <a:gd name="csY24" fmla="*/ 83702 h 168513"/>
                <a:gd name="csX25" fmla="*/ 95119 w 156285"/>
                <a:gd name="csY25" fmla="*/ 83702 h 168513"/>
                <a:gd name="csX26" fmla="*/ 130950 w 156285"/>
                <a:gd name="csY26" fmla="*/ 123178 h 168513"/>
                <a:gd name="csX27" fmla="*/ 91561 w 156285"/>
                <a:gd name="csY27" fmla="*/ 160927 h 1685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56285" h="168513">
                  <a:moveTo>
                    <a:pt x="47344" y="78275"/>
                  </a:moveTo>
                  <a:lnTo>
                    <a:pt x="47344" y="17580"/>
                  </a:lnTo>
                  <a:cubicBezTo>
                    <a:pt x="47344" y="9438"/>
                    <a:pt x="47852" y="7711"/>
                    <a:pt x="59796" y="7711"/>
                  </a:cubicBezTo>
                  <a:lnTo>
                    <a:pt x="91307" y="7711"/>
                  </a:lnTo>
                  <a:cubicBezTo>
                    <a:pt x="115957" y="7711"/>
                    <a:pt x="124851" y="28683"/>
                    <a:pt x="124851" y="41759"/>
                  </a:cubicBezTo>
                  <a:cubicBezTo>
                    <a:pt x="124851" y="57550"/>
                    <a:pt x="112399" y="78275"/>
                    <a:pt x="84192" y="78275"/>
                  </a:cubicBezTo>
                  <a:lnTo>
                    <a:pt x="47344" y="78275"/>
                  </a:lnTo>
                  <a:close/>
                  <a:moveTo>
                    <a:pt x="107317" y="80495"/>
                  </a:moveTo>
                  <a:cubicBezTo>
                    <a:pt x="131967" y="75807"/>
                    <a:pt x="149501" y="60017"/>
                    <a:pt x="149501" y="41759"/>
                  </a:cubicBezTo>
                  <a:cubicBezTo>
                    <a:pt x="149501" y="20294"/>
                    <a:pt x="126122" y="63"/>
                    <a:pt x="93086" y="63"/>
                  </a:cubicBezTo>
                  <a:lnTo>
                    <a:pt x="77" y="63"/>
                  </a:lnTo>
                  <a:lnTo>
                    <a:pt x="77" y="7711"/>
                  </a:lnTo>
                  <a:lnTo>
                    <a:pt x="6176" y="7711"/>
                  </a:lnTo>
                  <a:cubicBezTo>
                    <a:pt x="25743" y="7711"/>
                    <a:pt x="26251" y="10425"/>
                    <a:pt x="26251" y="19307"/>
                  </a:cubicBezTo>
                  <a:lnTo>
                    <a:pt x="26251" y="149331"/>
                  </a:lnTo>
                  <a:cubicBezTo>
                    <a:pt x="26251" y="158213"/>
                    <a:pt x="25743" y="160927"/>
                    <a:pt x="6176" y="160927"/>
                  </a:cubicBezTo>
                  <a:lnTo>
                    <a:pt x="77" y="160927"/>
                  </a:lnTo>
                  <a:lnTo>
                    <a:pt x="77" y="168576"/>
                  </a:lnTo>
                  <a:lnTo>
                    <a:pt x="99693" y="168576"/>
                  </a:lnTo>
                  <a:cubicBezTo>
                    <a:pt x="133491" y="168576"/>
                    <a:pt x="156363" y="146617"/>
                    <a:pt x="156363" y="123425"/>
                  </a:cubicBezTo>
                  <a:cubicBezTo>
                    <a:pt x="156363" y="101960"/>
                    <a:pt x="135524" y="83456"/>
                    <a:pt x="107317" y="80495"/>
                  </a:cubicBezTo>
                  <a:close/>
                  <a:moveTo>
                    <a:pt x="91561" y="160927"/>
                  </a:moveTo>
                  <a:lnTo>
                    <a:pt x="59796" y="160927"/>
                  </a:lnTo>
                  <a:cubicBezTo>
                    <a:pt x="47852" y="160927"/>
                    <a:pt x="47344" y="159200"/>
                    <a:pt x="47344" y="151058"/>
                  </a:cubicBezTo>
                  <a:lnTo>
                    <a:pt x="47344" y="83702"/>
                  </a:lnTo>
                  <a:lnTo>
                    <a:pt x="95119" y="83702"/>
                  </a:lnTo>
                  <a:cubicBezTo>
                    <a:pt x="120277" y="83702"/>
                    <a:pt x="130950" y="106648"/>
                    <a:pt x="130950" y="123178"/>
                  </a:cubicBezTo>
                  <a:cubicBezTo>
                    <a:pt x="130950" y="140696"/>
                    <a:pt x="117736" y="160927"/>
                    <a:pt x="91561" y="160927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D8C9032-C454-77A6-66EA-3BC45AF4983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163697" y="4202035"/>
              <a:ext cx="112576" cy="113246"/>
            </a:xfrm>
            <a:custGeom>
              <a:avLst/>
              <a:gdLst>
                <a:gd name="csX0" fmla="*/ 112660 w 112576"/>
                <a:gd name="csY0" fmla="*/ 57796 h 113246"/>
                <a:gd name="csX1" fmla="*/ 56499 w 112576"/>
                <a:gd name="csY1" fmla="*/ 63 h 113246"/>
                <a:gd name="csX2" fmla="*/ 84 w 112576"/>
                <a:gd name="csY2" fmla="*/ 57796 h 113246"/>
                <a:gd name="csX3" fmla="*/ 56245 w 112576"/>
                <a:gd name="csY3" fmla="*/ 113309 h 113246"/>
                <a:gd name="csX4" fmla="*/ 112660 w 112576"/>
                <a:gd name="csY4" fmla="*/ 57796 h 113246"/>
                <a:gd name="csX5" fmla="*/ 56499 w 112576"/>
                <a:gd name="csY5" fmla="*/ 107141 h 113246"/>
                <a:gd name="csX6" fmla="*/ 27529 w 112576"/>
                <a:gd name="csY6" fmla="*/ 90611 h 113246"/>
                <a:gd name="csX7" fmla="*/ 21176 w 112576"/>
                <a:gd name="csY7" fmla="*/ 55823 h 113246"/>
                <a:gd name="csX8" fmla="*/ 27275 w 112576"/>
                <a:gd name="csY8" fmla="*/ 22021 h 113246"/>
                <a:gd name="csX9" fmla="*/ 56245 w 112576"/>
                <a:gd name="csY9" fmla="*/ 5491 h 113246"/>
                <a:gd name="csX10" fmla="*/ 84961 w 112576"/>
                <a:gd name="csY10" fmla="*/ 21528 h 113246"/>
                <a:gd name="csX11" fmla="*/ 91568 w 112576"/>
                <a:gd name="csY11" fmla="*/ 55823 h 113246"/>
                <a:gd name="csX12" fmla="*/ 85977 w 112576"/>
                <a:gd name="csY12" fmla="*/ 88884 h 113246"/>
                <a:gd name="csX13" fmla="*/ 56499 w 112576"/>
                <a:gd name="csY13" fmla="*/ 10714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12576" h="113246">
                  <a:moveTo>
                    <a:pt x="112660" y="57796"/>
                  </a:moveTo>
                  <a:cubicBezTo>
                    <a:pt x="112660" y="26216"/>
                    <a:pt x="87248" y="63"/>
                    <a:pt x="56499" y="63"/>
                  </a:cubicBezTo>
                  <a:cubicBezTo>
                    <a:pt x="24734" y="63"/>
                    <a:pt x="84" y="26956"/>
                    <a:pt x="84" y="57796"/>
                  </a:cubicBezTo>
                  <a:cubicBezTo>
                    <a:pt x="84" y="89624"/>
                    <a:pt x="26513" y="113309"/>
                    <a:pt x="56245" y="113309"/>
                  </a:cubicBezTo>
                  <a:cubicBezTo>
                    <a:pt x="86994" y="113309"/>
                    <a:pt x="112660" y="89130"/>
                    <a:pt x="112660" y="57796"/>
                  </a:cubicBezTo>
                  <a:close/>
                  <a:moveTo>
                    <a:pt x="56499" y="107141"/>
                  </a:moveTo>
                  <a:cubicBezTo>
                    <a:pt x="45572" y="107141"/>
                    <a:pt x="34390" y="101960"/>
                    <a:pt x="27529" y="90611"/>
                  </a:cubicBezTo>
                  <a:cubicBezTo>
                    <a:pt x="21176" y="79755"/>
                    <a:pt x="21176" y="64705"/>
                    <a:pt x="21176" y="55823"/>
                  </a:cubicBezTo>
                  <a:cubicBezTo>
                    <a:pt x="21176" y="46200"/>
                    <a:pt x="21176" y="32877"/>
                    <a:pt x="27275" y="22021"/>
                  </a:cubicBezTo>
                  <a:cubicBezTo>
                    <a:pt x="34136" y="10672"/>
                    <a:pt x="46080" y="5491"/>
                    <a:pt x="56245" y="5491"/>
                  </a:cubicBezTo>
                  <a:cubicBezTo>
                    <a:pt x="67426" y="5491"/>
                    <a:pt x="78354" y="10919"/>
                    <a:pt x="84961" y="21528"/>
                  </a:cubicBezTo>
                  <a:cubicBezTo>
                    <a:pt x="91568" y="32137"/>
                    <a:pt x="91568" y="46447"/>
                    <a:pt x="91568" y="55823"/>
                  </a:cubicBezTo>
                  <a:cubicBezTo>
                    <a:pt x="91568" y="64705"/>
                    <a:pt x="91568" y="78028"/>
                    <a:pt x="85977" y="88884"/>
                  </a:cubicBezTo>
                  <a:cubicBezTo>
                    <a:pt x="80387" y="99986"/>
                    <a:pt x="69205" y="107141"/>
                    <a:pt x="56499" y="107141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19FC511-27C5-3B27-8349-B65316635D6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90759" y="4141341"/>
              <a:ext cx="125282" cy="173940"/>
            </a:xfrm>
            <a:custGeom>
              <a:avLst/>
              <a:gdLst>
                <a:gd name="csX0" fmla="*/ 36683 w 125282"/>
                <a:gd name="csY0" fmla="*/ 78275 h 173940"/>
                <a:gd name="csX1" fmla="*/ 36683 w 125282"/>
                <a:gd name="csY1" fmla="*/ 63 h 173940"/>
                <a:gd name="csX2" fmla="*/ 89 w 125282"/>
                <a:gd name="csY2" fmla="*/ 2777 h 173940"/>
                <a:gd name="csX3" fmla="*/ 89 w 125282"/>
                <a:gd name="csY3" fmla="*/ 10425 h 173940"/>
                <a:gd name="csX4" fmla="*/ 19910 w 125282"/>
                <a:gd name="csY4" fmla="*/ 24242 h 173940"/>
                <a:gd name="csX5" fmla="*/ 19910 w 125282"/>
                <a:gd name="csY5" fmla="*/ 171290 h 173940"/>
                <a:gd name="csX6" fmla="*/ 26263 w 125282"/>
                <a:gd name="csY6" fmla="*/ 171290 h 173940"/>
                <a:gd name="csX7" fmla="*/ 35412 w 125282"/>
                <a:gd name="csY7" fmla="*/ 155993 h 173940"/>
                <a:gd name="csX8" fmla="*/ 68702 w 125282"/>
                <a:gd name="csY8" fmla="*/ 174004 h 173940"/>
                <a:gd name="csX9" fmla="*/ 125372 w 125282"/>
                <a:gd name="csY9" fmla="*/ 117997 h 173940"/>
                <a:gd name="csX10" fmla="*/ 71497 w 125282"/>
                <a:gd name="csY10" fmla="*/ 62237 h 173940"/>
                <a:gd name="csX11" fmla="*/ 36683 w 125282"/>
                <a:gd name="csY11" fmla="*/ 78275 h 173940"/>
                <a:gd name="csX12" fmla="*/ 37445 w 125282"/>
                <a:gd name="csY12" fmla="*/ 143163 h 173940"/>
                <a:gd name="csX13" fmla="*/ 37445 w 125282"/>
                <a:gd name="csY13" fmla="*/ 92338 h 173940"/>
                <a:gd name="csX14" fmla="*/ 40240 w 125282"/>
                <a:gd name="csY14" fmla="*/ 83456 h 173940"/>
                <a:gd name="csX15" fmla="*/ 70227 w 125282"/>
                <a:gd name="csY15" fmla="*/ 67665 h 173940"/>
                <a:gd name="csX16" fmla="*/ 96910 w 125282"/>
                <a:gd name="csY16" fmla="*/ 83456 h 173940"/>
                <a:gd name="csX17" fmla="*/ 104279 w 125282"/>
                <a:gd name="csY17" fmla="*/ 117750 h 173940"/>
                <a:gd name="csX18" fmla="*/ 96401 w 125282"/>
                <a:gd name="csY18" fmla="*/ 152785 h 173940"/>
                <a:gd name="csX19" fmla="*/ 67686 w 125282"/>
                <a:gd name="csY19" fmla="*/ 168576 h 173940"/>
                <a:gd name="csX20" fmla="*/ 41003 w 125282"/>
                <a:gd name="csY20" fmla="*/ 153526 h 173940"/>
                <a:gd name="csX21" fmla="*/ 37445 w 125282"/>
                <a:gd name="csY21" fmla="*/ 143163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25282" h="173940">
                  <a:moveTo>
                    <a:pt x="36683" y="78275"/>
                  </a:moveTo>
                  <a:lnTo>
                    <a:pt x="36683" y="63"/>
                  </a:lnTo>
                  <a:lnTo>
                    <a:pt x="89" y="2777"/>
                  </a:lnTo>
                  <a:lnTo>
                    <a:pt x="89" y="10425"/>
                  </a:lnTo>
                  <a:cubicBezTo>
                    <a:pt x="17877" y="10425"/>
                    <a:pt x="19910" y="12152"/>
                    <a:pt x="19910" y="24242"/>
                  </a:cubicBezTo>
                  <a:lnTo>
                    <a:pt x="19910" y="171290"/>
                  </a:lnTo>
                  <a:lnTo>
                    <a:pt x="26263" y="171290"/>
                  </a:lnTo>
                  <a:cubicBezTo>
                    <a:pt x="26518" y="171043"/>
                    <a:pt x="28551" y="167589"/>
                    <a:pt x="35412" y="155993"/>
                  </a:cubicBezTo>
                  <a:cubicBezTo>
                    <a:pt x="39224" y="161667"/>
                    <a:pt x="49897" y="174004"/>
                    <a:pt x="68702" y="174004"/>
                  </a:cubicBezTo>
                  <a:cubicBezTo>
                    <a:pt x="98943" y="174004"/>
                    <a:pt x="125372" y="149825"/>
                    <a:pt x="125372" y="117997"/>
                  </a:cubicBezTo>
                  <a:cubicBezTo>
                    <a:pt x="125372" y="86663"/>
                    <a:pt x="100467" y="62237"/>
                    <a:pt x="71497" y="62237"/>
                  </a:cubicBezTo>
                  <a:cubicBezTo>
                    <a:pt x="51676" y="62237"/>
                    <a:pt x="40748" y="73833"/>
                    <a:pt x="36683" y="78275"/>
                  </a:cubicBezTo>
                  <a:close/>
                  <a:moveTo>
                    <a:pt x="37445" y="143163"/>
                  </a:moveTo>
                  <a:lnTo>
                    <a:pt x="37445" y="92338"/>
                  </a:lnTo>
                  <a:cubicBezTo>
                    <a:pt x="37445" y="87650"/>
                    <a:pt x="37445" y="87403"/>
                    <a:pt x="40240" y="83456"/>
                  </a:cubicBezTo>
                  <a:cubicBezTo>
                    <a:pt x="50151" y="69639"/>
                    <a:pt x="64128" y="67665"/>
                    <a:pt x="70227" y="67665"/>
                  </a:cubicBezTo>
                  <a:cubicBezTo>
                    <a:pt x="81662" y="67665"/>
                    <a:pt x="90811" y="74080"/>
                    <a:pt x="96910" y="83456"/>
                  </a:cubicBezTo>
                  <a:cubicBezTo>
                    <a:pt x="103517" y="93571"/>
                    <a:pt x="104279" y="107635"/>
                    <a:pt x="104279" y="117750"/>
                  </a:cubicBezTo>
                  <a:cubicBezTo>
                    <a:pt x="104279" y="126879"/>
                    <a:pt x="103771" y="141683"/>
                    <a:pt x="96401" y="152785"/>
                  </a:cubicBezTo>
                  <a:cubicBezTo>
                    <a:pt x="91065" y="160434"/>
                    <a:pt x="81408" y="168576"/>
                    <a:pt x="67686" y="168576"/>
                  </a:cubicBezTo>
                  <a:cubicBezTo>
                    <a:pt x="56250" y="168576"/>
                    <a:pt x="47102" y="162654"/>
                    <a:pt x="41003" y="153526"/>
                  </a:cubicBezTo>
                  <a:cubicBezTo>
                    <a:pt x="37445" y="148344"/>
                    <a:pt x="37445" y="147604"/>
                    <a:pt x="37445" y="143163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6019C36-04E0-EC47-D787-10DA3C6E4BB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449982" y="4127524"/>
              <a:ext cx="58956" cy="246724"/>
            </a:xfrm>
            <a:custGeom>
              <a:avLst/>
              <a:gdLst>
                <a:gd name="csX0" fmla="*/ 59051 w 58956"/>
                <a:gd name="csY0" fmla="*/ 244320 h 246724"/>
                <a:gd name="csX1" fmla="*/ 54731 w 58956"/>
                <a:gd name="csY1" fmla="*/ 238892 h 246724"/>
                <a:gd name="csX2" fmla="*/ 14833 w 58956"/>
                <a:gd name="csY2" fmla="*/ 123425 h 246724"/>
                <a:gd name="csX3" fmla="*/ 55747 w 58956"/>
                <a:gd name="csY3" fmla="*/ 6724 h 246724"/>
                <a:gd name="csX4" fmla="*/ 59051 w 58956"/>
                <a:gd name="csY4" fmla="*/ 2530 h 246724"/>
                <a:gd name="csX5" fmla="*/ 56510 w 58956"/>
                <a:gd name="csY5" fmla="*/ 63 h 246724"/>
                <a:gd name="csX6" fmla="*/ 16104 w 58956"/>
                <a:gd name="csY6" fmla="*/ 48174 h 246724"/>
                <a:gd name="csX7" fmla="*/ 94 w 58956"/>
                <a:gd name="csY7" fmla="*/ 123425 h 246724"/>
                <a:gd name="csX8" fmla="*/ 16866 w 58956"/>
                <a:gd name="csY8" fmla="*/ 200403 h 246724"/>
                <a:gd name="csX9" fmla="*/ 56510 w 58956"/>
                <a:gd name="csY9" fmla="*/ 246788 h 246724"/>
                <a:gd name="csX10" fmla="*/ 59051 w 58956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56" h="246724">
                  <a:moveTo>
                    <a:pt x="59051" y="244320"/>
                  </a:moveTo>
                  <a:cubicBezTo>
                    <a:pt x="59051" y="243580"/>
                    <a:pt x="59051" y="243087"/>
                    <a:pt x="54731" y="238892"/>
                  </a:cubicBezTo>
                  <a:cubicBezTo>
                    <a:pt x="22965" y="207805"/>
                    <a:pt x="14833" y="161174"/>
                    <a:pt x="14833" y="123425"/>
                  </a:cubicBezTo>
                  <a:cubicBezTo>
                    <a:pt x="14833" y="80495"/>
                    <a:pt x="24490" y="37565"/>
                    <a:pt x="55747" y="6724"/>
                  </a:cubicBezTo>
                  <a:cubicBezTo>
                    <a:pt x="59051" y="3764"/>
                    <a:pt x="59051" y="3270"/>
                    <a:pt x="59051" y="2530"/>
                  </a:cubicBezTo>
                  <a:cubicBezTo>
                    <a:pt x="59051" y="803"/>
                    <a:pt x="58034" y="63"/>
                    <a:pt x="56510" y="63"/>
                  </a:cubicBezTo>
                  <a:cubicBezTo>
                    <a:pt x="53968" y="63"/>
                    <a:pt x="31097" y="16840"/>
                    <a:pt x="16104" y="48174"/>
                  </a:cubicBezTo>
                  <a:cubicBezTo>
                    <a:pt x="3144" y="75314"/>
                    <a:pt x="94" y="102700"/>
                    <a:pt x="94" y="123425"/>
                  </a:cubicBezTo>
                  <a:cubicBezTo>
                    <a:pt x="94" y="142670"/>
                    <a:pt x="2890" y="172523"/>
                    <a:pt x="16866" y="200403"/>
                  </a:cubicBezTo>
                  <a:cubicBezTo>
                    <a:pt x="32114" y="230750"/>
                    <a:pt x="53968" y="246788"/>
                    <a:pt x="56510" y="246788"/>
                  </a:cubicBezTo>
                  <a:cubicBezTo>
                    <a:pt x="58034" y="246788"/>
                    <a:pt x="59051" y="246047"/>
                    <a:pt x="59051" y="244320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4BB6B94-6059-5A53-2AFB-478A1FBF4D3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531019" y="4203515"/>
              <a:ext cx="126553" cy="111766"/>
            </a:xfrm>
            <a:custGeom>
              <a:avLst/>
              <a:gdLst>
                <a:gd name="csX0" fmla="*/ 77606 w 126553"/>
                <a:gd name="csY0" fmla="*/ 34604 h 111766"/>
                <a:gd name="csX1" fmla="*/ 102764 w 126553"/>
                <a:gd name="csY1" fmla="*/ 5491 h 111766"/>
                <a:gd name="csX2" fmla="*/ 115470 w 126553"/>
                <a:gd name="csY2" fmla="*/ 8698 h 111766"/>
                <a:gd name="csX3" fmla="*/ 103272 w 126553"/>
                <a:gd name="csY3" fmla="*/ 22021 h 111766"/>
                <a:gd name="csX4" fmla="*/ 112929 w 126553"/>
                <a:gd name="csY4" fmla="*/ 30657 h 111766"/>
                <a:gd name="csX5" fmla="*/ 126652 w 126553"/>
                <a:gd name="csY5" fmla="*/ 16347 h 111766"/>
                <a:gd name="csX6" fmla="*/ 103018 w 126553"/>
                <a:gd name="csY6" fmla="*/ 63 h 111766"/>
                <a:gd name="csX7" fmla="*/ 76335 w 126553"/>
                <a:gd name="csY7" fmla="*/ 18814 h 111766"/>
                <a:gd name="csX8" fmla="*/ 48890 w 126553"/>
                <a:gd name="csY8" fmla="*/ 63 h 111766"/>
                <a:gd name="csX9" fmla="*/ 7976 w 126553"/>
                <a:gd name="csY9" fmla="*/ 38058 h 111766"/>
                <a:gd name="csX10" fmla="*/ 11025 w 126553"/>
                <a:gd name="csY10" fmla="*/ 40526 h 111766"/>
                <a:gd name="csX11" fmla="*/ 14329 w 126553"/>
                <a:gd name="csY11" fmla="*/ 37812 h 111766"/>
                <a:gd name="csX12" fmla="*/ 48382 w 126553"/>
                <a:gd name="csY12" fmla="*/ 5491 h 111766"/>
                <a:gd name="csX13" fmla="*/ 62104 w 126553"/>
                <a:gd name="csY13" fmla="*/ 22021 h 111766"/>
                <a:gd name="csX14" fmla="*/ 48382 w 126553"/>
                <a:gd name="csY14" fmla="*/ 80742 h 111766"/>
                <a:gd name="csX15" fmla="*/ 24240 w 126553"/>
                <a:gd name="csY15" fmla="*/ 106401 h 111766"/>
                <a:gd name="csX16" fmla="*/ 11534 w 126553"/>
                <a:gd name="csY16" fmla="*/ 103194 h 111766"/>
                <a:gd name="csX17" fmla="*/ 23477 w 126553"/>
                <a:gd name="csY17" fmla="*/ 89871 h 111766"/>
                <a:gd name="csX18" fmla="*/ 14075 w 126553"/>
                <a:gd name="csY18" fmla="*/ 81235 h 111766"/>
                <a:gd name="csX19" fmla="*/ 98 w 126553"/>
                <a:gd name="csY19" fmla="*/ 95545 h 111766"/>
                <a:gd name="csX20" fmla="*/ 23986 w 126553"/>
                <a:gd name="csY20" fmla="*/ 111829 h 111766"/>
                <a:gd name="csX21" fmla="*/ 50669 w 126553"/>
                <a:gd name="csY21" fmla="*/ 93078 h 111766"/>
                <a:gd name="csX22" fmla="*/ 78114 w 126553"/>
                <a:gd name="csY22" fmla="*/ 111829 h 111766"/>
                <a:gd name="csX23" fmla="*/ 118774 w 126553"/>
                <a:gd name="csY23" fmla="*/ 73833 h 111766"/>
                <a:gd name="csX24" fmla="*/ 115724 w 126553"/>
                <a:gd name="csY24" fmla="*/ 71366 h 111766"/>
                <a:gd name="csX25" fmla="*/ 112421 w 126553"/>
                <a:gd name="csY25" fmla="*/ 74080 h 111766"/>
                <a:gd name="csX26" fmla="*/ 78622 w 126553"/>
                <a:gd name="csY26" fmla="*/ 106401 h 111766"/>
                <a:gd name="csX27" fmla="*/ 64645 w 126553"/>
                <a:gd name="csY27" fmla="*/ 90117 h 111766"/>
                <a:gd name="csX28" fmla="*/ 68966 w 126553"/>
                <a:gd name="csY28" fmla="*/ 68406 h 111766"/>
                <a:gd name="csX29" fmla="*/ 77606 w 126553"/>
                <a:gd name="csY29" fmla="*/ 34604 h 1117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6553" h="111766">
                  <a:moveTo>
                    <a:pt x="77606" y="34604"/>
                  </a:moveTo>
                  <a:cubicBezTo>
                    <a:pt x="79131" y="28189"/>
                    <a:pt x="84975" y="5491"/>
                    <a:pt x="102764" y="5491"/>
                  </a:cubicBezTo>
                  <a:cubicBezTo>
                    <a:pt x="104035" y="5491"/>
                    <a:pt x="110134" y="5491"/>
                    <a:pt x="115470" y="8698"/>
                  </a:cubicBezTo>
                  <a:cubicBezTo>
                    <a:pt x="108355" y="9932"/>
                    <a:pt x="103272" y="16100"/>
                    <a:pt x="103272" y="22021"/>
                  </a:cubicBezTo>
                  <a:cubicBezTo>
                    <a:pt x="103272" y="25969"/>
                    <a:pt x="106068" y="30657"/>
                    <a:pt x="112929" y="30657"/>
                  </a:cubicBezTo>
                  <a:cubicBezTo>
                    <a:pt x="118520" y="30657"/>
                    <a:pt x="126652" y="26216"/>
                    <a:pt x="126652" y="16347"/>
                  </a:cubicBezTo>
                  <a:cubicBezTo>
                    <a:pt x="126652" y="3517"/>
                    <a:pt x="111658" y="63"/>
                    <a:pt x="103018" y="63"/>
                  </a:cubicBezTo>
                  <a:cubicBezTo>
                    <a:pt x="88279" y="63"/>
                    <a:pt x="79385" y="13139"/>
                    <a:pt x="76335" y="18814"/>
                  </a:cubicBezTo>
                  <a:cubicBezTo>
                    <a:pt x="69982" y="2530"/>
                    <a:pt x="56259" y="63"/>
                    <a:pt x="48890" y="63"/>
                  </a:cubicBezTo>
                  <a:cubicBezTo>
                    <a:pt x="22461" y="63"/>
                    <a:pt x="7976" y="31890"/>
                    <a:pt x="7976" y="38058"/>
                  </a:cubicBezTo>
                  <a:cubicBezTo>
                    <a:pt x="7976" y="40526"/>
                    <a:pt x="10517" y="40526"/>
                    <a:pt x="11025" y="40526"/>
                  </a:cubicBezTo>
                  <a:cubicBezTo>
                    <a:pt x="13058" y="40526"/>
                    <a:pt x="13821" y="40032"/>
                    <a:pt x="14329" y="37812"/>
                  </a:cubicBezTo>
                  <a:cubicBezTo>
                    <a:pt x="22969" y="11659"/>
                    <a:pt x="39741" y="5491"/>
                    <a:pt x="48382" y="5491"/>
                  </a:cubicBezTo>
                  <a:cubicBezTo>
                    <a:pt x="53210" y="5491"/>
                    <a:pt x="62104" y="7711"/>
                    <a:pt x="62104" y="22021"/>
                  </a:cubicBezTo>
                  <a:cubicBezTo>
                    <a:pt x="62104" y="29670"/>
                    <a:pt x="57784" y="46200"/>
                    <a:pt x="48382" y="80742"/>
                  </a:cubicBezTo>
                  <a:cubicBezTo>
                    <a:pt x="44316" y="96039"/>
                    <a:pt x="35421" y="106401"/>
                    <a:pt x="24240" y="106401"/>
                  </a:cubicBezTo>
                  <a:cubicBezTo>
                    <a:pt x="22715" y="106401"/>
                    <a:pt x="16870" y="106401"/>
                    <a:pt x="11534" y="103194"/>
                  </a:cubicBezTo>
                  <a:cubicBezTo>
                    <a:pt x="17887" y="101960"/>
                    <a:pt x="23477" y="96779"/>
                    <a:pt x="23477" y="89871"/>
                  </a:cubicBezTo>
                  <a:cubicBezTo>
                    <a:pt x="23477" y="83209"/>
                    <a:pt x="17887" y="81235"/>
                    <a:pt x="14075" y="81235"/>
                  </a:cubicBezTo>
                  <a:cubicBezTo>
                    <a:pt x="6451" y="81235"/>
                    <a:pt x="98" y="87650"/>
                    <a:pt x="98" y="95545"/>
                  </a:cubicBezTo>
                  <a:cubicBezTo>
                    <a:pt x="98" y="106895"/>
                    <a:pt x="12804" y="111829"/>
                    <a:pt x="23986" y="111829"/>
                  </a:cubicBezTo>
                  <a:cubicBezTo>
                    <a:pt x="40758" y="111829"/>
                    <a:pt x="49906" y="94558"/>
                    <a:pt x="50669" y="93078"/>
                  </a:cubicBezTo>
                  <a:cubicBezTo>
                    <a:pt x="53718" y="102207"/>
                    <a:pt x="62867" y="111829"/>
                    <a:pt x="78114" y="111829"/>
                  </a:cubicBezTo>
                  <a:cubicBezTo>
                    <a:pt x="104289" y="111829"/>
                    <a:pt x="118774" y="80002"/>
                    <a:pt x="118774" y="73833"/>
                  </a:cubicBezTo>
                  <a:cubicBezTo>
                    <a:pt x="118774" y="71366"/>
                    <a:pt x="116487" y="71366"/>
                    <a:pt x="115724" y="71366"/>
                  </a:cubicBezTo>
                  <a:cubicBezTo>
                    <a:pt x="113437" y="71366"/>
                    <a:pt x="112929" y="72353"/>
                    <a:pt x="112421" y="74080"/>
                  </a:cubicBezTo>
                  <a:cubicBezTo>
                    <a:pt x="104035" y="100480"/>
                    <a:pt x="86754" y="106401"/>
                    <a:pt x="78622" y="106401"/>
                  </a:cubicBezTo>
                  <a:cubicBezTo>
                    <a:pt x="68711" y="106401"/>
                    <a:pt x="64645" y="98506"/>
                    <a:pt x="64645" y="90117"/>
                  </a:cubicBezTo>
                  <a:cubicBezTo>
                    <a:pt x="64645" y="84689"/>
                    <a:pt x="66170" y="79261"/>
                    <a:pt x="68966" y="68406"/>
                  </a:cubicBezTo>
                  <a:lnTo>
                    <a:pt x="77606" y="3460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8EAE3DD-AB06-1EA9-A225-BB67CF82730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80095" y="4234898"/>
              <a:ext cx="78625" cy="114677"/>
            </a:xfrm>
            <a:custGeom>
              <a:avLst/>
              <a:gdLst>
                <a:gd name="csX0" fmla="*/ 78730 w 78625"/>
                <a:gd name="csY0" fmla="*/ 83309 h 114677"/>
                <a:gd name="csX1" fmla="*/ 72681 w 78625"/>
                <a:gd name="csY1" fmla="*/ 83309 h 114677"/>
                <a:gd name="csX2" fmla="*/ 68056 w 78625"/>
                <a:gd name="csY2" fmla="*/ 99026 h 114677"/>
                <a:gd name="csX3" fmla="*/ 50446 w 78625"/>
                <a:gd name="csY3" fmla="*/ 100062 h 114677"/>
                <a:gd name="csX4" fmla="*/ 17715 w 78625"/>
                <a:gd name="csY4" fmla="*/ 100062 h 114677"/>
                <a:gd name="csX5" fmla="*/ 53292 w 78625"/>
                <a:gd name="csY5" fmla="*/ 71047 h 114677"/>
                <a:gd name="csX6" fmla="*/ 78730 w 78625"/>
                <a:gd name="csY6" fmla="*/ 33742 h 114677"/>
                <a:gd name="csX7" fmla="*/ 37104 w 78625"/>
                <a:gd name="csY7" fmla="*/ 64 h 114677"/>
                <a:gd name="csX8" fmla="*/ 104 w 78625"/>
                <a:gd name="csY8" fmla="*/ 30979 h 114677"/>
                <a:gd name="csX9" fmla="*/ 9532 w 78625"/>
                <a:gd name="csY9" fmla="*/ 40650 h 114677"/>
                <a:gd name="csX10" fmla="*/ 18960 w 78625"/>
                <a:gd name="csY10" fmla="*/ 31497 h 114677"/>
                <a:gd name="csX11" fmla="*/ 8465 w 78625"/>
                <a:gd name="csY11" fmla="*/ 22343 h 114677"/>
                <a:gd name="csX12" fmla="*/ 34436 w 78625"/>
                <a:gd name="csY12" fmla="*/ 6282 h 114677"/>
                <a:gd name="csX13" fmla="*/ 61475 w 78625"/>
                <a:gd name="csY13" fmla="*/ 33742 h 114677"/>
                <a:gd name="csX14" fmla="*/ 44753 w 78625"/>
                <a:gd name="csY14" fmla="*/ 66902 h 114677"/>
                <a:gd name="csX15" fmla="*/ 1883 w 78625"/>
                <a:gd name="csY15" fmla="*/ 108006 h 114677"/>
                <a:gd name="csX16" fmla="*/ 104 w 78625"/>
                <a:gd name="csY16" fmla="*/ 114742 h 114677"/>
                <a:gd name="csX17" fmla="*/ 73393 w 78625"/>
                <a:gd name="csY17" fmla="*/ 114742 h 114677"/>
                <a:gd name="csX18" fmla="*/ 78730 w 78625"/>
                <a:gd name="csY18" fmla="*/ 83309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14677">
                  <a:moveTo>
                    <a:pt x="78730" y="83309"/>
                  </a:moveTo>
                  <a:lnTo>
                    <a:pt x="72681" y="83309"/>
                  </a:lnTo>
                  <a:cubicBezTo>
                    <a:pt x="72148" y="87109"/>
                    <a:pt x="70369" y="97298"/>
                    <a:pt x="68056" y="99026"/>
                  </a:cubicBezTo>
                  <a:cubicBezTo>
                    <a:pt x="66633" y="100062"/>
                    <a:pt x="52936" y="100062"/>
                    <a:pt x="50446" y="100062"/>
                  </a:cubicBezTo>
                  <a:lnTo>
                    <a:pt x="17715" y="100062"/>
                  </a:lnTo>
                  <a:cubicBezTo>
                    <a:pt x="36393" y="84000"/>
                    <a:pt x="42619" y="79164"/>
                    <a:pt x="53292" y="71047"/>
                  </a:cubicBezTo>
                  <a:cubicBezTo>
                    <a:pt x="66455" y="60857"/>
                    <a:pt x="78730" y="50149"/>
                    <a:pt x="78730" y="33742"/>
                  </a:cubicBezTo>
                  <a:cubicBezTo>
                    <a:pt x="78730" y="12845"/>
                    <a:pt x="59874" y="64"/>
                    <a:pt x="37104" y="64"/>
                  </a:cubicBezTo>
                  <a:cubicBezTo>
                    <a:pt x="15046" y="64"/>
                    <a:pt x="104" y="15090"/>
                    <a:pt x="104" y="30979"/>
                  </a:cubicBezTo>
                  <a:cubicBezTo>
                    <a:pt x="104" y="39787"/>
                    <a:pt x="7753" y="40650"/>
                    <a:pt x="9532" y="40650"/>
                  </a:cubicBezTo>
                  <a:cubicBezTo>
                    <a:pt x="13801" y="40650"/>
                    <a:pt x="18960" y="37714"/>
                    <a:pt x="18960" y="31497"/>
                  </a:cubicBezTo>
                  <a:cubicBezTo>
                    <a:pt x="18960" y="28388"/>
                    <a:pt x="17715" y="22343"/>
                    <a:pt x="8465" y="22343"/>
                  </a:cubicBezTo>
                  <a:cubicBezTo>
                    <a:pt x="13979" y="10081"/>
                    <a:pt x="26075" y="6282"/>
                    <a:pt x="34436" y="6282"/>
                  </a:cubicBezTo>
                  <a:cubicBezTo>
                    <a:pt x="52225" y="6282"/>
                    <a:pt x="61475" y="19753"/>
                    <a:pt x="61475" y="33742"/>
                  </a:cubicBezTo>
                  <a:cubicBezTo>
                    <a:pt x="61475" y="48768"/>
                    <a:pt x="50446" y="60685"/>
                    <a:pt x="44753" y="66902"/>
                  </a:cubicBezTo>
                  <a:lnTo>
                    <a:pt x="1883" y="108006"/>
                  </a:lnTo>
                  <a:cubicBezTo>
                    <a:pt x="104" y="109561"/>
                    <a:pt x="104" y="109906"/>
                    <a:pt x="104" y="114742"/>
                  </a:cubicBezTo>
                  <a:lnTo>
                    <a:pt x="73393" y="114742"/>
                  </a:lnTo>
                  <a:lnTo>
                    <a:pt x="78730" y="83309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EDEE2AD-BC8C-D94C-2005-CE2EDD4DED9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16436" y="4127524"/>
              <a:ext cx="59718" cy="246724"/>
            </a:xfrm>
            <a:custGeom>
              <a:avLst/>
              <a:gdLst>
                <a:gd name="csX0" fmla="*/ 10273 w 59718"/>
                <a:gd name="csY0" fmla="*/ 8451 h 246724"/>
                <a:gd name="csX1" fmla="*/ 5191 w 59718"/>
                <a:gd name="csY1" fmla="*/ 63 h 246724"/>
                <a:gd name="csX2" fmla="*/ 108 w 59718"/>
                <a:gd name="csY2" fmla="*/ 9192 h 246724"/>
                <a:gd name="csX3" fmla="*/ 108 w 59718"/>
                <a:gd name="csY3" fmla="*/ 237659 h 246724"/>
                <a:gd name="csX4" fmla="*/ 5191 w 59718"/>
                <a:gd name="csY4" fmla="*/ 246788 h 246724"/>
                <a:gd name="csX5" fmla="*/ 10273 w 59718"/>
                <a:gd name="csY5" fmla="*/ 238399 h 246724"/>
                <a:gd name="csX6" fmla="*/ 10273 w 59718"/>
                <a:gd name="csY6" fmla="*/ 8451 h 246724"/>
                <a:gd name="csX7" fmla="*/ 59827 w 59718"/>
                <a:gd name="csY7" fmla="*/ 9192 h 246724"/>
                <a:gd name="csX8" fmla="*/ 54745 w 59718"/>
                <a:gd name="csY8" fmla="*/ 63 h 246724"/>
                <a:gd name="csX9" fmla="*/ 49662 w 59718"/>
                <a:gd name="csY9" fmla="*/ 8451 h 246724"/>
                <a:gd name="csX10" fmla="*/ 49662 w 59718"/>
                <a:gd name="csY10" fmla="*/ 238399 h 246724"/>
                <a:gd name="csX11" fmla="*/ 54745 w 59718"/>
                <a:gd name="csY11" fmla="*/ 246788 h 246724"/>
                <a:gd name="csX12" fmla="*/ 59827 w 59718"/>
                <a:gd name="csY12" fmla="*/ 237659 h 246724"/>
                <a:gd name="csX13" fmla="*/ 59827 w 59718"/>
                <a:gd name="csY13" fmla="*/ 9192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718" h="246724">
                  <a:moveTo>
                    <a:pt x="10273" y="8451"/>
                  </a:moveTo>
                  <a:cubicBezTo>
                    <a:pt x="10273" y="4504"/>
                    <a:pt x="10273" y="63"/>
                    <a:pt x="5191" y="63"/>
                  </a:cubicBezTo>
                  <a:cubicBezTo>
                    <a:pt x="108" y="63"/>
                    <a:pt x="108" y="5491"/>
                    <a:pt x="108" y="9192"/>
                  </a:cubicBezTo>
                  <a:lnTo>
                    <a:pt x="108" y="237659"/>
                  </a:lnTo>
                  <a:cubicBezTo>
                    <a:pt x="108" y="241606"/>
                    <a:pt x="108" y="246788"/>
                    <a:pt x="5191" y="246788"/>
                  </a:cubicBezTo>
                  <a:cubicBezTo>
                    <a:pt x="10273" y="246788"/>
                    <a:pt x="10273" y="242347"/>
                    <a:pt x="10273" y="238399"/>
                  </a:cubicBezTo>
                  <a:lnTo>
                    <a:pt x="10273" y="8451"/>
                  </a:lnTo>
                  <a:close/>
                  <a:moveTo>
                    <a:pt x="59827" y="9192"/>
                  </a:moveTo>
                  <a:cubicBezTo>
                    <a:pt x="59827" y="5244"/>
                    <a:pt x="59827" y="63"/>
                    <a:pt x="54745" y="63"/>
                  </a:cubicBezTo>
                  <a:cubicBezTo>
                    <a:pt x="49662" y="63"/>
                    <a:pt x="49662" y="4504"/>
                    <a:pt x="49662" y="8451"/>
                  </a:cubicBezTo>
                  <a:lnTo>
                    <a:pt x="49662" y="238399"/>
                  </a:lnTo>
                  <a:cubicBezTo>
                    <a:pt x="49662" y="242347"/>
                    <a:pt x="49662" y="246788"/>
                    <a:pt x="54745" y="246788"/>
                  </a:cubicBezTo>
                  <a:cubicBezTo>
                    <a:pt x="59827" y="246788"/>
                    <a:pt x="59827" y="241360"/>
                    <a:pt x="59827" y="237659"/>
                  </a:cubicBezTo>
                  <a:lnTo>
                    <a:pt x="59827" y="9192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0748230-A454-6968-3BE1-2CD86D8072D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930792" y="4200308"/>
              <a:ext cx="101141" cy="160124"/>
            </a:xfrm>
            <a:custGeom>
              <a:avLst/>
              <a:gdLst>
                <a:gd name="csX0" fmla="*/ 19935 w 101141"/>
                <a:gd name="csY0" fmla="*/ 100973 h 160124"/>
                <a:gd name="csX1" fmla="*/ 54242 w 101141"/>
                <a:gd name="csY1" fmla="*/ 115037 h 160124"/>
                <a:gd name="csX2" fmla="*/ 101254 w 101141"/>
                <a:gd name="csY2" fmla="*/ 57303 h 160124"/>
                <a:gd name="csX3" fmla="*/ 60849 w 101141"/>
                <a:gd name="csY3" fmla="*/ 63 h 160124"/>
                <a:gd name="csX4" fmla="*/ 19173 w 101141"/>
                <a:gd name="csY4" fmla="*/ 14866 h 160124"/>
                <a:gd name="csX5" fmla="*/ 19173 w 101141"/>
                <a:gd name="csY5" fmla="*/ 2777 h 160124"/>
                <a:gd name="csX6" fmla="*/ 113 w 101141"/>
                <a:gd name="csY6" fmla="*/ 2777 h 160124"/>
                <a:gd name="csX7" fmla="*/ 113 w 101141"/>
                <a:gd name="csY7" fmla="*/ 160187 h 160124"/>
                <a:gd name="csX8" fmla="*/ 19935 w 101141"/>
                <a:gd name="csY8" fmla="*/ 160187 h 160124"/>
                <a:gd name="csX9" fmla="*/ 19935 w 101141"/>
                <a:gd name="csY9" fmla="*/ 100973 h 160124"/>
                <a:gd name="csX10" fmla="*/ 19935 w 101141"/>
                <a:gd name="csY10" fmla="*/ 30163 h 160124"/>
                <a:gd name="csX11" fmla="*/ 46872 w 101141"/>
                <a:gd name="csY11" fmla="*/ 15853 h 160124"/>
                <a:gd name="csX12" fmla="*/ 81433 w 101141"/>
                <a:gd name="csY12" fmla="*/ 57303 h 160124"/>
                <a:gd name="csX13" fmla="*/ 44331 w 101141"/>
                <a:gd name="csY13" fmla="*/ 99986 h 160124"/>
                <a:gd name="csX14" fmla="*/ 22476 w 101141"/>
                <a:gd name="csY14" fmla="*/ 88390 h 160124"/>
                <a:gd name="csX15" fmla="*/ 19935 w 101141"/>
                <a:gd name="csY15" fmla="*/ 79755 h 160124"/>
                <a:gd name="csX16" fmla="*/ 19935 w 101141"/>
                <a:gd name="csY16" fmla="*/ 30163 h 160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141" h="160124">
                  <a:moveTo>
                    <a:pt x="19935" y="100973"/>
                  </a:moveTo>
                  <a:cubicBezTo>
                    <a:pt x="27813" y="108128"/>
                    <a:pt x="38994" y="115037"/>
                    <a:pt x="54242" y="115037"/>
                  </a:cubicBezTo>
                  <a:cubicBezTo>
                    <a:pt x="78892" y="115037"/>
                    <a:pt x="101254" y="90857"/>
                    <a:pt x="101254" y="57303"/>
                  </a:cubicBezTo>
                  <a:cubicBezTo>
                    <a:pt x="101254" y="27696"/>
                    <a:pt x="85245" y="63"/>
                    <a:pt x="60849" y="63"/>
                  </a:cubicBezTo>
                  <a:cubicBezTo>
                    <a:pt x="45601" y="63"/>
                    <a:pt x="30862" y="5244"/>
                    <a:pt x="19173" y="14866"/>
                  </a:cubicBezTo>
                  <a:lnTo>
                    <a:pt x="19173" y="2777"/>
                  </a:lnTo>
                  <a:lnTo>
                    <a:pt x="113" y="2777"/>
                  </a:lnTo>
                  <a:lnTo>
                    <a:pt x="113" y="160187"/>
                  </a:lnTo>
                  <a:lnTo>
                    <a:pt x="19935" y="160187"/>
                  </a:lnTo>
                  <a:lnTo>
                    <a:pt x="19935" y="100973"/>
                  </a:lnTo>
                  <a:close/>
                  <a:moveTo>
                    <a:pt x="19935" y="30163"/>
                  </a:moveTo>
                  <a:cubicBezTo>
                    <a:pt x="26034" y="21528"/>
                    <a:pt x="35945" y="15853"/>
                    <a:pt x="46872" y="15853"/>
                  </a:cubicBezTo>
                  <a:cubicBezTo>
                    <a:pt x="66185" y="15853"/>
                    <a:pt x="81433" y="34604"/>
                    <a:pt x="81433" y="57303"/>
                  </a:cubicBezTo>
                  <a:cubicBezTo>
                    <a:pt x="81433" y="82716"/>
                    <a:pt x="63390" y="99986"/>
                    <a:pt x="44331" y="99986"/>
                  </a:cubicBezTo>
                  <a:cubicBezTo>
                    <a:pt x="34420" y="99986"/>
                    <a:pt x="27559" y="95052"/>
                    <a:pt x="22476" y="88390"/>
                  </a:cubicBezTo>
                  <a:cubicBezTo>
                    <a:pt x="19935" y="84689"/>
                    <a:pt x="19935" y="84196"/>
                    <a:pt x="19935" y="79755"/>
                  </a:cubicBezTo>
                  <a:lnTo>
                    <a:pt x="19935" y="30163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C780FF-7B40-BEB0-7AF5-0088A8A7848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55934" y="4198828"/>
              <a:ext cx="111560" cy="116454"/>
            </a:xfrm>
            <a:custGeom>
              <a:avLst/>
              <a:gdLst>
                <a:gd name="csX0" fmla="*/ 111679 w 111560"/>
                <a:gd name="csY0" fmla="*/ 59523 h 116454"/>
                <a:gd name="csX1" fmla="*/ 56026 w 111560"/>
                <a:gd name="csY1" fmla="*/ 63 h 116454"/>
                <a:gd name="csX2" fmla="*/ 119 w 111560"/>
                <a:gd name="csY2" fmla="*/ 59523 h 116454"/>
                <a:gd name="csX3" fmla="*/ 55772 w 111560"/>
                <a:gd name="csY3" fmla="*/ 116517 h 116454"/>
                <a:gd name="csX4" fmla="*/ 111679 w 111560"/>
                <a:gd name="csY4" fmla="*/ 59523 h 116454"/>
                <a:gd name="csX5" fmla="*/ 55772 w 111560"/>
                <a:gd name="csY5" fmla="*/ 100726 h 116454"/>
                <a:gd name="csX6" fmla="*/ 19940 w 111560"/>
                <a:gd name="csY6" fmla="*/ 57056 h 116454"/>
                <a:gd name="csX7" fmla="*/ 55772 w 111560"/>
                <a:gd name="csY7" fmla="*/ 15113 h 116454"/>
                <a:gd name="csX8" fmla="*/ 91857 w 111560"/>
                <a:gd name="csY8" fmla="*/ 57056 h 116454"/>
                <a:gd name="csX9" fmla="*/ 55772 w 111560"/>
                <a:gd name="csY9" fmla="*/ 100726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1560" h="116454">
                  <a:moveTo>
                    <a:pt x="111679" y="59523"/>
                  </a:moveTo>
                  <a:cubicBezTo>
                    <a:pt x="111679" y="26462"/>
                    <a:pt x="86267" y="63"/>
                    <a:pt x="56026" y="63"/>
                  </a:cubicBezTo>
                  <a:cubicBezTo>
                    <a:pt x="24769" y="63"/>
                    <a:pt x="119" y="27202"/>
                    <a:pt x="119" y="59523"/>
                  </a:cubicBezTo>
                  <a:cubicBezTo>
                    <a:pt x="119" y="92091"/>
                    <a:pt x="26039" y="116517"/>
                    <a:pt x="55772" y="116517"/>
                  </a:cubicBezTo>
                  <a:cubicBezTo>
                    <a:pt x="86267" y="116517"/>
                    <a:pt x="111679" y="91598"/>
                    <a:pt x="111679" y="59523"/>
                  </a:cubicBezTo>
                  <a:close/>
                  <a:moveTo>
                    <a:pt x="55772" y="100726"/>
                  </a:moveTo>
                  <a:cubicBezTo>
                    <a:pt x="38237" y="100726"/>
                    <a:pt x="19940" y="86910"/>
                    <a:pt x="19940" y="57056"/>
                  </a:cubicBezTo>
                  <a:cubicBezTo>
                    <a:pt x="19940" y="27203"/>
                    <a:pt x="39254" y="15113"/>
                    <a:pt x="55772" y="15113"/>
                  </a:cubicBezTo>
                  <a:cubicBezTo>
                    <a:pt x="73560" y="15113"/>
                    <a:pt x="91857" y="27943"/>
                    <a:pt x="91857" y="57056"/>
                  </a:cubicBezTo>
                  <a:cubicBezTo>
                    <a:pt x="91857" y="86170"/>
                    <a:pt x="74577" y="100726"/>
                    <a:pt x="55772" y="100726"/>
                  </a:cubicBez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12719B7-EC3E-BB1C-67BB-85A90D76AED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82488" y="4198828"/>
              <a:ext cx="84368" cy="116454"/>
            </a:xfrm>
            <a:custGeom>
              <a:avLst/>
              <a:gdLst>
                <a:gd name="csX0" fmla="*/ 80173 w 84368"/>
                <a:gd name="csY0" fmla="*/ 7958 h 116454"/>
                <a:gd name="csX1" fmla="*/ 43579 w 84368"/>
                <a:gd name="csY1" fmla="*/ 63 h 116454"/>
                <a:gd name="csX2" fmla="*/ 1394 w 84368"/>
                <a:gd name="csY2" fmla="*/ 32384 h 116454"/>
                <a:gd name="csX3" fmla="*/ 15117 w 84368"/>
                <a:gd name="csY3" fmla="*/ 57056 h 116454"/>
                <a:gd name="csX4" fmla="*/ 42562 w 84368"/>
                <a:gd name="csY4" fmla="*/ 66185 h 116454"/>
                <a:gd name="csX5" fmla="*/ 66450 w 84368"/>
                <a:gd name="csY5" fmla="*/ 83949 h 116454"/>
                <a:gd name="csX6" fmla="*/ 42562 w 84368"/>
                <a:gd name="csY6" fmla="*/ 100973 h 116454"/>
                <a:gd name="csX7" fmla="*/ 3173 w 84368"/>
                <a:gd name="csY7" fmla="*/ 88884 h 116454"/>
                <a:gd name="csX8" fmla="*/ 124 w 84368"/>
                <a:gd name="csY8" fmla="*/ 105661 h 116454"/>
                <a:gd name="csX9" fmla="*/ 42816 w 84368"/>
                <a:gd name="csY9" fmla="*/ 116517 h 116454"/>
                <a:gd name="csX10" fmla="*/ 72295 w 84368"/>
                <a:gd name="csY10" fmla="*/ 108622 h 116454"/>
                <a:gd name="csX11" fmla="*/ 84493 w 84368"/>
                <a:gd name="csY11" fmla="*/ 82222 h 116454"/>
                <a:gd name="csX12" fmla="*/ 74582 w 84368"/>
                <a:gd name="csY12" fmla="*/ 59523 h 116454"/>
                <a:gd name="csX13" fmla="*/ 45104 w 84368"/>
                <a:gd name="csY13" fmla="*/ 47187 h 116454"/>
                <a:gd name="csX14" fmla="*/ 19437 w 84368"/>
                <a:gd name="csY14" fmla="*/ 29916 h 116454"/>
                <a:gd name="csX15" fmla="*/ 41038 w 84368"/>
                <a:gd name="csY15" fmla="*/ 14620 h 116454"/>
                <a:gd name="csX16" fmla="*/ 77123 w 84368"/>
                <a:gd name="csY16" fmla="*/ 23995 h 116454"/>
                <a:gd name="csX17" fmla="*/ 80173 w 84368"/>
                <a:gd name="csY17" fmla="*/ 7958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368" h="116454">
                  <a:moveTo>
                    <a:pt x="80173" y="7958"/>
                  </a:moveTo>
                  <a:cubicBezTo>
                    <a:pt x="66958" y="2037"/>
                    <a:pt x="56539" y="63"/>
                    <a:pt x="43579" y="63"/>
                  </a:cubicBezTo>
                  <a:cubicBezTo>
                    <a:pt x="37226" y="63"/>
                    <a:pt x="1394" y="63"/>
                    <a:pt x="1394" y="32384"/>
                  </a:cubicBezTo>
                  <a:cubicBezTo>
                    <a:pt x="1394" y="44473"/>
                    <a:pt x="8764" y="52368"/>
                    <a:pt x="15117" y="57056"/>
                  </a:cubicBezTo>
                  <a:cubicBezTo>
                    <a:pt x="22995" y="62484"/>
                    <a:pt x="28586" y="63471"/>
                    <a:pt x="42562" y="66185"/>
                  </a:cubicBezTo>
                  <a:cubicBezTo>
                    <a:pt x="51711" y="67912"/>
                    <a:pt x="66450" y="70873"/>
                    <a:pt x="66450" y="83949"/>
                  </a:cubicBezTo>
                  <a:cubicBezTo>
                    <a:pt x="66450" y="100973"/>
                    <a:pt x="46374" y="100973"/>
                    <a:pt x="42562" y="100973"/>
                  </a:cubicBezTo>
                  <a:cubicBezTo>
                    <a:pt x="21978" y="100973"/>
                    <a:pt x="7747" y="91844"/>
                    <a:pt x="3173" y="88884"/>
                  </a:cubicBezTo>
                  <a:lnTo>
                    <a:pt x="124" y="105661"/>
                  </a:lnTo>
                  <a:cubicBezTo>
                    <a:pt x="8256" y="109609"/>
                    <a:pt x="22232" y="116517"/>
                    <a:pt x="42816" y="116517"/>
                  </a:cubicBezTo>
                  <a:cubicBezTo>
                    <a:pt x="47391" y="116517"/>
                    <a:pt x="61367" y="116517"/>
                    <a:pt x="72295" y="108622"/>
                  </a:cubicBezTo>
                  <a:cubicBezTo>
                    <a:pt x="80173" y="102700"/>
                    <a:pt x="84493" y="92831"/>
                    <a:pt x="84493" y="82222"/>
                  </a:cubicBezTo>
                  <a:cubicBezTo>
                    <a:pt x="84493" y="68652"/>
                    <a:pt x="75090" y="60264"/>
                    <a:pt x="74582" y="59523"/>
                  </a:cubicBezTo>
                  <a:cubicBezTo>
                    <a:pt x="64671" y="50888"/>
                    <a:pt x="57810" y="49408"/>
                    <a:pt x="45104" y="47187"/>
                  </a:cubicBezTo>
                  <a:cubicBezTo>
                    <a:pt x="31127" y="44473"/>
                    <a:pt x="19437" y="42006"/>
                    <a:pt x="19437" y="29916"/>
                  </a:cubicBezTo>
                  <a:cubicBezTo>
                    <a:pt x="19437" y="14620"/>
                    <a:pt x="37734" y="14620"/>
                    <a:pt x="41038" y="14620"/>
                  </a:cubicBezTo>
                  <a:cubicBezTo>
                    <a:pt x="49169" y="14620"/>
                    <a:pt x="62638" y="15606"/>
                    <a:pt x="77123" y="23995"/>
                  </a:cubicBezTo>
                  <a:lnTo>
                    <a:pt x="80173" y="7958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925B664-F6AE-AAD0-D1C8-B6417ED27A1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80614" y="4232653"/>
              <a:ext cx="77024" cy="116922"/>
            </a:xfrm>
            <a:custGeom>
              <a:avLst/>
              <a:gdLst>
                <a:gd name="csX0" fmla="*/ 42642 w 77024"/>
                <a:gd name="csY0" fmla="*/ 103689 h 116922"/>
                <a:gd name="csX1" fmla="*/ 36238 w 77024"/>
                <a:gd name="csY1" fmla="*/ 103861 h 116922"/>
                <a:gd name="csX2" fmla="*/ 15959 w 77024"/>
                <a:gd name="csY2" fmla="*/ 103861 h 116922"/>
                <a:gd name="csX3" fmla="*/ 43532 w 77024"/>
                <a:gd name="csY3" fmla="*/ 80200 h 116922"/>
                <a:gd name="csX4" fmla="*/ 58830 w 77024"/>
                <a:gd name="csY4" fmla="*/ 68284 h 116922"/>
                <a:gd name="csX5" fmla="*/ 77152 w 77024"/>
                <a:gd name="csY5" fmla="*/ 37369 h 116922"/>
                <a:gd name="csX6" fmla="*/ 36772 w 77024"/>
                <a:gd name="csY6" fmla="*/ 64 h 116922"/>
                <a:gd name="csX7" fmla="*/ 128 w 77024"/>
                <a:gd name="csY7" fmla="*/ 27525 h 116922"/>
                <a:gd name="csX8" fmla="*/ 8488 w 77024"/>
                <a:gd name="csY8" fmla="*/ 37714 h 116922"/>
                <a:gd name="csX9" fmla="*/ 34282 w 77024"/>
                <a:gd name="csY9" fmla="*/ 11981 h 116922"/>
                <a:gd name="csX10" fmla="*/ 60609 w 77024"/>
                <a:gd name="csY10" fmla="*/ 37714 h 116922"/>
                <a:gd name="csX11" fmla="*/ 41219 w 77024"/>
                <a:gd name="csY11" fmla="*/ 70011 h 116922"/>
                <a:gd name="csX12" fmla="*/ 24320 w 77024"/>
                <a:gd name="csY12" fmla="*/ 84691 h 116922"/>
                <a:gd name="csX13" fmla="*/ 1729 w 77024"/>
                <a:gd name="csY13" fmla="*/ 105070 h 116922"/>
                <a:gd name="csX14" fmla="*/ 1729 w 77024"/>
                <a:gd name="csY14" fmla="*/ 116987 h 116922"/>
                <a:gd name="csX15" fmla="*/ 77152 w 77024"/>
                <a:gd name="csY15" fmla="*/ 116987 h 116922"/>
                <a:gd name="csX16" fmla="*/ 77152 w 77024"/>
                <a:gd name="csY16" fmla="*/ 103689 h 116922"/>
                <a:gd name="csX17" fmla="*/ 42642 w 77024"/>
                <a:gd name="csY17" fmla="*/ 103689 h 1169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7024" h="116922">
                  <a:moveTo>
                    <a:pt x="42642" y="103689"/>
                  </a:moveTo>
                  <a:cubicBezTo>
                    <a:pt x="40508" y="103689"/>
                    <a:pt x="38373" y="103861"/>
                    <a:pt x="36238" y="103861"/>
                  </a:cubicBezTo>
                  <a:lnTo>
                    <a:pt x="15959" y="103861"/>
                  </a:lnTo>
                  <a:lnTo>
                    <a:pt x="43532" y="80200"/>
                  </a:lnTo>
                  <a:cubicBezTo>
                    <a:pt x="46734" y="77437"/>
                    <a:pt x="55450" y="71047"/>
                    <a:pt x="58830" y="68284"/>
                  </a:cubicBezTo>
                  <a:cubicBezTo>
                    <a:pt x="66657" y="61375"/>
                    <a:pt x="77152" y="52395"/>
                    <a:pt x="77152" y="37369"/>
                  </a:cubicBezTo>
                  <a:cubicBezTo>
                    <a:pt x="77152" y="17853"/>
                    <a:pt x="62210" y="64"/>
                    <a:pt x="36772" y="64"/>
                  </a:cubicBezTo>
                  <a:cubicBezTo>
                    <a:pt x="17916" y="64"/>
                    <a:pt x="6176" y="9909"/>
                    <a:pt x="128" y="27525"/>
                  </a:cubicBezTo>
                  <a:lnTo>
                    <a:pt x="8488" y="37714"/>
                  </a:lnTo>
                  <a:cubicBezTo>
                    <a:pt x="12580" y="23207"/>
                    <a:pt x="18806" y="11981"/>
                    <a:pt x="34282" y="11981"/>
                  </a:cubicBezTo>
                  <a:cubicBezTo>
                    <a:pt x="49224" y="11981"/>
                    <a:pt x="60609" y="22171"/>
                    <a:pt x="60609" y="37714"/>
                  </a:cubicBezTo>
                  <a:cubicBezTo>
                    <a:pt x="60609" y="52049"/>
                    <a:pt x="51892" y="60166"/>
                    <a:pt x="41219" y="70011"/>
                  </a:cubicBezTo>
                  <a:cubicBezTo>
                    <a:pt x="37662" y="73465"/>
                    <a:pt x="28056" y="81237"/>
                    <a:pt x="24320" y="84691"/>
                  </a:cubicBezTo>
                  <a:cubicBezTo>
                    <a:pt x="19161" y="89181"/>
                    <a:pt x="6887" y="100753"/>
                    <a:pt x="1729" y="105070"/>
                  </a:cubicBezTo>
                  <a:lnTo>
                    <a:pt x="1729" y="116987"/>
                  </a:lnTo>
                  <a:lnTo>
                    <a:pt x="77152" y="116987"/>
                  </a:lnTo>
                  <a:lnTo>
                    <a:pt x="77152" y="103689"/>
                  </a:lnTo>
                  <a:lnTo>
                    <a:pt x="42642" y="10368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8EB3637-B6B9-822F-5EB6-A85690D74ED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94480" y="4127524"/>
              <a:ext cx="58956" cy="246724"/>
            </a:xfrm>
            <a:custGeom>
              <a:avLst/>
              <a:gdLst>
                <a:gd name="csX0" fmla="*/ 59088 w 58956"/>
                <a:gd name="csY0" fmla="*/ 123425 h 246724"/>
                <a:gd name="csX1" fmla="*/ 42316 w 58956"/>
                <a:gd name="csY1" fmla="*/ 46447 h 246724"/>
                <a:gd name="csX2" fmla="*/ 2673 w 58956"/>
                <a:gd name="csY2" fmla="*/ 63 h 246724"/>
                <a:gd name="csX3" fmla="*/ 132 w 58956"/>
                <a:gd name="csY3" fmla="*/ 2530 h 246724"/>
                <a:gd name="csX4" fmla="*/ 4960 w 58956"/>
                <a:gd name="csY4" fmla="*/ 8205 h 246724"/>
                <a:gd name="csX5" fmla="*/ 44349 w 58956"/>
                <a:gd name="csY5" fmla="*/ 123425 h 246724"/>
                <a:gd name="csX6" fmla="*/ 3435 w 58956"/>
                <a:gd name="csY6" fmla="*/ 240126 h 246724"/>
                <a:gd name="csX7" fmla="*/ 132 w 58956"/>
                <a:gd name="csY7" fmla="*/ 244320 h 246724"/>
                <a:gd name="csX8" fmla="*/ 2673 w 58956"/>
                <a:gd name="csY8" fmla="*/ 246788 h 246724"/>
                <a:gd name="csX9" fmla="*/ 43079 w 58956"/>
                <a:gd name="csY9" fmla="*/ 198676 h 246724"/>
                <a:gd name="csX10" fmla="*/ 59088 w 58956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56" h="246724">
                  <a:moveTo>
                    <a:pt x="59088" y="123425"/>
                  </a:moveTo>
                  <a:cubicBezTo>
                    <a:pt x="59088" y="104181"/>
                    <a:pt x="56293" y="74327"/>
                    <a:pt x="42316" y="46447"/>
                  </a:cubicBezTo>
                  <a:cubicBezTo>
                    <a:pt x="27069" y="16100"/>
                    <a:pt x="5214" y="63"/>
                    <a:pt x="2673" y="63"/>
                  </a:cubicBezTo>
                  <a:cubicBezTo>
                    <a:pt x="1148" y="63"/>
                    <a:pt x="132" y="1050"/>
                    <a:pt x="132" y="2530"/>
                  </a:cubicBezTo>
                  <a:cubicBezTo>
                    <a:pt x="132" y="3270"/>
                    <a:pt x="132" y="3764"/>
                    <a:pt x="4960" y="8205"/>
                  </a:cubicBezTo>
                  <a:cubicBezTo>
                    <a:pt x="29864" y="32630"/>
                    <a:pt x="44349" y="71860"/>
                    <a:pt x="44349" y="123425"/>
                  </a:cubicBezTo>
                  <a:cubicBezTo>
                    <a:pt x="44349" y="165615"/>
                    <a:pt x="34947" y="209039"/>
                    <a:pt x="3435" y="240126"/>
                  </a:cubicBezTo>
                  <a:cubicBezTo>
                    <a:pt x="132" y="243087"/>
                    <a:pt x="132" y="243580"/>
                    <a:pt x="132" y="244320"/>
                  </a:cubicBezTo>
                  <a:cubicBezTo>
                    <a:pt x="132" y="245801"/>
                    <a:pt x="1148" y="246788"/>
                    <a:pt x="2673" y="246788"/>
                  </a:cubicBezTo>
                  <a:cubicBezTo>
                    <a:pt x="5214" y="246788"/>
                    <a:pt x="28085" y="230010"/>
                    <a:pt x="43079" y="198676"/>
                  </a:cubicBezTo>
                  <a:cubicBezTo>
                    <a:pt x="56039" y="171537"/>
                    <a:pt x="59088" y="144150"/>
                    <a:pt x="59088" y="123425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B6BBE89-8C87-7487-5313-9FCC1FFA0656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61" y="1517130"/>
            <a:ext cx="603368" cy="101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E214900-3AF3-3542-9385-E21485CAF2D7}"/>
                  </a:ext>
                </a:extLst>
              </p:cNvPr>
              <p:cNvSpPr txBox="1"/>
              <p:nvPr/>
            </p:nvSpPr>
            <p:spPr>
              <a:xfrm>
                <a:off x="320887" y="1584382"/>
                <a:ext cx="59042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: a string describing the location of the user.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="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𝐴𝑎𝑟h𝑢𝑠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2000" dirty="0"/>
              </a:p>
              <a:p>
                <a:pPr algn="l"/>
                <a:endParaRPr lang="en-US" sz="20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E214900-3AF3-3542-9385-E21485CAF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7" y="1584382"/>
                <a:ext cx="5904299" cy="1015663"/>
              </a:xfrm>
              <a:prstGeom prst="rect">
                <a:avLst/>
              </a:prstGeom>
              <a:blipFill>
                <a:blip r:embed="rId82"/>
                <a:stretch>
                  <a:fillRect l="-930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D4EFC10-FF57-A332-E885-9263693E13F8}"/>
              </a:ext>
            </a:extLst>
          </p:cNvPr>
          <p:cNvCxnSpPr>
            <a:cxnSpLocks/>
          </p:cNvCxnSpPr>
          <p:nvPr/>
        </p:nvCxnSpPr>
        <p:spPr>
          <a:xfrm flipV="1">
            <a:off x="8002853" y="2789576"/>
            <a:ext cx="665227" cy="108050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116E2D4-23B0-3C2E-787B-94C4827CAE3A}"/>
              </a:ext>
            </a:extLst>
          </p:cNvPr>
          <p:cNvCxnSpPr>
            <a:cxnSpLocks/>
          </p:cNvCxnSpPr>
          <p:nvPr/>
        </p:nvCxnSpPr>
        <p:spPr>
          <a:xfrm flipH="1" flipV="1">
            <a:off x="10237244" y="2876232"/>
            <a:ext cx="666449" cy="110033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CCFC7AB-1C55-D258-5A1E-5C913E002B39}"/>
              </a:ext>
            </a:extLst>
          </p:cNvPr>
          <p:cNvCxnSpPr>
            <a:cxnSpLocks/>
          </p:cNvCxnSpPr>
          <p:nvPr/>
        </p:nvCxnSpPr>
        <p:spPr>
          <a:xfrm flipH="1">
            <a:off x="7739128" y="2757385"/>
            <a:ext cx="647520" cy="104336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>
            <a:extLst>
              <a:ext uri="{FF2B5EF4-FFF2-40B4-BE49-F238E27FC236}">
                <a16:creationId xmlns:a16="http://schemas.microsoft.com/office/drawing/2014/main" id="{26BDCD10-5D01-D9F8-3CCC-CF45DEE78D96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3350" y="3929862"/>
            <a:ext cx="505741" cy="91266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5A7BB9B8-2FC9-E55D-51A7-C1173077BD3A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3946" y="3882346"/>
            <a:ext cx="1144412" cy="1072554"/>
          </a:xfrm>
          <a:prstGeom prst="rect">
            <a:avLst/>
          </a:prstGeom>
        </p:spPr>
      </p:pic>
      <p:grpSp>
        <p:nvGrpSpPr>
          <p:cNvPr id="232" name="Group 231" descr="\documentclass{article}&#10;\usepackage{amsmath}&#10;\pagestyle{empty}&#10;&#10;\input{Macros.tex}&#10;&#10;\begin{document}&#10;&#10;&#10;$x_2 \| \msf{pos_2}$&#10;&#10;\end{document}" title="IguanaTex Shape Display">
            <a:extLst>
              <a:ext uri="{FF2B5EF4-FFF2-40B4-BE49-F238E27FC236}">
                <a16:creationId xmlns:a16="http://schemas.microsoft.com/office/drawing/2014/main" id="{73D561CC-1908-82FC-ABE3-864FFD0E2AF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992902" y="3033414"/>
            <a:ext cx="906647" cy="271757"/>
            <a:chOff x="7978099" y="4919030"/>
            <a:chExt cx="829570" cy="248654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40AE85E-6A28-E6B9-7578-918B4F873CE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78099" y="4995616"/>
              <a:ext cx="127005" cy="112640"/>
            </a:xfrm>
            <a:custGeom>
              <a:avLst/>
              <a:gdLst>
                <a:gd name="csX0" fmla="*/ 77861 w 127005"/>
                <a:gd name="csY0" fmla="*/ 34874 h 112640"/>
                <a:gd name="csX1" fmla="*/ 103109 w 127005"/>
                <a:gd name="csY1" fmla="*/ 5533 h 112640"/>
                <a:gd name="csX2" fmla="*/ 115861 w 127005"/>
                <a:gd name="csY2" fmla="*/ 8766 h 112640"/>
                <a:gd name="csX3" fmla="*/ 103619 w 127005"/>
                <a:gd name="csY3" fmla="*/ 22193 h 112640"/>
                <a:gd name="csX4" fmla="*/ 113310 w 127005"/>
                <a:gd name="csY4" fmla="*/ 30896 h 112640"/>
                <a:gd name="csX5" fmla="*/ 127082 w 127005"/>
                <a:gd name="csY5" fmla="*/ 16474 h 112640"/>
                <a:gd name="csX6" fmla="*/ 103364 w 127005"/>
                <a:gd name="csY6" fmla="*/ 63 h 112640"/>
                <a:gd name="csX7" fmla="*/ 76586 w 127005"/>
                <a:gd name="csY7" fmla="*/ 18961 h 112640"/>
                <a:gd name="csX8" fmla="*/ 49043 w 127005"/>
                <a:gd name="csY8" fmla="*/ 63 h 112640"/>
                <a:gd name="csX9" fmla="*/ 7983 w 127005"/>
                <a:gd name="csY9" fmla="*/ 38356 h 112640"/>
                <a:gd name="csX10" fmla="*/ 11043 w 127005"/>
                <a:gd name="csY10" fmla="*/ 40842 h 112640"/>
                <a:gd name="csX11" fmla="*/ 14358 w 127005"/>
                <a:gd name="csY11" fmla="*/ 38107 h 112640"/>
                <a:gd name="csX12" fmla="*/ 48533 w 127005"/>
                <a:gd name="csY12" fmla="*/ 5533 h 112640"/>
                <a:gd name="csX13" fmla="*/ 62304 w 127005"/>
                <a:gd name="csY13" fmla="*/ 22193 h 112640"/>
                <a:gd name="csX14" fmla="*/ 48533 w 127005"/>
                <a:gd name="csY14" fmla="*/ 81373 h 112640"/>
                <a:gd name="csX15" fmla="*/ 24305 w 127005"/>
                <a:gd name="csY15" fmla="*/ 107233 h 112640"/>
                <a:gd name="csX16" fmla="*/ 11553 w 127005"/>
                <a:gd name="csY16" fmla="*/ 104000 h 112640"/>
                <a:gd name="csX17" fmla="*/ 23540 w 127005"/>
                <a:gd name="csY17" fmla="*/ 90573 h 112640"/>
                <a:gd name="csX18" fmla="*/ 14103 w 127005"/>
                <a:gd name="csY18" fmla="*/ 81870 h 112640"/>
                <a:gd name="csX19" fmla="*/ 77 w 127005"/>
                <a:gd name="csY19" fmla="*/ 96292 h 112640"/>
                <a:gd name="csX20" fmla="*/ 24050 w 127005"/>
                <a:gd name="csY20" fmla="*/ 112703 h 112640"/>
                <a:gd name="csX21" fmla="*/ 50828 w 127005"/>
                <a:gd name="csY21" fmla="*/ 93806 h 112640"/>
                <a:gd name="csX22" fmla="*/ 78371 w 127005"/>
                <a:gd name="csY22" fmla="*/ 112703 h 112640"/>
                <a:gd name="csX23" fmla="*/ 119176 w 127005"/>
                <a:gd name="csY23" fmla="*/ 74410 h 112640"/>
                <a:gd name="csX24" fmla="*/ 116116 w 127005"/>
                <a:gd name="csY24" fmla="*/ 71924 h 112640"/>
                <a:gd name="csX25" fmla="*/ 112800 w 127005"/>
                <a:gd name="csY25" fmla="*/ 74659 h 112640"/>
                <a:gd name="csX26" fmla="*/ 78881 w 127005"/>
                <a:gd name="csY26" fmla="*/ 107233 h 112640"/>
                <a:gd name="csX27" fmla="*/ 64854 w 127005"/>
                <a:gd name="csY27" fmla="*/ 90822 h 112640"/>
                <a:gd name="csX28" fmla="*/ 69190 w 127005"/>
                <a:gd name="csY28" fmla="*/ 68940 h 112640"/>
                <a:gd name="csX29" fmla="*/ 77861 w 127005"/>
                <a:gd name="csY29" fmla="*/ 34874 h 1126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7005" h="112640">
                  <a:moveTo>
                    <a:pt x="77861" y="34874"/>
                  </a:moveTo>
                  <a:cubicBezTo>
                    <a:pt x="79391" y="28409"/>
                    <a:pt x="85257" y="5533"/>
                    <a:pt x="103109" y="5533"/>
                  </a:cubicBezTo>
                  <a:cubicBezTo>
                    <a:pt x="104384" y="5533"/>
                    <a:pt x="110505" y="5533"/>
                    <a:pt x="115861" y="8766"/>
                  </a:cubicBezTo>
                  <a:cubicBezTo>
                    <a:pt x="108720" y="10009"/>
                    <a:pt x="103619" y="16225"/>
                    <a:pt x="103619" y="22193"/>
                  </a:cubicBezTo>
                  <a:cubicBezTo>
                    <a:pt x="103619" y="26171"/>
                    <a:pt x="106424" y="30896"/>
                    <a:pt x="113310" y="30896"/>
                  </a:cubicBezTo>
                  <a:cubicBezTo>
                    <a:pt x="118921" y="30896"/>
                    <a:pt x="127082" y="26420"/>
                    <a:pt x="127082" y="16474"/>
                  </a:cubicBezTo>
                  <a:cubicBezTo>
                    <a:pt x="127082" y="3544"/>
                    <a:pt x="112035" y="63"/>
                    <a:pt x="103364" y="63"/>
                  </a:cubicBezTo>
                  <a:cubicBezTo>
                    <a:pt x="88572" y="63"/>
                    <a:pt x="79646" y="13241"/>
                    <a:pt x="76586" y="18961"/>
                  </a:cubicBezTo>
                  <a:cubicBezTo>
                    <a:pt x="70210" y="2549"/>
                    <a:pt x="56438" y="63"/>
                    <a:pt x="49043" y="63"/>
                  </a:cubicBezTo>
                  <a:cubicBezTo>
                    <a:pt x="22519" y="63"/>
                    <a:pt x="7983" y="32139"/>
                    <a:pt x="7983" y="38356"/>
                  </a:cubicBezTo>
                  <a:cubicBezTo>
                    <a:pt x="7983" y="40842"/>
                    <a:pt x="10533" y="40842"/>
                    <a:pt x="11043" y="40842"/>
                  </a:cubicBezTo>
                  <a:cubicBezTo>
                    <a:pt x="13083" y="40842"/>
                    <a:pt x="13848" y="40345"/>
                    <a:pt x="14358" y="38107"/>
                  </a:cubicBezTo>
                  <a:cubicBezTo>
                    <a:pt x="23029" y="11750"/>
                    <a:pt x="39861" y="5533"/>
                    <a:pt x="48533" y="5533"/>
                  </a:cubicBezTo>
                  <a:cubicBezTo>
                    <a:pt x="53378" y="5533"/>
                    <a:pt x="62304" y="7771"/>
                    <a:pt x="62304" y="22193"/>
                  </a:cubicBezTo>
                  <a:cubicBezTo>
                    <a:pt x="62304" y="29901"/>
                    <a:pt x="57969" y="46561"/>
                    <a:pt x="48533" y="81373"/>
                  </a:cubicBezTo>
                  <a:cubicBezTo>
                    <a:pt x="44452" y="96789"/>
                    <a:pt x="35526" y="107233"/>
                    <a:pt x="24305" y="107233"/>
                  </a:cubicBezTo>
                  <a:cubicBezTo>
                    <a:pt x="22774" y="107233"/>
                    <a:pt x="16909" y="107233"/>
                    <a:pt x="11553" y="104000"/>
                  </a:cubicBezTo>
                  <a:cubicBezTo>
                    <a:pt x="17929" y="102757"/>
                    <a:pt x="23540" y="97535"/>
                    <a:pt x="23540" y="90573"/>
                  </a:cubicBezTo>
                  <a:cubicBezTo>
                    <a:pt x="23540" y="83859"/>
                    <a:pt x="17929" y="81870"/>
                    <a:pt x="14103" y="81870"/>
                  </a:cubicBezTo>
                  <a:cubicBezTo>
                    <a:pt x="6452" y="81870"/>
                    <a:pt x="77" y="88335"/>
                    <a:pt x="77" y="96292"/>
                  </a:cubicBezTo>
                  <a:cubicBezTo>
                    <a:pt x="77" y="107730"/>
                    <a:pt x="12828" y="112703"/>
                    <a:pt x="24050" y="112703"/>
                  </a:cubicBezTo>
                  <a:cubicBezTo>
                    <a:pt x="40882" y="112703"/>
                    <a:pt x="50063" y="95297"/>
                    <a:pt x="50828" y="93806"/>
                  </a:cubicBezTo>
                  <a:cubicBezTo>
                    <a:pt x="53888" y="103006"/>
                    <a:pt x="63069" y="112703"/>
                    <a:pt x="78371" y="112703"/>
                  </a:cubicBezTo>
                  <a:cubicBezTo>
                    <a:pt x="104639" y="112703"/>
                    <a:pt x="119176" y="80627"/>
                    <a:pt x="119176" y="74410"/>
                  </a:cubicBezTo>
                  <a:cubicBezTo>
                    <a:pt x="119176" y="71924"/>
                    <a:pt x="116881" y="71924"/>
                    <a:pt x="116116" y="71924"/>
                  </a:cubicBezTo>
                  <a:cubicBezTo>
                    <a:pt x="113820" y="71924"/>
                    <a:pt x="113310" y="72919"/>
                    <a:pt x="112800" y="74659"/>
                  </a:cubicBezTo>
                  <a:cubicBezTo>
                    <a:pt x="104384" y="101265"/>
                    <a:pt x="87042" y="107233"/>
                    <a:pt x="78881" y="107233"/>
                  </a:cubicBezTo>
                  <a:cubicBezTo>
                    <a:pt x="68935" y="107233"/>
                    <a:pt x="64854" y="99276"/>
                    <a:pt x="64854" y="90822"/>
                  </a:cubicBezTo>
                  <a:cubicBezTo>
                    <a:pt x="64854" y="85351"/>
                    <a:pt x="66385" y="79881"/>
                    <a:pt x="69190" y="68940"/>
                  </a:cubicBezTo>
                  <a:lnTo>
                    <a:pt x="77861" y="3487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05E6419-F4EF-5435-B891-D948F5AA920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27707" y="5027244"/>
              <a:ext cx="78906" cy="115574"/>
            </a:xfrm>
            <a:custGeom>
              <a:avLst/>
              <a:gdLst>
                <a:gd name="csX0" fmla="*/ 78989 w 78906"/>
                <a:gd name="csY0" fmla="*/ 83960 h 115574"/>
                <a:gd name="csX1" fmla="*/ 72919 w 78906"/>
                <a:gd name="csY1" fmla="*/ 83960 h 115574"/>
                <a:gd name="csX2" fmla="*/ 68278 w 78906"/>
                <a:gd name="csY2" fmla="*/ 99800 h 115574"/>
                <a:gd name="csX3" fmla="*/ 50604 w 78906"/>
                <a:gd name="csY3" fmla="*/ 100844 h 115574"/>
                <a:gd name="csX4" fmla="*/ 17756 w 78906"/>
                <a:gd name="csY4" fmla="*/ 100844 h 115574"/>
                <a:gd name="csX5" fmla="*/ 53460 w 78906"/>
                <a:gd name="csY5" fmla="*/ 71602 h 115574"/>
                <a:gd name="csX6" fmla="*/ 78989 w 78906"/>
                <a:gd name="csY6" fmla="*/ 34006 h 115574"/>
                <a:gd name="csX7" fmla="*/ 37215 w 78906"/>
                <a:gd name="csY7" fmla="*/ 64 h 115574"/>
                <a:gd name="csX8" fmla="*/ 82 w 78906"/>
                <a:gd name="csY8" fmla="*/ 31221 h 115574"/>
                <a:gd name="csX9" fmla="*/ 9544 w 78906"/>
                <a:gd name="csY9" fmla="*/ 40968 h 115574"/>
                <a:gd name="csX10" fmla="*/ 19006 w 78906"/>
                <a:gd name="csY10" fmla="*/ 31743 h 115574"/>
                <a:gd name="csX11" fmla="*/ 8473 w 78906"/>
                <a:gd name="csY11" fmla="*/ 22518 h 115574"/>
                <a:gd name="csX12" fmla="*/ 34537 w 78906"/>
                <a:gd name="csY12" fmla="*/ 6330 h 115574"/>
                <a:gd name="csX13" fmla="*/ 61672 w 78906"/>
                <a:gd name="csY13" fmla="*/ 34006 h 115574"/>
                <a:gd name="csX14" fmla="*/ 44891 w 78906"/>
                <a:gd name="csY14" fmla="*/ 67425 h 115574"/>
                <a:gd name="csX15" fmla="*/ 1868 w 78906"/>
                <a:gd name="csY15" fmla="*/ 108851 h 115574"/>
                <a:gd name="csX16" fmla="*/ 82 w 78906"/>
                <a:gd name="csY16" fmla="*/ 115639 h 115574"/>
                <a:gd name="csX17" fmla="*/ 73633 w 78906"/>
                <a:gd name="csY17" fmla="*/ 115639 h 115574"/>
                <a:gd name="csX18" fmla="*/ 78989 w 78906"/>
                <a:gd name="csY18" fmla="*/ 83960 h 1155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906" h="115574">
                  <a:moveTo>
                    <a:pt x="78989" y="83960"/>
                  </a:moveTo>
                  <a:lnTo>
                    <a:pt x="72919" y="83960"/>
                  </a:lnTo>
                  <a:cubicBezTo>
                    <a:pt x="72384" y="87790"/>
                    <a:pt x="70598" y="98059"/>
                    <a:pt x="68278" y="99800"/>
                  </a:cubicBezTo>
                  <a:cubicBezTo>
                    <a:pt x="66849" y="100844"/>
                    <a:pt x="53103" y="100844"/>
                    <a:pt x="50604" y="100844"/>
                  </a:cubicBezTo>
                  <a:lnTo>
                    <a:pt x="17756" y="100844"/>
                  </a:lnTo>
                  <a:cubicBezTo>
                    <a:pt x="36501" y="84657"/>
                    <a:pt x="42749" y="79783"/>
                    <a:pt x="53460" y="71602"/>
                  </a:cubicBezTo>
                  <a:cubicBezTo>
                    <a:pt x="66671" y="61333"/>
                    <a:pt x="78989" y="50541"/>
                    <a:pt x="78989" y="34006"/>
                  </a:cubicBezTo>
                  <a:cubicBezTo>
                    <a:pt x="78989" y="12945"/>
                    <a:pt x="60066" y="64"/>
                    <a:pt x="37215" y="64"/>
                  </a:cubicBezTo>
                  <a:cubicBezTo>
                    <a:pt x="15078" y="64"/>
                    <a:pt x="82" y="15207"/>
                    <a:pt x="82" y="31221"/>
                  </a:cubicBezTo>
                  <a:cubicBezTo>
                    <a:pt x="82" y="40098"/>
                    <a:pt x="7759" y="40968"/>
                    <a:pt x="9544" y="40968"/>
                  </a:cubicBezTo>
                  <a:cubicBezTo>
                    <a:pt x="13829" y="40968"/>
                    <a:pt x="19006" y="38009"/>
                    <a:pt x="19006" y="31743"/>
                  </a:cubicBezTo>
                  <a:cubicBezTo>
                    <a:pt x="19006" y="28610"/>
                    <a:pt x="17756" y="22518"/>
                    <a:pt x="8473" y="22518"/>
                  </a:cubicBezTo>
                  <a:cubicBezTo>
                    <a:pt x="14007" y="10160"/>
                    <a:pt x="26147" y="6330"/>
                    <a:pt x="34537" y="6330"/>
                  </a:cubicBezTo>
                  <a:cubicBezTo>
                    <a:pt x="52389" y="6330"/>
                    <a:pt x="61672" y="19907"/>
                    <a:pt x="61672" y="34006"/>
                  </a:cubicBezTo>
                  <a:cubicBezTo>
                    <a:pt x="61672" y="49149"/>
                    <a:pt x="50604" y="61159"/>
                    <a:pt x="44891" y="67425"/>
                  </a:cubicBezTo>
                  <a:lnTo>
                    <a:pt x="1868" y="108851"/>
                  </a:lnTo>
                  <a:cubicBezTo>
                    <a:pt x="82" y="110417"/>
                    <a:pt x="82" y="110765"/>
                    <a:pt x="82" y="115639"/>
                  </a:cubicBezTo>
                  <a:lnTo>
                    <a:pt x="73633" y="115639"/>
                  </a:lnTo>
                  <a:lnTo>
                    <a:pt x="78989" y="83960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278E4CD-8158-BA45-FA26-919A0C471BC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64534" y="4919030"/>
              <a:ext cx="59932" cy="248654"/>
            </a:xfrm>
            <a:custGeom>
              <a:avLst/>
              <a:gdLst>
                <a:gd name="csX0" fmla="*/ 10288 w 59932"/>
                <a:gd name="csY0" fmla="*/ 8517 h 248654"/>
                <a:gd name="csX1" fmla="*/ 5187 w 59932"/>
                <a:gd name="csY1" fmla="*/ 63 h 248654"/>
                <a:gd name="csX2" fmla="*/ 87 w 59932"/>
                <a:gd name="csY2" fmla="*/ 9263 h 248654"/>
                <a:gd name="csX3" fmla="*/ 87 w 59932"/>
                <a:gd name="csY3" fmla="*/ 239517 h 248654"/>
                <a:gd name="csX4" fmla="*/ 5187 w 59932"/>
                <a:gd name="csY4" fmla="*/ 248717 h 248654"/>
                <a:gd name="csX5" fmla="*/ 10288 w 59932"/>
                <a:gd name="csY5" fmla="*/ 240263 h 248654"/>
                <a:gd name="csX6" fmla="*/ 10288 w 59932"/>
                <a:gd name="csY6" fmla="*/ 8517 h 248654"/>
                <a:gd name="csX7" fmla="*/ 60019 w 59932"/>
                <a:gd name="csY7" fmla="*/ 9263 h 248654"/>
                <a:gd name="csX8" fmla="*/ 54918 w 59932"/>
                <a:gd name="csY8" fmla="*/ 63 h 248654"/>
                <a:gd name="csX9" fmla="*/ 49818 w 59932"/>
                <a:gd name="csY9" fmla="*/ 8517 h 248654"/>
                <a:gd name="csX10" fmla="*/ 49818 w 59932"/>
                <a:gd name="csY10" fmla="*/ 240263 h 248654"/>
                <a:gd name="csX11" fmla="*/ 54918 w 59932"/>
                <a:gd name="csY11" fmla="*/ 248717 h 248654"/>
                <a:gd name="csX12" fmla="*/ 60019 w 59932"/>
                <a:gd name="csY12" fmla="*/ 239517 h 248654"/>
                <a:gd name="csX13" fmla="*/ 60019 w 59932"/>
                <a:gd name="csY13" fmla="*/ 9263 h 248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932" h="248654">
                  <a:moveTo>
                    <a:pt x="10288" y="8517"/>
                  </a:moveTo>
                  <a:cubicBezTo>
                    <a:pt x="10288" y="4539"/>
                    <a:pt x="10288" y="63"/>
                    <a:pt x="5187" y="63"/>
                  </a:cubicBezTo>
                  <a:cubicBezTo>
                    <a:pt x="87" y="63"/>
                    <a:pt x="87" y="5533"/>
                    <a:pt x="87" y="9263"/>
                  </a:cubicBezTo>
                  <a:lnTo>
                    <a:pt x="87" y="239517"/>
                  </a:lnTo>
                  <a:cubicBezTo>
                    <a:pt x="87" y="243496"/>
                    <a:pt x="87" y="248717"/>
                    <a:pt x="5187" y="248717"/>
                  </a:cubicBezTo>
                  <a:cubicBezTo>
                    <a:pt x="10288" y="248717"/>
                    <a:pt x="10288" y="244242"/>
                    <a:pt x="10288" y="240263"/>
                  </a:cubicBezTo>
                  <a:lnTo>
                    <a:pt x="10288" y="8517"/>
                  </a:lnTo>
                  <a:close/>
                  <a:moveTo>
                    <a:pt x="60019" y="9263"/>
                  </a:moveTo>
                  <a:cubicBezTo>
                    <a:pt x="60019" y="5285"/>
                    <a:pt x="60019" y="63"/>
                    <a:pt x="54918" y="63"/>
                  </a:cubicBezTo>
                  <a:cubicBezTo>
                    <a:pt x="49818" y="63"/>
                    <a:pt x="49818" y="4539"/>
                    <a:pt x="49818" y="8517"/>
                  </a:cubicBezTo>
                  <a:lnTo>
                    <a:pt x="49818" y="240263"/>
                  </a:lnTo>
                  <a:cubicBezTo>
                    <a:pt x="49818" y="244242"/>
                    <a:pt x="49818" y="248717"/>
                    <a:pt x="54918" y="248717"/>
                  </a:cubicBezTo>
                  <a:cubicBezTo>
                    <a:pt x="60019" y="248717"/>
                    <a:pt x="60019" y="243247"/>
                    <a:pt x="60019" y="239517"/>
                  </a:cubicBezTo>
                  <a:lnTo>
                    <a:pt x="60019" y="9263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014B8C3-B709-7BE0-45AF-2A3503A56BC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379299" y="4992383"/>
              <a:ext cx="101502" cy="161376"/>
            </a:xfrm>
            <a:custGeom>
              <a:avLst/>
              <a:gdLst>
                <a:gd name="csX0" fmla="*/ 19984 w 101502"/>
                <a:gd name="csY0" fmla="*/ 101762 h 161376"/>
                <a:gd name="csX1" fmla="*/ 54413 w 101502"/>
                <a:gd name="csY1" fmla="*/ 115936 h 161376"/>
                <a:gd name="csX2" fmla="*/ 101594 w 101502"/>
                <a:gd name="csY2" fmla="*/ 57751 h 161376"/>
                <a:gd name="csX3" fmla="*/ 61044 w 101502"/>
                <a:gd name="csY3" fmla="*/ 63 h 161376"/>
                <a:gd name="csX4" fmla="*/ 19219 w 101502"/>
                <a:gd name="csY4" fmla="*/ 14982 h 161376"/>
                <a:gd name="csX5" fmla="*/ 19219 w 101502"/>
                <a:gd name="csY5" fmla="*/ 2798 h 161376"/>
                <a:gd name="csX6" fmla="*/ 92 w 101502"/>
                <a:gd name="csY6" fmla="*/ 2798 h 161376"/>
                <a:gd name="csX7" fmla="*/ 92 w 101502"/>
                <a:gd name="csY7" fmla="*/ 161440 h 161376"/>
                <a:gd name="csX8" fmla="*/ 19984 w 101502"/>
                <a:gd name="csY8" fmla="*/ 161440 h 161376"/>
                <a:gd name="csX9" fmla="*/ 19984 w 101502"/>
                <a:gd name="csY9" fmla="*/ 101762 h 161376"/>
                <a:gd name="csX10" fmla="*/ 19984 w 101502"/>
                <a:gd name="csY10" fmla="*/ 30399 h 161376"/>
                <a:gd name="csX11" fmla="*/ 47017 w 101502"/>
                <a:gd name="csY11" fmla="*/ 15977 h 161376"/>
                <a:gd name="csX12" fmla="*/ 81702 w 101502"/>
                <a:gd name="csY12" fmla="*/ 57751 h 161376"/>
                <a:gd name="csX13" fmla="*/ 44467 w 101502"/>
                <a:gd name="csY13" fmla="*/ 100768 h 161376"/>
                <a:gd name="csX14" fmla="*/ 22535 w 101502"/>
                <a:gd name="csY14" fmla="*/ 89081 h 161376"/>
                <a:gd name="csX15" fmla="*/ 19984 w 101502"/>
                <a:gd name="csY15" fmla="*/ 80378 h 161376"/>
                <a:gd name="csX16" fmla="*/ 19984 w 101502"/>
                <a:gd name="csY16" fmla="*/ 30399 h 161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502" h="161376">
                  <a:moveTo>
                    <a:pt x="19984" y="101762"/>
                  </a:moveTo>
                  <a:cubicBezTo>
                    <a:pt x="27890" y="108973"/>
                    <a:pt x="39112" y="115936"/>
                    <a:pt x="54413" y="115936"/>
                  </a:cubicBezTo>
                  <a:cubicBezTo>
                    <a:pt x="79151" y="115936"/>
                    <a:pt x="101594" y="91568"/>
                    <a:pt x="101594" y="57751"/>
                  </a:cubicBezTo>
                  <a:cubicBezTo>
                    <a:pt x="101594" y="27912"/>
                    <a:pt x="85527" y="63"/>
                    <a:pt x="61044" y="63"/>
                  </a:cubicBezTo>
                  <a:cubicBezTo>
                    <a:pt x="45742" y="63"/>
                    <a:pt x="30951" y="5285"/>
                    <a:pt x="19219" y="14982"/>
                  </a:cubicBezTo>
                  <a:lnTo>
                    <a:pt x="19219" y="2798"/>
                  </a:lnTo>
                  <a:lnTo>
                    <a:pt x="92" y="2798"/>
                  </a:lnTo>
                  <a:lnTo>
                    <a:pt x="92" y="161440"/>
                  </a:lnTo>
                  <a:lnTo>
                    <a:pt x="19984" y="161440"/>
                  </a:lnTo>
                  <a:lnTo>
                    <a:pt x="19984" y="101762"/>
                  </a:lnTo>
                  <a:close/>
                  <a:moveTo>
                    <a:pt x="19984" y="30399"/>
                  </a:moveTo>
                  <a:cubicBezTo>
                    <a:pt x="26105" y="21696"/>
                    <a:pt x="36051" y="15977"/>
                    <a:pt x="47017" y="15977"/>
                  </a:cubicBezTo>
                  <a:cubicBezTo>
                    <a:pt x="66400" y="15977"/>
                    <a:pt x="81702" y="34874"/>
                    <a:pt x="81702" y="57751"/>
                  </a:cubicBezTo>
                  <a:cubicBezTo>
                    <a:pt x="81702" y="83362"/>
                    <a:pt x="63594" y="100768"/>
                    <a:pt x="44467" y="100768"/>
                  </a:cubicBezTo>
                  <a:cubicBezTo>
                    <a:pt x="34521" y="100768"/>
                    <a:pt x="27635" y="95795"/>
                    <a:pt x="22535" y="89081"/>
                  </a:cubicBezTo>
                  <a:cubicBezTo>
                    <a:pt x="19984" y="85351"/>
                    <a:pt x="19984" y="84854"/>
                    <a:pt x="19984" y="80378"/>
                  </a:cubicBezTo>
                  <a:lnTo>
                    <a:pt x="19984" y="303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C724855-3EC4-F7FF-488A-91109CE0252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04888" y="4990891"/>
              <a:ext cx="111958" cy="117364"/>
            </a:xfrm>
            <a:custGeom>
              <a:avLst/>
              <a:gdLst>
                <a:gd name="csX0" fmla="*/ 112056 w 111958"/>
                <a:gd name="csY0" fmla="*/ 59988 h 117364"/>
                <a:gd name="csX1" fmla="*/ 56204 w 111958"/>
                <a:gd name="csY1" fmla="*/ 63 h 117364"/>
                <a:gd name="csX2" fmla="*/ 97 w 111958"/>
                <a:gd name="csY2" fmla="*/ 59988 h 117364"/>
                <a:gd name="csX3" fmla="*/ 55949 w 111958"/>
                <a:gd name="csY3" fmla="*/ 117428 h 117364"/>
                <a:gd name="csX4" fmla="*/ 112056 w 111958"/>
                <a:gd name="csY4" fmla="*/ 59988 h 117364"/>
                <a:gd name="csX5" fmla="*/ 55949 w 111958"/>
                <a:gd name="csY5" fmla="*/ 101514 h 117364"/>
                <a:gd name="csX6" fmla="*/ 19990 w 111958"/>
                <a:gd name="csY6" fmla="*/ 57502 h 117364"/>
                <a:gd name="csX7" fmla="*/ 55949 w 111958"/>
                <a:gd name="csY7" fmla="*/ 15231 h 117364"/>
                <a:gd name="csX8" fmla="*/ 92163 w 111958"/>
                <a:gd name="csY8" fmla="*/ 57502 h 117364"/>
                <a:gd name="csX9" fmla="*/ 55949 w 111958"/>
                <a:gd name="csY9" fmla="*/ 101514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1958" h="117364">
                  <a:moveTo>
                    <a:pt x="112056" y="59988"/>
                  </a:moveTo>
                  <a:cubicBezTo>
                    <a:pt x="112056" y="26669"/>
                    <a:pt x="86553" y="63"/>
                    <a:pt x="56204" y="63"/>
                  </a:cubicBezTo>
                  <a:cubicBezTo>
                    <a:pt x="24835" y="63"/>
                    <a:pt x="97" y="27415"/>
                    <a:pt x="97" y="59988"/>
                  </a:cubicBezTo>
                  <a:cubicBezTo>
                    <a:pt x="97" y="92811"/>
                    <a:pt x="26110" y="117428"/>
                    <a:pt x="55949" y="117428"/>
                  </a:cubicBezTo>
                  <a:cubicBezTo>
                    <a:pt x="86553" y="117428"/>
                    <a:pt x="112056" y="92314"/>
                    <a:pt x="112056" y="59988"/>
                  </a:cubicBezTo>
                  <a:close/>
                  <a:moveTo>
                    <a:pt x="55949" y="101514"/>
                  </a:moveTo>
                  <a:cubicBezTo>
                    <a:pt x="38352" y="101514"/>
                    <a:pt x="19990" y="87589"/>
                    <a:pt x="19990" y="57502"/>
                  </a:cubicBezTo>
                  <a:cubicBezTo>
                    <a:pt x="19990" y="27415"/>
                    <a:pt x="39372" y="15231"/>
                    <a:pt x="55949" y="15231"/>
                  </a:cubicBezTo>
                  <a:cubicBezTo>
                    <a:pt x="73801" y="15231"/>
                    <a:pt x="92163" y="28161"/>
                    <a:pt x="92163" y="57502"/>
                  </a:cubicBezTo>
                  <a:cubicBezTo>
                    <a:pt x="92163" y="86843"/>
                    <a:pt x="74821" y="101514"/>
                    <a:pt x="55949" y="101514"/>
                  </a:cubicBez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6C6C4A8-4B62-9836-06D8-28000BD32F2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31894" y="4990891"/>
              <a:ext cx="84670" cy="117364"/>
            </a:xfrm>
            <a:custGeom>
              <a:avLst/>
              <a:gdLst>
                <a:gd name="csX0" fmla="*/ 80437 w 84670"/>
                <a:gd name="csY0" fmla="*/ 8020 h 117364"/>
                <a:gd name="csX1" fmla="*/ 43712 w 84670"/>
                <a:gd name="csY1" fmla="*/ 63 h 117364"/>
                <a:gd name="csX2" fmla="*/ 1377 w 84670"/>
                <a:gd name="csY2" fmla="*/ 32637 h 117364"/>
                <a:gd name="csX3" fmla="*/ 15149 w 84670"/>
                <a:gd name="csY3" fmla="*/ 57502 h 117364"/>
                <a:gd name="csX4" fmla="*/ 42692 w 84670"/>
                <a:gd name="csY4" fmla="*/ 66702 h 117364"/>
                <a:gd name="csX5" fmla="*/ 66665 w 84670"/>
                <a:gd name="csY5" fmla="*/ 84605 h 117364"/>
                <a:gd name="csX6" fmla="*/ 42692 w 84670"/>
                <a:gd name="csY6" fmla="*/ 101762 h 117364"/>
                <a:gd name="csX7" fmla="*/ 3163 w 84670"/>
                <a:gd name="csY7" fmla="*/ 89578 h 117364"/>
                <a:gd name="csX8" fmla="*/ 102 w 84670"/>
                <a:gd name="csY8" fmla="*/ 106487 h 117364"/>
                <a:gd name="csX9" fmla="*/ 42947 w 84670"/>
                <a:gd name="csY9" fmla="*/ 117428 h 117364"/>
                <a:gd name="csX10" fmla="*/ 72531 w 84670"/>
                <a:gd name="csY10" fmla="*/ 109471 h 117364"/>
                <a:gd name="csX11" fmla="*/ 84772 w 84670"/>
                <a:gd name="csY11" fmla="*/ 82865 h 117364"/>
                <a:gd name="csX12" fmla="*/ 74826 w 84670"/>
                <a:gd name="csY12" fmla="*/ 59988 h 117364"/>
                <a:gd name="csX13" fmla="*/ 45243 w 84670"/>
                <a:gd name="csY13" fmla="*/ 47556 h 117364"/>
                <a:gd name="csX14" fmla="*/ 19485 w 84670"/>
                <a:gd name="csY14" fmla="*/ 30150 h 117364"/>
                <a:gd name="csX15" fmla="*/ 41162 w 84670"/>
                <a:gd name="csY15" fmla="*/ 14733 h 117364"/>
                <a:gd name="csX16" fmla="*/ 77377 w 84670"/>
                <a:gd name="csY16" fmla="*/ 24182 h 117364"/>
                <a:gd name="csX17" fmla="*/ 80437 w 84670"/>
                <a:gd name="csY17" fmla="*/ 8020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670" h="117364">
                  <a:moveTo>
                    <a:pt x="80437" y="8020"/>
                  </a:moveTo>
                  <a:cubicBezTo>
                    <a:pt x="67175" y="2052"/>
                    <a:pt x="56719" y="63"/>
                    <a:pt x="43712" y="63"/>
                  </a:cubicBezTo>
                  <a:cubicBezTo>
                    <a:pt x="37337" y="63"/>
                    <a:pt x="1377" y="63"/>
                    <a:pt x="1377" y="32637"/>
                  </a:cubicBezTo>
                  <a:cubicBezTo>
                    <a:pt x="1377" y="44821"/>
                    <a:pt x="8773" y="52778"/>
                    <a:pt x="15149" y="57502"/>
                  </a:cubicBezTo>
                  <a:cubicBezTo>
                    <a:pt x="23055" y="62972"/>
                    <a:pt x="28666" y="63967"/>
                    <a:pt x="42692" y="66702"/>
                  </a:cubicBezTo>
                  <a:cubicBezTo>
                    <a:pt x="51873" y="68443"/>
                    <a:pt x="66665" y="71427"/>
                    <a:pt x="66665" y="84605"/>
                  </a:cubicBezTo>
                  <a:cubicBezTo>
                    <a:pt x="66665" y="101762"/>
                    <a:pt x="46518" y="101762"/>
                    <a:pt x="42692" y="101762"/>
                  </a:cubicBezTo>
                  <a:cubicBezTo>
                    <a:pt x="22035" y="101762"/>
                    <a:pt x="7753" y="92562"/>
                    <a:pt x="3163" y="89578"/>
                  </a:cubicBezTo>
                  <a:lnTo>
                    <a:pt x="102" y="106487"/>
                  </a:lnTo>
                  <a:cubicBezTo>
                    <a:pt x="8263" y="110465"/>
                    <a:pt x="22290" y="117428"/>
                    <a:pt x="42947" y="117428"/>
                  </a:cubicBezTo>
                  <a:cubicBezTo>
                    <a:pt x="47538" y="117428"/>
                    <a:pt x="61565" y="117428"/>
                    <a:pt x="72531" y="109471"/>
                  </a:cubicBezTo>
                  <a:cubicBezTo>
                    <a:pt x="80437" y="103503"/>
                    <a:pt x="84772" y="93557"/>
                    <a:pt x="84772" y="82865"/>
                  </a:cubicBezTo>
                  <a:cubicBezTo>
                    <a:pt x="84772" y="69189"/>
                    <a:pt x="75336" y="60734"/>
                    <a:pt x="74826" y="59988"/>
                  </a:cubicBezTo>
                  <a:cubicBezTo>
                    <a:pt x="64880" y="51286"/>
                    <a:pt x="57994" y="49794"/>
                    <a:pt x="45243" y="47556"/>
                  </a:cubicBezTo>
                  <a:cubicBezTo>
                    <a:pt x="31216" y="44821"/>
                    <a:pt x="19485" y="42334"/>
                    <a:pt x="19485" y="30150"/>
                  </a:cubicBezTo>
                  <a:cubicBezTo>
                    <a:pt x="19485" y="14733"/>
                    <a:pt x="37847" y="14733"/>
                    <a:pt x="41162" y="14733"/>
                  </a:cubicBezTo>
                  <a:cubicBezTo>
                    <a:pt x="49323" y="14733"/>
                    <a:pt x="62840" y="15728"/>
                    <a:pt x="77377" y="24182"/>
                  </a:cubicBezTo>
                  <a:lnTo>
                    <a:pt x="80437" y="8020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3164B3E-81AE-462D-484D-0080BA9F394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730370" y="5024982"/>
              <a:ext cx="77299" cy="117837"/>
            </a:xfrm>
            <a:custGeom>
              <a:avLst/>
              <a:gdLst>
                <a:gd name="csX0" fmla="*/ 42773 w 77299"/>
                <a:gd name="csY0" fmla="*/ 104499 h 117837"/>
                <a:gd name="csX1" fmla="*/ 36346 w 77299"/>
                <a:gd name="csY1" fmla="*/ 104673 h 117837"/>
                <a:gd name="csX2" fmla="*/ 15995 w 77299"/>
                <a:gd name="csY2" fmla="*/ 104673 h 117837"/>
                <a:gd name="csX3" fmla="*/ 43665 w 77299"/>
                <a:gd name="csY3" fmla="*/ 80827 h 117837"/>
                <a:gd name="csX4" fmla="*/ 59018 w 77299"/>
                <a:gd name="csY4" fmla="*/ 68817 h 117837"/>
                <a:gd name="csX5" fmla="*/ 77406 w 77299"/>
                <a:gd name="csY5" fmla="*/ 37661 h 117837"/>
                <a:gd name="csX6" fmla="*/ 36882 w 77299"/>
                <a:gd name="csY6" fmla="*/ 64 h 117837"/>
                <a:gd name="csX7" fmla="*/ 106 w 77299"/>
                <a:gd name="csY7" fmla="*/ 27740 h 117837"/>
                <a:gd name="csX8" fmla="*/ 8497 w 77299"/>
                <a:gd name="csY8" fmla="*/ 38009 h 117837"/>
                <a:gd name="csX9" fmla="*/ 34382 w 77299"/>
                <a:gd name="csY9" fmla="*/ 12074 h 117837"/>
                <a:gd name="csX10" fmla="*/ 60803 w 77299"/>
                <a:gd name="csY10" fmla="*/ 38009 h 117837"/>
                <a:gd name="csX11" fmla="*/ 41345 w 77299"/>
                <a:gd name="csY11" fmla="*/ 70558 h 117837"/>
                <a:gd name="csX12" fmla="*/ 24385 w 77299"/>
                <a:gd name="csY12" fmla="*/ 85353 h 117837"/>
                <a:gd name="csX13" fmla="*/ 1713 w 77299"/>
                <a:gd name="csY13" fmla="*/ 105892 h 117837"/>
                <a:gd name="csX14" fmla="*/ 1713 w 77299"/>
                <a:gd name="csY14" fmla="*/ 117902 h 117837"/>
                <a:gd name="csX15" fmla="*/ 77406 w 77299"/>
                <a:gd name="csY15" fmla="*/ 117902 h 117837"/>
                <a:gd name="csX16" fmla="*/ 77406 w 77299"/>
                <a:gd name="csY16" fmla="*/ 104499 h 117837"/>
                <a:gd name="csX17" fmla="*/ 42773 w 77299"/>
                <a:gd name="csY17" fmla="*/ 104499 h 1178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7299" h="117837">
                  <a:moveTo>
                    <a:pt x="42773" y="104499"/>
                  </a:moveTo>
                  <a:cubicBezTo>
                    <a:pt x="40630" y="104499"/>
                    <a:pt x="38488" y="104673"/>
                    <a:pt x="36346" y="104673"/>
                  </a:cubicBezTo>
                  <a:lnTo>
                    <a:pt x="15995" y="104673"/>
                  </a:lnTo>
                  <a:lnTo>
                    <a:pt x="43665" y="80827"/>
                  </a:lnTo>
                  <a:cubicBezTo>
                    <a:pt x="46879" y="78042"/>
                    <a:pt x="55626" y="71602"/>
                    <a:pt x="59018" y="68817"/>
                  </a:cubicBezTo>
                  <a:cubicBezTo>
                    <a:pt x="66873" y="61855"/>
                    <a:pt x="77406" y="52804"/>
                    <a:pt x="77406" y="37661"/>
                  </a:cubicBezTo>
                  <a:cubicBezTo>
                    <a:pt x="77406" y="17992"/>
                    <a:pt x="62410" y="64"/>
                    <a:pt x="36882" y="64"/>
                  </a:cubicBezTo>
                  <a:cubicBezTo>
                    <a:pt x="17958" y="64"/>
                    <a:pt x="6176" y="9986"/>
                    <a:pt x="106" y="27740"/>
                  </a:cubicBezTo>
                  <a:lnTo>
                    <a:pt x="8497" y="38009"/>
                  </a:lnTo>
                  <a:cubicBezTo>
                    <a:pt x="12603" y="23388"/>
                    <a:pt x="18851" y="12074"/>
                    <a:pt x="34382" y="12074"/>
                  </a:cubicBezTo>
                  <a:cubicBezTo>
                    <a:pt x="49378" y="12074"/>
                    <a:pt x="60803" y="22344"/>
                    <a:pt x="60803" y="38009"/>
                  </a:cubicBezTo>
                  <a:cubicBezTo>
                    <a:pt x="60803" y="52456"/>
                    <a:pt x="52056" y="60637"/>
                    <a:pt x="41345" y="70558"/>
                  </a:cubicBezTo>
                  <a:cubicBezTo>
                    <a:pt x="37774" y="74039"/>
                    <a:pt x="28134" y="81872"/>
                    <a:pt x="24385" y="85353"/>
                  </a:cubicBezTo>
                  <a:cubicBezTo>
                    <a:pt x="19208" y="89878"/>
                    <a:pt x="6890" y="101540"/>
                    <a:pt x="1713" y="105892"/>
                  </a:cubicBezTo>
                  <a:lnTo>
                    <a:pt x="1713" y="117902"/>
                  </a:lnTo>
                  <a:lnTo>
                    <a:pt x="77406" y="117902"/>
                  </a:lnTo>
                  <a:lnTo>
                    <a:pt x="77406" y="104499"/>
                  </a:lnTo>
                  <a:lnTo>
                    <a:pt x="42773" y="1044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</p:grpSp>
      <p:grpSp>
        <p:nvGrpSpPr>
          <p:cNvPr id="264" name="Group 263" descr="\documentclass{article}&#10;\usepackage{amsmath}&#10;\pagestyle{empty}&#10;&#10;\input{Macros.tex}&#10;&#10;\begin{document}&#10;&#10;&#10;$x_1 \| \msf{pos_1}$&#10;&#10;\end{document}" title="IguanaTex Shape Display">
            <a:extLst>
              <a:ext uri="{FF2B5EF4-FFF2-40B4-BE49-F238E27FC236}">
                <a16:creationId xmlns:a16="http://schemas.microsoft.com/office/drawing/2014/main" id="{011EA500-5F46-DF43-ADCD-A8EB017F941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974681" y="2986939"/>
            <a:ext cx="912945" cy="275006"/>
            <a:chOff x="8146214" y="5346814"/>
            <a:chExt cx="825464" cy="248654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EDBE4EA-47A3-E278-86BB-54F735CCFD5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146214" y="5423400"/>
              <a:ext cx="127005" cy="112640"/>
            </a:xfrm>
            <a:custGeom>
              <a:avLst/>
              <a:gdLst>
                <a:gd name="csX0" fmla="*/ 77861 w 127005"/>
                <a:gd name="csY0" fmla="*/ 34874 h 112640"/>
                <a:gd name="csX1" fmla="*/ 103109 w 127005"/>
                <a:gd name="csY1" fmla="*/ 5533 h 112640"/>
                <a:gd name="csX2" fmla="*/ 115861 w 127005"/>
                <a:gd name="csY2" fmla="*/ 8766 h 112640"/>
                <a:gd name="csX3" fmla="*/ 103619 w 127005"/>
                <a:gd name="csY3" fmla="*/ 22193 h 112640"/>
                <a:gd name="csX4" fmla="*/ 113310 w 127005"/>
                <a:gd name="csY4" fmla="*/ 30896 h 112640"/>
                <a:gd name="csX5" fmla="*/ 127082 w 127005"/>
                <a:gd name="csY5" fmla="*/ 16474 h 112640"/>
                <a:gd name="csX6" fmla="*/ 103364 w 127005"/>
                <a:gd name="csY6" fmla="*/ 63 h 112640"/>
                <a:gd name="csX7" fmla="*/ 76586 w 127005"/>
                <a:gd name="csY7" fmla="*/ 18961 h 112640"/>
                <a:gd name="csX8" fmla="*/ 49043 w 127005"/>
                <a:gd name="csY8" fmla="*/ 63 h 112640"/>
                <a:gd name="csX9" fmla="*/ 7983 w 127005"/>
                <a:gd name="csY9" fmla="*/ 38356 h 112640"/>
                <a:gd name="csX10" fmla="*/ 11043 w 127005"/>
                <a:gd name="csY10" fmla="*/ 40842 h 112640"/>
                <a:gd name="csX11" fmla="*/ 14358 w 127005"/>
                <a:gd name="csY11" fmla="*/ 38107 h 112640"/>
                <a:gd name="csX12" fmla="*/ 48533 w 127005"/>
                <a:gd name="csY12" fmla="*/ 5533 h 112640"/>
                <a:gd name="csX13" fmla="*/ 62304 w 127005"/>
                <a:gd name="csY13" fmla="*/ 22193 h 112640"/>
                <a:gd name="csX14" fmla="*/ 48533 w 127005"/>
                <a:gd name="csY14" fmla="*/ 81373 h 112640"/>
                <a:gd name="csX15" fmla="*/ 24305 w 127005"/>
                <a:gd name="csY15" fmla="*/ 107233 h 112640"/>
                <a:gd name="csX16" fmla="*/ 11553 w 127005"/>
                <a:gd name="csY16" fmla="*/ 104000 h 112640"/>
                <a:gd name="csX17" fmla="*/ 23540 w 127005"/>
                <a:gd name="csY17" fmla="*/ 90573 h 112640"/>
                <a:gd name="csX18" fmla="*/ 14103 w 127005"/>
                <a:gd name="csY18" fmla="*/ 81870 h 112640"/>
                <a:gd name="csX19" fmla="*/ 77 w 127005"/>
                <a:gd name="csY19" fmla="*/ 96292 h 112640"/>
                <a:gd name="csX20" fmla="*/ 24050 w 127005"/>
                <a:gd name="csY20" fmla="*/ 112703 h 112640"/>
                <a:gd name="csX21" fmla="*/ 50828 w 127005"/>
                <a:gd name="csY21" fmla="*/ 93806 h 112640"/>
                <a:gd name="csX22" fmla="*/ 78371 w 127005"/>
                <a:gd name="csY22" fmla="*/ 112703 h 112640"/>
                <a:gd name="csX23" fmla="*/ 119176 w 127005"/>
                <a:gd name="csY23" fmla="*/ 74410 h 112640"/>
                <a:gd name="csX24" fmla="*/ 116116 w 127005"/>
                <a:gd name="csY24" fmla="*/ 71924 h 112640"/>
                <a:gd name="csX25" fmla="*/ 112800 w 127005"/>
                <a:gd name="csY25" fmla="*/ 74659 h 112640"/>
                <a:gd name="csX26" fmla="*/ 78881 w 127005"/>
                <a:gd name="csY26" fmla="*/ 107233 h 112640"/>
                <a:gd name="csX27" fmla="*/ 64854 w 127005"/>
                <a:gd name="csY27" fmla="*/ 90822 h 112640"/>
                <a:gd name="csX28" fmla="*/ 69190 w 127005"/>
                <a:gd name="csY28" fmla="*/ 68940 h 112640"/>
                <a:gd name="csX29" fmla="*/ 77861 w 127005"/>
                <a:gd name="csY29" fmla="*/ 34874 h 1126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7005" h="112640">
                  <a:moveTo>
                    <a:pt x="77861" y="34874"/>
                  </a:moveTo>
                  <a:cubicBezTo>
                    <a:pt x="79391" y="28409"/>
                    <a:pt x="85257" y="5533"/>
                    <a:pt x="103109" y="5533"/>
                  </a:cubicBezTo>
                  <a:cubicBezTo>
                    <a:pt x="104384" y="5533"/>
                    <a:pt x="110505" y="5533"/>
                    <a:pt x="115861" y="8766"/>
                  </a:cubicBezTo>
                  <a:cubicBezTo>
                    <a:pt x="108720" y="10009"/>
                    <a:pt x="103619" y="16225"/>
                    <a:pt x="103619" y="22193"/>
                  </a:cubicBezTo>
                  <a:cubicBezTo>
                    <a:pt x="103619" y="26171"/>
                    <a:pt x="106424" y="30896"/>
                    <a:pt x="113310" y="30896"/>
                  </a:cubicBezTo>
                  <a:cubicBezTo>
                    <a:pt x="118921" y="30896"/>
                    <a:pt x="127082" y="26420"/>
                    <a:pt x="127082" y="16474"/>
                  </a:cubicBezTo>
                  <a:cubicBezTo>
                    <a:pt x="127082" y="3544"/>
                    <a:pt x="112035" y="63"/>
                    <a:pt x="103364" y="63"/>
                  </a:cubicBezTo>
                  <a:cubicBezTo>
                    <a:pt x="88572" y="63"/>
                    <a:pt x="79646" y="13241"/>
                    <a:pt x="76586" y="18961"/>
                  </a:cubicBezTo>
                  <a:cubicBezTo>
                    <a:pt x="70210" y="2549"/>
                    <a:pt x="56438" y="63"/>
                    <a:pt x="49043" y="63"/>
                  </a:cubicBezTo>
                  <a:cubicBezTo>
                    <a:pt x="22519" y="63"/>
                    <a:pt x="7983" y="32139"/>
                    <a:pt x="7983" y="38356"/>
                  </a:cubicBezTo>
                  <a:cubicBezTo>
                    <a:pt x="7983" y="40842"/>
                    <a:pt x="10533" y="40842"/>
                    <a:pt x="11043" y="40842"/>
                  </a:cubicBezTo>
                  <a:cubicBezTo>
                    <a:pt x="13083" y="40842"/>
                    <a:pt x="13848" y="40345"/>
                    <a:pt x="14358" y="38107"/>
                  </a:cubicBezTo>
                  <a:cubicBezTo>
                    <a:pt x="23029" y="11750"/>
                    <a:pt x="39861" y="5533"/>
                    <a:pt x="48533" y="5533"/>
                  </a:cubicBezTo>
                  <a:cubicBezTo>
                    <a:pt x="53378" y="5533"/>
                    <a:pt x="62304" y="7771"/>
                    <a:pt x="62304" y="22193"/>
                  </a:cubicBezTo>
                  <a:cubicBezTo>
                    <a:pt x="62304" y="29901"/>
                    <a:pt x="57969" y="46561"/>
                    <a:pt x="48533" y="81373"/>
                  </a:cubicBezTo>
                  <a:cubicBezTo>
                    <a:pt x="44452" y="96789"/>
                    <a:pt x="35526" y="107233"/>
                    <a:pt x="24305" y="107233"/>
                  </a:cubicBezTo>
                  <a:cubicBezTo>
                    <a:pt x="22774" y="107233"/>
                    <a:pt x="16909" y="107233"/>
                    <a:pt x="11553" y="104000"/>
                  </a:cubicBezTo>
                  <a:cubicBezTo>
                    <a:pt x="17929" y="102757"/>
                    <a:pt x="23540" y="97535"/>
                    <a:pt x="23540" y="90573"/>
                  </a:cubicBezTo>
                  <a:cubicBezTo>
                    <a:pt x="23540" y="83859"/>
                    <a:pt x="17929" y="81870"/>
                    <a:pt x="14103" y="81870"/>
                  </a:cubicBezTo>
                  <a:cubicBezTo>
                    <a:pt x="6452" y="81870"/>
                    <a:pt x="77" y="88335"/>
                    <a:pt x="77" y="96292"/>
                  </a:cubicBezTo>
                  <a:cubicBezTo>
                    <a:pt x="77" y="107730"/>
                    <a:pt x="12828" y="112703"/>
                    <a:pt x="24050" y="112703"/>
                  </a:cubicBezTo>
                  <a:cubicBezTo>
                    <a:pt x="40882" y="112703"/>
                    <a:pt x="50063" y="95297"/>
                    <a:pt x="50828" y="93806"/>
                  </a:cubicBezTo>
                  <a:cubicBezTo>
                    <a:pt x="53888" y="103006"/>
                    <a:pt x="63069" y="112703"/>
                    <a:pt x="78371" y="112703"/>
                  </a:cubicBezTo>
                  <a:cubicBezTo>
                    <a:pt x="104639" y="112703"/>
                    <a:pt x="119176" y="80627"/>
                    <a:pt x="119176" y="74410"/>
                  </a:cubicBezTo>
                  <a:cubicBezTo>
                    <a:pt x="119176" y="71924"/>
                    <a:pt x="116881" y="71924"/>
                    <a:pt x="116116" y="71924"/>
                  </a:cubicBezTo>
                  <a:cubicBezTo>
                    <a:pt x="113820" y="71924"/>
                    <a:pt x="113310" y="72919"/>
                    <a:pt x="112800" y="74659"/>
                  </a:cubicBezTo>
                  <a:cubicBezTo>
                    <a:pt x="104384" y="101265"/>
                    <a:pt x="87042" y="107233"/>
                    <a:pt x="78881" y="107233"/>
                  </a:cubicBezTo>
                  <a:cubicBezTo>
                    <a:pt x="68935" y="107233"/>
                    <a:pt x="64854" y="99276"/>
                    <a:pt x="64854" y="90822"/>
                  </a:cubicBezTo>
                  <a:cubicBezTo>
                    <a:pt x="64854" y="85351"/>
                    <a:pt x="66385" y="79881"/>
                    <a:pt x="69190" y="68940"/>
                  </a:cubicBezTo>
                  <a:lnTo>
                    <a:pt x="77861" y="3487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9830B9BE-7381-7A1B-5492-E3D33E0C714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04034" y="5455028"/>
              <a:ext cx="64981" cy="115574"/>
            </a:xfrm>
            <a:custGeom>
              <a:avLst/>
              <a:gdLst>
                <a:gd name="csX0" fmla="*/ 40428 w 64981"/>
                <a:gd name="csY0" fmla="*/ 4938 h 115574"/>
                <a:gd name="csX1" fmla="*/ 35073 w 64981"/>
                <a:gd name="csY1" fmla="*/ 64 h 115574"/>
                <a:gd name="csX2" fmla="*/ 82 w 64981"/>
                <a:gd name="csY2" fmla="*/ 11204 h 115574"/>
                <a:gd name="csX3" fmla="*/ 82 w 64981"/>
                <a:gd name="csY3" fmla="*/ 17470 h 115574"/>
                <a:gd name="csX4" fmla="*/ 25968 w 64981"/>
                <a:gd name="csY4" fmla="*/ 12596 h 115574"/>
                <a:gd name="csX5" fmla="*/ 25968 w 64981"/>
                <a:gd name="csY5" fmla="*/ 101366 h 115574"/>
                <a:gd name="csX6" fmla="*/ 8116 w 64981"/>
                <a:gd name="csY6" fmla="*/ 109373 h 115574"/>
                <a:gd name="csX7" fmla="*/ 1332 w 64981"/>
                <a:gd name="csY7" fmla="*/ 109373 h 115574"/>
                <a:gd name="csX8" fmla="*/ 1332 w 64981"/>
                <a:gd name="csY8" fmla="*/ 115639 h 115574"/>
                <a:gd name="csX9" fmla="*/ 33109 w 64981"/>
                <a:gd name="csY9" fmla="*/ 114943 h 115574"/>
                <a:gd name="csX10" fmla="*/ 65064 w 64981"/>
                <a:gd name="csY10" fmla="*/ 115639 h 115574"/>
                <a:gd name="csX11" fmla="*/ 65064 w 64981"/>
                <a:gd name="csY11" fmla="*/ 109373 h 115574"/>
                <a:gd name="csX12" fmla="*/ 58280 w 64981"/>
                <a:gd name="csY12" fmla="*/ 109373 h 115574"/>
                <a:gd name="csX13" fmla="*/ 40428 w 64981"/>
                <a:gd name="csY13" fmla="*/ 101366 h 115574"/>
                <a:gd name="csX14" fmla="*/ 40428 w 64981"/>
                <a:gd name="csY14" fmla="*/ 4938 h 1155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981" h="115574">
                  <a:moveTo>
                    <a:pt x="40428" y="4938"/>
                  </a:moveTo>
                  <a:cubicBezTo>
                    <a:pt x="40428" y="238"/>
                    <a:pt x="40071" y="64"/>
                    <a:pt x="35073" y="64"/>
                  </a:cubicBezTo>
                  <a:cubicBezTo>
                    <a:pt x="23647" y="11030"/>
                    <a:pt x="7402" y="11204"/>
                    <a:pt x="82" y="11204"/>
                  </a:cubicBezTo>
                  <a:lnTo>
                    <a:pt x="82" y="17470"/>
                  </a:lnTo>
                  <a:cubicBezTo>
                    <a:pt x="4367" y="17470"/>
                    <a:pt x="16149" y="17470"/>
                    <a:pt x="25968" y="12596"/>
                  </a:cubicBezTo>
                  <a:lnTo>
                    <a:pt x="25968" y="101366"/>
                  </a:lnTo>
                  <a:cubicBezTo>
                    <a:pt x="25968" y="107110"/>
                    <a:pt x="25968" y="109373"/>
                    <a:pt x="8116" y="109373"/>
                  </a:cubicBezTo>
                  <a:lnTo>
                    <a:pt x="1332" y="109373"/>
                  </a:lnTo>
                  <a:lnTo>
                    <a:pt x="1332" y="115639"/>
                  </a:lnTo>
                  <a:cubicBezTo>
                    <a:pt x="4545" y="115465"/>
                    <a:pt x="26504" y="114943"/>
                    <a:pt x="33109" y="114943"/>
                  </a:cubicBezTo>
                  <a:cubicBezTo>
                    <a:pt x="38643" y="114943"/>
                    <a:pt x="61137" y="115465"/>
                    <a:pt x="65064" y="115639"/>
                  </a:cubicBezTo>
                  <a:lnTo>
                    <a:pt x="65064" y="109373"/>
                  </a:lnTo>
                  <a:lnTo>
                    <a:pt x="58280" y="109373"/>
                  </a:lnTo>
                  <a:cubicBezTo>
                    <a:pt x="40428" y="109373"/>
                    <a:pt x="40428" y="107110"/>
                    <a:pt x="40428" y="101366"/>
                  </a:cubicBezTo>
                  <a:lnTo>
                    <a:pt x="40428" y="4938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4ED8226B-F0E0-0209-0677-E3BFB37B239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32649" y="5346814"/>
              <a:ext cx="59932" cy="248654"/>
            </a:xfrm>
            <a:custGeom>
              <a:avLst/>
              <a:gdLst>
                <a:gd name="csX0" fmla="*/ 10288 w 59932"/>
                <a:gd name="csY0" fmla="*/ 8517 h 248654"/>
                <a:gd name="csX1" fmla="*/ 5187 w 59932"/>
                <a:gd name="csY1" fmla="*/ 63 h 248654"/>
                <a:gd name="csX2" fmla="*/ 87 w 59932"/>
                <a:gd name="csY2" fmla="*/ 9263 h 248654"/>
                <a:gd name="csX3" fmla="*/ 87 w 59932"/>
                <a:gd name="csY3" fmla="*/ 239517 h 248654"/>
                <a:gd name="csX4" fmla="*/ 5187 w 59932"/>
                <a:gd name="csY4" fmla="*/ 248717 h 248654"/>
                <a:gd name="csX5" fmla="*/ 10288 w 59932"/>
                <a:gd name="csY5" fmla="*/ 240263 h 248654"/>
                <a:gd name="csX6" fmla="*/ 10288 w 59932"/>
                <a:gd name="csY6" fmla="*/ 8517 h 248654"/>
                <a:gd name="csX7" fmla="*/ 60019 w 59932"/>
                <a:gd name="csY7" fmla="*/ 9263 h 248654"/>
                <a:gd name="csX8" fmla="*/ 54918 w 59932"/>
                <a:gd name="csY8" fmla="*/ 63 h 248654"/>
                <a:gd name="csX9" fmla="*/ 49818 w 59932"/>
                <a:gd name="csY9" fmla="*/ 8517 h 248654"/>
                <a:gd name="csX10" fmla="*/ 49818 w 59932"/>
                <a:gd name="csY10" fmla="*/ 240263 h 248654"/>
                <a:gd name="csX11" fmla="*/ 54918 w 59932"/>
                <a:gd name="csY11" fmla="*/ 248717 h 248654"/>
                <a:gd name="csX12" fmla="*/ 60019 w 59932"/>
                <a:gd name="csY12" fmla="*/ 239517 h 248654"/>
                <a:gd name="csX13" fmla="*/ 60019 w 59932"/>
                <a:gd name="csY13" fmla="*/ 9263 h 248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932" h="248654">
                  <a:moveTo>
                    <a:pt x="10288" y="8517"/>
                  </a:moveTo>
                  <a:cubicBezTo>
                    <a:pt x="10288" y="4539"/>
                    <a:pt x="10288" y="63"/>
                    <a:pt x="5187" y="63"/>
                  </a:cubicBezTo>
                  <a:cubicBezTo>
                    <a:pt x="87" y="63"/>
                    <a:pt x="87" y="5533"/>
                    <a:pt x="87" y="9263"/>
                  </a:cubicBezTo>
                  <a:lnTo>
                    <a:pt x="87" y="239517"/>
                  </a:lnTo>
                  <a:cubicBezTo>
                    <a:pt x="87" y="243496"/>
                    <a:pt x="87" y="248717"/>
                    <a:pt x="5187" y="248717"/>
                  </a:cubicBezTo>
                  <a:cubicBezTo>
                    <a:pt x="10288" y="248717"/>
                    <a:pt x="10288" y="244242"/>
                    <a:pt x="10288" y="240263"/>
                  </a:cubicBezTo>
                  <a:lnTo>
                    <a:pt x="10288" y="8517"/>
                  </a:lnTo>
                  <a:close/>
                  <a:moveTo>
                    <a:pt x="60019" y="9263"/>
                  </a:moveTo>
                  <a:cubicBezTo>
                    <a:pt x="60019" y="5285"/>
                    <a:pt x="60019" y="63"/>
                    <a:pt x="54918" y="63"/>
                  </a:cubicBezTo>
                  <a:cubicBezTo>
                    <a:pt x="49818" y="63"/>
                    <a:pt x="49818" y="4539"/>
                    <a:pt x="49818" y="8517"/>
                  </a:cubicBezTo>
                  <a:lnTo>
                    <a:pt x="49818" y="240263"/>
                  </a:lnTo>
                  <a:cubicBezTo>
                    <a:pt x="49818" y="244242"/>
                    <a:pt x="49818" y="248717"/>
                    <a:pt x="54918" y="248717"/>
                  </a:cubicBezTo>
                  <a:cubicBezTo>
                    <a:pt x="60019" y="248717"/>
                    <a:pt x="60019" y="243247"/>
                    <a:pt x="60019" y="239517"/>
                  </a:cubicBezTo>
                  <a:lnTo>
                    <a:pt x="60019" y="9263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0005748-23AB-B158-44FC-DB57F9226F6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547414" y="5420167"/>
              <a:ext cx="101502" cy="161376"/>
            </a:xfrm>
            <a:custGeom>
              <a:avLst/>
              <a:gdLst>
                <a:gd name="csX0" fmla="*/ 19984 w 101502"/>
                <a:gd name="csY0" fmla="*/ 101762 h 161376"/>
                <a:gd name="csX1" fmla="*/ 54413 w 101502"/>
                <a:gd name="csY1" fmla="*/ 115936 h 161376"/>
                <a:gd name="csX2" fmla="*/ 101594 w 101502"/>
                <a:gd name="csY2" fmla="*/ 57751 h 161376"/>
                <a:gd name="csX3" fmla="*/ 61044 w 101502"/>
                <a:gd name="csY3" fmla="*/ 63 h 161376"/>
                <a:gd name="csX4" fmla="*/ 19219 w 101502"/>
                <a:gd name="csY4" fmla="*/ 14982 h 161376"/>
                <a:gd name="csX5" fmla="*/ 19219 w 101502"/>
                <a:gd name="csY5" fmla="*/ 2798 h 161376"/>
                <a:gd name="csX6" fmla="*/ 92 w 101502"/>
                <a:gd name="csY6" fmla="*/ 2798 h 161376"/>
                <a:gd name="csX7" fmla="*/ 92 w 101502"/>
                <a:gd name="csY7" fmla="*/ 161440 h 161376"/>
                <a:gd name="csX8" fmla="*/ 19984 w 101502"/>
                <a:gd name="csY8" fmla="*/ 161440 h 161376"/>
                <a:gd name="csX9" fmla="*/ 19984 w 101502"/>
                <a:gd name="csY9" fmla="*/ 101762 h 161376"/>
                <a:gd name="csX10" fmla="*/ 19984 w 101502"/>
                <a:gd name="csY10" fmla="*/ 30399 h 161376"/>
                <a:gd name="csX11" fmla="*/ 47017 w 101502"/>
                <a:gd name="csY11" fmla="*/ 15977 h 161376"/>
                <a:gd name="csX12" fmla="*/ 81702 w 101502"/>
                <a:gd name="csY12" fmla="*/ 57751 h 161376"/>
                <a:gd name="csX13" fmla="*/ 44467 w 101502"/>
                <a:gd name="csY13" fmla="*/ 100768 h 161376"/>
                <a:gd name="csX14" fmla="*/ 22535 w 101502"/>
                <a:gd name="csY14" fmla="*/ 89081 h 161376"/>
                <a:gd name="csX15" fmla="*/ 19984 w 101502"/>
                <a:gd name="csY15" fmla="*/ 80378 h 161376"/>
                <a:gd name="csX16" fmla="*/ 19984 w 101502"/>
                <a:gd name="csY16" fmla="*/ 30399 h 161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502" h="161376">
                  <a:moveTo>
                    <a:pt x="19984" y="101762"/>
                  </a:moveTo>
                  <a:cubicBezTo>
                    <a:pt x="27890" y="108973"/>
                    <a:pt x="39112" y="115936"/>
                    <a:pt x="54413" y="115936"/>
                  </a:cubicBezTo>
                  <a:cubicBezTo>
                    <a:pt x="79151" y="115936"/>
                    <a:pt x="101594" y="91568"/>
                    <a:pt x="101594" y="57751"/>
                  </a:cubicBezTo>
                  <a:cubicBezTo>
                    <a:pt x="101594" y="27912"/>
                    <a:pt x="85527" y="63"/>
                    <a:pt x="61044" y="63"/>
                  </a:cubicBezTo>
                  <a:cubicBezTo>
                    <a:pt x="45742" y="63"/>
                    <a:pt x="30951" y="5285"/>
                    <a:pt x="19219" y="14982"/>
                  </a:cubicBezTo>
                  <a:lnTo>
                    <a:pt x="19219" y="2798"/>
                  </a:lnTo>
                  <a:lnTo>
                    <a:pt x="92" y="2798"/>
                  </a:lnTo>
                  <a:lnTo>
                    <a:pt x="92" y="161440"/>
                  </a:lnTo>
                  <a:lnTo>
                    <a:pt x="19984" y="161440"/>
                  </a:lnTo>
                  <a:lnTo>
                    <a:pt x="19984" y="101762"/>
                  </a:lnTo>
                  <a:close/>
                  <a:moveTo>
                    <a:pt x="19984" y="30399"/>
                  </a:moveTo>
                  <a:cubicBezTo>
                    <a:pt x="26105" y="21696"/>
                    <a:pt x="36051" y="15977"/>
                    <a:pt x="47017" y="15977"/>
                  </a:cubicBezTo>
                  <a:cubicBezTo>
                    <a:pt x="66400" y="15977"/>
                    <a:pt x="81702" y="34874"/>
                    <a:pt x="81702" y="57751"/>
                  </a:cubicBezTo>
                  <a:cubicBezTo>
                    <a:pt x="81702" y="83362"/>
                    <a:pt x="63594" y="100768"/>
                    <a:pt x="44467" y="100768"/>
                  </a:cubicBezTo>
                  <a:cubicBezTo>
                    <a:pt x="34521" y="100768"/>
                    <a:pt x="27635" y="95795"/>
                    <a:pt x="22535" y="89081"/>
                  </a:cubicBezTo>
                  <a:cubicBezTo>
                    <a:pt x="19984" y="85351"/>
                    <a:pt x="19984" y="84854"/>
                    <a:pt x="19984" y="80378"/>
                  </a:cubicBezTo>
                  <a:lnTo>
                    <a:pt x="19984" y="303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47F8090A-C292-12C7-580D-FDDECF78F39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673003" y="5418675"/>
              <a:ext cx="111958" cy="117364"/>
            </a:xfrm>
            <a:custGeom>
              <a:avLst/>
              <a:gdLst>
                <a:gd name="csX0" fmla="*/ 112056 w 111958"/>
                <a:gd name="csY0" fmla="*/ 59988 h 117364"/>
                <a:gd name="csX1" fmla="*/ 56204 w 111958"/>
                <a:gd name="csY1" fmla="*/ 63 h 117364"/>
                <a:gd name="csX2" fmla="*/ 97 w 111958"/>
                <a:gd name="csY2" fmla="*/ 59988 h 117364"/>
                <a:gd name="csX3" fmla="*/ 55949 w 111958"/>
                <a:gd name="csY3" fmla="*/ 117428 h 117364"/>
                <a:gd name="csX4" fmla="*/ 112056 w 111958"/>
                <a:gd name="csY4" fmla="*/ 59988 h 117364"/>
                <a:gd name="csX5" fmla="*/ 55949 w 111958"/>
                <a:gd name="csY5" fmla="*/ 101514 h 117364"/>
                <a:gd name="csX6" fmla="*/ 19990 w 111958"/>
                <a:gd name="csY6" fmla="*/ 57502 h 117364"/>
                <a:gd name="csX7" fmla="*/ 55949 w 111958"/>
                <a:gd name="csY7" fmla="*/ 15231 h 117364"/>
                <a:gd name="csX8" fmla="*/ 92163 w 111958"/>
                <a:gd name="csY8" fmla="*/ 57502 h 117364"/>
                <a:gd name="csX9" fmla="*/ 55949 w 111958"/>
                <a:gd name="csY9" fmla="*/ 101514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1958" h="117364">
                  <a:moveTo>
                    <a:pt x="112056" y="59988"/>
                  </a:moveTo>
                  <a:cubicBezTo>
                    <a:pt x="112056" y="26669"/>
                    <a:pt x="86553" y="63"/>
                    <a:pt x="56204" y="63"/>
                  </a:cubicBezTo>
                  <a:cubicBezTo>
                    <a:pt x="24835" y="63"/>
                    <a:pt x="97" y="27415"/>
                    <a:pt x="97" y="59988"/>
                  </a:cubicBezTo>
                  <a:cubicBezTo>
                    <a:pt x="97" y="92811"/>
                    <a:pt x="26110" y="117428"/>
                    <a:pt x="55949" y="117428"/>
                  </a:cubicBezTo>
                  <a:cubicBezTo>
                    <a:pt x="86553" y="117428"/>
                    <a:pt x="112056" y="92314"/>
                    <a:pt x="112056" y="59988"/>
                  </a:cubicBezTo>
                  <a:close/>
                  <a:moveTo>
                    <a:pt x="55949" y="101514"/>
                  </a:moveTo>
                  <a:cubicBezTo>
                    <a:pt x="38352" y="101514"/>
                    <a:pt x="19990" y="87589"/>
                    <a:pt x="19990" y="57502"/>
                  </a:cubicBezTo>
                  <a:cubicBezTo>
                    <a:pt x="19990" y="27415"/>
                    <a:pt x="39372" y="15231"/>
                    <a:pt x="55949" y="15231"/>
                  </a:cubicBezTo>
                  <a:cubicBezTo>
                    <a:pt x="73801" y="15231"/>
                    <a:pt x="92163" y="28161"/>
                    <a:pt x="92163" y="57502"/>
                  </a:cubicBezTo>
                  <a:cubicBezTo>
                    <a:pt x="92163" y="86843"/>
                    <a:pt x="74821" y="101514"/>
                    <a:pt x="55949" y="101514"/>
                  </a:cubicBez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341BD745-076E-8DD8-E924-00727078770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00009" y="5418675"/>
              <a:ext cx="84670" cy="117364"/>
            </a:xfrm>
            <a:custGeom>
              <a:avLst/>
              <a:gdLst>
                <a:gd name="csX0" fmla="*/ 80437 w 84670"/>
                <a:gd name="csY0" fmla="*/ 8020 h 117364"/>
                <a:gd name="csX1" fmla="*/ 43712 w 84670"/>
                <a:gd name="csY1" fmla="*/ 63 h 117364"/>
                <a:gd name="csX2" fmla="*/ 1377 w 84670"/>
                <a:gd name="csY2" fmla="*/ 32637 h 117364"/>
                <a:gd name="csX3" fmla="*/ 15149 w 84670"/>
                <a:gd name="csY3" fmla="*/ 57502 h 117364"/>
                <a:gd name="csX4" fmla="*/ 42692 w 84670"/>
                <a:gd name="csY4" fmla="*/ 66702 h 117364"/>
                <a:gd name="csX5" fmla="*/ 66665 w 84670"/>
                <a:gd name="csY5" fmla="*/ 84605 h 117364"/>
                <a:gd name="csX6" fmla="*/ 42692 w 84670"/>
                <a:gd name="csY6" fmla="*/ 101762 h 117364"/>
                <a:gd name="csX7" fmla="*/ 3163 w 84670"/>
                <a:gd name="csY7" fmla="*/ 89578 h 117364"/>
                <a:gd name="csX8" fmla="*/ 102 w 84670"/>
                <a:gd name="csY8" fmla="*/ 106487 h 117364"/>
                <a:gd name="csX9" fmla="*/ 42947 w 84670"/>
                <a:gd name="csY9" fmla="*/ 117428 h 117364"/>
                <a:gd name="csX10" fmla="*/ 72531 w 84670"/>
                <a:gd name="csY10" fmla="*/ 109471 h 117364"/>
                <a:gd name="csX11" fmla="*/ 84772 w 84670"/>
                <a:gd name="csY11" fmla="*/ 82865 h 117364"/>
                <a:gd name="csX12" fmla="*/ 74826 w 84670"/>
                <a:gd name="csY12" fmla="*/ 59988 h 117364"/>
                <a:gd name="csX13" fmla="*/ 45243 w 84670"/>
                <a:gd name="csY13" fmla="*/ 47556 h 117364"/>
                <a:gd name="csX14" fmla="*/ 19485 w 84670"/>
                <a:gd name="csY14" fmla="*/ 30150 h 117364"/>
                <a:gd name="csX15" fmla="*/ 41162 w 84670"/>
                <a:gd name="csY15" fmla="*/ 14733 h 117364"/>
                <a:gd name="csX16" fmla="*/ 77377 w 84670"/>
                <a:gd name="csY16" fmla="*/ 24182 h 117364"/>
                <a:gd name="csX17" fmla="*/ 80437 w 84670"/>
                <a:gd name="csY17" fmla="*/ 8020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670" h="117364">
                  <a:moveTo>
                    <a:pt x="80437" y="8020"/>
                  </a:moveTo>
                  <a:cubicBezTo>
                    <a:pt x="67175" y="2052"/>
                    <a:pt x="56719" y="63"/>
                    <a:pt x="43712" y="63"/>
                  </a:cubicBezTo>
                  <a:cubicBezTo>
                    <a:pt x="37337" y="63"/>
                    <a:pt x="1377" y="63"/>
                    <a:pt x="1377" y="32637"/>
                  </a:cubicBezTo>
                  <a:cubicBezTo>
                    <a:pt x="1377" y="44821"/>
                    <a:pt x="8773" y="52778"/>
                    <a:pt x="15149" y="57502"/>
                  </a:cubicBezTo>
                  <a:cubicBezTo>
                    <a:pt x="23055" y="62972"/>
                    <a:pt x="28666" y="63967"/>
                    <a:pt x="42692" y="66702"/>
                  </a:cubicBezTo>
                  <a:cubicBezTo>
                    <a:pt x="51873" y="68443"/>
                    <a:pt x="66665" y="71427"/>
                    <a:pt x="66665" y="84605"/>
                  </a:cubicBezTo>
                  <a:cubicBezTo>
                    <a:pt x="66665" y="101762"/>
                    <a:pt x="46518" y="101762"/>
                    <a:pt x="42692" y="101762"/>
                  </a:cubicBezTo>
                  <a:cubicBezTo>
                    <a:pt x="22035" y="101762"/>
                    <a:pt x="7753" y="92562"/>
                    <a:pt x="3163" y="89578"/>
                  </a:cubicBezTo>
                  <a:lnTo>
                    <a:pt x="102" y="106487"/>
                  </a:lnTo>
                  <a:cubicBezTo>
                    <a:pt x="8263" y="110465"/>
                    <a:pt x="22290" y="117428"/>
                    <a:pt x="42947" y="117428"/>
                  </a:cubicBezTo>
                  <a:cubicBezTo>
                    <a:pt x="47538" y="117428"/>
                    <a:pt x="61565" y="117428"/>
                    <a:pt x="72531" y="109471"/>
                  </a:cubicBezTo>
                  <a:cubicBezTo>
                    <a:pt x="80437" y="103503"/>
                    <a:pt x="84772" y="93557"/>
                    <a:pt x="84772" y="82865"/>
                  </a:cubicBezTo>
                  <a:cubicBezTo>
                    <a:pt x="84772" y="69189"/>
                    <a:pt x="75336" y="60734"/>
                    <a:pt x="74826" y="59988"/>
                  </a:cubicBezTo>
                  <a:cubicBezTo>
                    <a:pt x="64880" y="51286"/>
                    <a:pt x="57994" y="49794"/>
                    <a:pt x="45243" y="47556"/>
                  </a:cubicBezTo>
                  <a:cubicBezTo>
                    <a:pt x="31216" y="44821"/>
                    <a:pt x="19485" y="42334"/>
                    <a:pt x="19485" y="30150"/>
                  </a:cubicBezTo>
                  <a:cubicBezTo>
                    <a:pt x="19485" y="14733"/>
                    <a:pt x="37847" y="14733"/>
                    <a:pt x="41162" y="14733"/>
                  </a:cubicBezTo>
                  <a:cubicBezTo>
                    <a:pt x="49323" y="14733"/>
                    <a:pt x="62840" y="15728"/>
                    <a:pt x="77377" y="24182"/>
                  </a:cubicBezTo>
                  <a:lnTo>
                    <a:pt x="80437" y="8020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96D103E-4A8E-0966-42C6-885AC953C27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907054" y="5452766"/>
              <a:ext cx="64624" cy="117837"/>
            </a:xfrm>
            <a:custGeom>
              <a:avLst/>
              <a:gdLst>
                <a:gd name="csX0" fmla="*/ 40987 w 64624"/>
                <a:gd name="csY0" fmla="*/ 64 h 117837"/>
                <a:gd name="csX1" fmla="*/ 37060 w 64624"/>
                <a:gd name="csY1" fmla="*/ 64 h 117837"/>
                <a:gd name="csX2" fmla="*/ 106 w 64624"/>
                <a:gd name="csY2" fmla="*/ 11552 h 117837"/>
                <a:gd name="csX3" fmla="*/ 106 w 64624"/>
                <a:gd name="csY3" fmla="*/ 22518 h 117837"/>
                <a:gd name="csX4" fmla="*/ 24921 w 64624"/>
                <a:gd name="csY4" fmla="*/ 18514 h 117837"/>
                <a:gd name="csX5" fmla="*/ 24921 w 64624"/>
                <a:gd name="csY5" fmla="*/ 106936 h 117837"/>
                <a:gd name="csX6" fmla="*/ 1177 w 64624"/>
                <a:gd name="csY6" fmla="*/ 106936 h 117837"/>
                <a:gd name="csX7" fmla="*/ 1177 w 64624"/>
                <a:gd name="csY7" fmla="*/ 117902 h 117837"/>
                <a:gd name="csX8" fmla="*/ 64731 w 64624"/>
                <a:gd name="csY8" fmla="*/ 117902 h 117837"/>
                <a:gd name="csX9" fmla="*/ 64731 w 64624"/>
                <a:gd name="csY9" fmla="*/ 106936 h 117837"/>
                <a:gd name="csX10" fmla="*/ 40987 w 64624"/>
                <a:gd name="csY10" fmla="*/ 106936 h 117837"/>
                <a:gd name="csX11" fmla="*/ 40987 w 64624"/>
                <a:gd name="csY11" fmla="*/ 64 h 1178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64624" h="117837">
                  <a:moveTo>
                    <a:pt x="40987" y="64"/>
                  </a:moveTo>
                  <a:lnTo>
                    <a:pt x="37060" y="64"/>
                  </a:lnTo>
                  <a:cubicBezTo>
                    <a:pt x="25456" y="10508"/>
                    <a:pt x="10817" y="11204"/>
                    <a:pt x="106" y="11552"/>
                  </a:cubicBezTo>
                  <a:lnTo>
                    <a:pt x="106" y="22518"/>
                  </a:lnTo>
                  <a:cubicBezTo>
                    <a:pt x="7068" y="22344"/>
                    <a:pt x="15995" y="21996"/>
                    <a:pt x="24921" y="18514"/>
                  </a:cubicBezTo>
                  <a:lnTo>
                    <a:pt x="24921" y="106936"/>
                  </a:lnTo>
                  <a:lnTo>
                    <a:pt x="1177" y="106936"/>
                  </a:lnTo>
                  <a:lnTo>
                    <a:pt x="1177" y="117902"/>
                  </a:lnTo>
                  <a:lnTo>
                    <a:pt x="64731" y="117902"/>
                  </a:lnTo>
                  <a:lnTo>
                    <a:pt x="64731" y="106936"/>
                  </a:lnTo>
                  <a:lnTo>
                    <a:pt x="40987" y="106936"/>
                  </a:lnTo>
                  <a:lnTo>
                    <a:pt x="40987" y="64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</p:grp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4D394866-4766-42B6-DBD0-8034FCC8F537}"/>
              </a:ext>
            </a:extLst>
          </p:cNvPr>
          <p:cNvCxnSpPr>
            <a:cxnSpLocks/>
          </p:cNvCxnSpPr>
          <p:nvPr/>
        </p:nvCxnSpPr>
        <p:spPr>
          <a:xfrm>
            <a:off x="10467697" y="2810923"/>
            <a:ext cx="665784" cy="105915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5" name="Group 304" descr="\documentclass{article}&#10;\input{Macros.tex}&#10;\begin{document}&#10;&#10;$f(x_1 \| \msf{pos}_1, x_2 \| \msf{pos}_2) = (y_1, y_2)$&#10;\end{document}" title="IguanaTex Shape Display">
            <a:extLst>
              <a:ext uri="{FF2B5EF4-FFF2-40B4-BE49-F238E27FC236}">
                <a16:creationId xmlns:a16="http://schemas.microsoft.com/office/drawing/2014/main" id="{7E5A2EC3-ABCF-FC9F-3792-854C9FE8467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442623" y="2195327"/>
            <a:ext cx="4170894" cy="316021"/>
            <a:chOff x="4498130" y="3909321"/>
            <a:chExt cx="3256304" cy="246724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4A0C003-A177-2E35-C946-5BFA76F793B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98130" y="3920424"/>
              <a:ext cx="126029" cy="224519"/>
            </a:xfrm>
            <a:custGeom>
              <a:avLst/>
              <a:gdLst>
                <a:gd name="csX0" fmla="*/ 79382 w 126029"/>
                <a:gd name="csY0" fmla="*/ 75314 h 224519"/>
                <a:gd name="csX1" fmla="*/ 101102 w 126029"/>
                <a:gd name="csY1" fmla="*/ 75314 h 224519"/>
                <a:gd name="csX2" fmla="*/ 108679 w 126029"/>
                <a:gd name="csY2" fmla="*/ 70379 h 224519"/>
                <a:gd name="csX3" fmla="*/ 101860 w 126029"/>
                <a:gd name="csY3" fmla="*/ 67665 h 224519"/>
                <a:gd name="csX4" fmla="*/ 80897 w 126029"/>
                <a:gd name="csY4" fmla="*/ 67665 h 224519"/>
                <a:gd name="csX5" fmla="*/ 86201 w 126029"/>
                <a:gd name="csY5" fmla="*/ 39539 h 224519"/>
                <a:gd name="csX6" fmla="*/ 92263 w 126029"/>
                <a:gd name="csY6" fmla="*/ 13879 h 224519"/>
                <a:gd name="csX7" fmla="*/ 104133 w 126029"/>
                <a:gd name="csY7" fmla="*/ 5491 h 224519"/>
                <a:gd name="csX8" fmla="*/ 116509 w 126029"/>
                <a:gd name="csY8" fmla="*/ 9932 h 224519"/>
                <a:gd name="csX9" fmla="*/ 102870 w 126029"/>
                <a:gd name="csY9" fmla="*/ 23255 h 224519"/>
                <a:gd name="csX10" fmla="*/ 112215 w 126029"/>
                <a:gd name="csY10" fmla="*/ 31890 h 224519"/>
                <a:gd name="csX11" fmla="*/ 126106 w 126029"/>
                <a:gd name="csY11" fmla="*/ 17087 h 224519"/>
                <a:gd name="csX12" fmla="*/ 104133 w 126029"/>
                <a:gd name="csY12" fmla="*/ 63 h 224519"/>
                <a:gd name="csX13" fmla="*/ 72058 w 126029"/>
                <a:gd name="csY13" fmla="*/ 28930 h 224519"/>
                <a:gd name="csX14" fmla="*/ 63723 w 126029"/>
                <a:gd name="csY14" fmla="*/ 67665 h 224519"/>
                <a:gd name="csX15" fmla="*/ 46296 w 126029"/>
                <a:gd name="csY15" fmla="*/ 67665 h 224519"/>
                <a:gd name="csX16" fmla="*/ 38719 w 126029"/>
                <a:gd name="csY16" fmla="*/ 72353 h 224519"/>
                <a:gd name="csX17" fmla="*/ 45791 w 126029"/>
                <a:gd name="csY17" fmla="*/ 75314 h 224519"/>
                <a:gd name="csX18" fmla="*/ 62460 w 126029"/>
                <a:gd name="csY18" fmla="*/ 75314 h 224519"/>
                <a:gd name="csX19" fmla="*/ 43518 w 126029"/>
                <a:gd name="csY19" fmla="*/ 172770 h 224519"/>
                <a:gd name="csX20" fmla="*/ 21545 w 126029"/>
                <a:gd name="csY20" fmla="*/ 219154 h 224519"/>
                <a:gd name="csX21" fmla="*/ 9422 w 126029"/>
                <a:gd name="csY21" fmla="*/ 214713 h 224519"/>
                <a:gd name="csX22" fmla="*/ 23313 w 126029"/>
                <a:gd name="csY22" fmla="*/ 201390 h 224519"/>
                <a:gd name="csX23" fmla="*/ 13968 w 126029"/>
                <a:gd name="csY23" fmla="*/ 192755 h 224519"/>
                <a:gd name="csX24" fmla="*/ 77 w 126029"/>
                <a:gd name="csY24" fmla="*/ 207558 h 224519"/>
                <a:gd name="csX25" fmla="*/ 21545 w 126029"/>
                <a:gd name="csY25" fmla="*/ 224582 h 224519"/>
                <a:gd name="csX26" fmla="*/ 50084 w 126029"/>
                <a:gd name="csY26" fmla="*/ 200650 h 224519"/>
                <a:gd name="csX27" fmla="*/ 64228 w 126029"/>
                <a:gd name="csY27" fmla="*/ 153526 h 224519"/>
                <a:gd name="csX28" fmla="*/ 79382 w 126029"/>
                <a:gd name="csY28" fmla="*/ 75314 h 224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26029" h="224519">
                  <a:moveTo>
                    <a:pt x="79382" y="75314"/>
                  </a:moveTo>
                  <a:lnTo>
                    <a:pt x="101102" y="75314"/>
                  </a:lnTo>
                  <a:cubicBezTo>
                    <a:pt x="106154" y="75314"/>
                    <a:pt x="108679" y="75314"/>
                    <a:pt x="108679" y="70379"/>
                  </a:cubicBezTo>
                  <a:cubicBezTo>
                    <a:pt x="108679" y="67665"/>
                    <a:pt x="106154" y="67665"/>
                    <a:pt x="101860" y="67665"/>
                  </a:cubicBezTo>
                  <a:lnTo>
                    <a:pt x="80897" y="67665"/>
                  </a:lnTo>
                  <a:lnTo>
                    <a:pt x="86201" y="39539"/>
                  </a:lnTo>
                  <a:cubicBezTo>
                    <a:pt x="87211" y="34358"/>
                    <a:pt x="90747" y="16840"/>
                    <a:pt x="92263" y="13879"/>
                  </a:cubicBezTo>
                  <a:cubicBezTo>
                    <a:pt x="94536" y="9192"/>
                    <a:pt x="98829" y="5491"/>
                    <a:pt x="104133" y="5491"/>
                  </a:cubicBezTo>
                  <a:cubicBezTo>
                    <a:pt x="105144" y="5491"/>
                    <a:pt x="111710" y="5491"/>
                    <a:pt x="116509" y="9932"/>
                  </a:cubicBezTo>
                  <a:cubicBezTo>
                    <a:pt x="105396" y="10919"/>
                    <a:pt x="102870" y="19554"/>
                    <a:pt x="102870" y="23255"/>
                  </a:cubicBezTo>
                  <a:cubicBezTo>
                    <a:pt x="102870" y="28930"/>
                    <a:pt x="107417" y="31890"/>
                    <a:pt x="112215" y="31890"/>
                  </a:cubicBezTo>
                  <a:cubicBezTo>
                    <a:pt x="118782" y="31890"/>
                    <a:pt x="126106" y="26462"/>
                    <a:pt x="126106" y="17087"/>
                  </a:cubicBezTo>
                  <a:cubicBezTo>
                    <a:pt x="126106" y="5737"/>
                    <a:pt x="114488" y="63"/>
                    <a:pt x="104133" y="63"/>
                  </a:cubicBezTo>
                  <a:cubicBezTo>
                    <a:pt x="95546" y="63"/>
                    <a:pt x="79635" y="4504"/>
                    <a:pt x="72058" y="28930"/>
                  </a:cubicBezTo>
                  <a:cubicBezTo>
                    <a:pt x="70542" y="34111"/>
                    <a:pt x="69785" y="36578"/>
                    <a:pt x="63723" y="67665"/>
                  </a:cubicBezTo>
                  <a:lnTo>
                    <a:pt x="46296" y="67665"/>
                  </a:lnTo>
                  <a:cubicBezTo>
                    <a:pt x="41497" y="67665"/>
                    <a:pt x="38719" y="67665"/>
                    <a:pt x="38719" y="72353"/>
                  </a:cubicBezTo>
                  <a:cubicBezTo>
                    <a:pt x="38719" y="75314"/>
                    <a:pt x="40992" y="75314"/>
                    <a:pt x="45791" y="75314"/>
                  </a:cubicBezTo>
                  <a:lnTo>
                    <a:pt x="62460" y="75314"/>
                  </a:lnTo>
                  <a:lnTo>
                    <a:pt x="43518" y="172770"/>
                  </a:lnTo>
                  <a:cubicBezTo>
                    <a:pt x="38972" y="196702"/>
                    <a:pt x="34678" y="219154"/>
                    <a:pt x="21545" y="219154"/>
                  </a:cubicBezTo>
                  <a:cubicBezTo>
                    <a:pt x="20534" y="219154"/>
                    <a:pt x="14220" y="219154"/>
                    <a:pt x="9422" y="214713"/>
                  </a:cubicBezTo>
                  <a:cubicBezTo>
                    <a:pt x="21040" y="213973"/>
                    <a:pt x="23313" y="205091"/>
                    <a:pt x="23313" y="201390"/>
                  </a:cubicBezTo>
                  <a:cubicBezTo>
                    <a:pt x="23313" y="195716"/>
                    <a:pt x="18766" y="192755"/>
                    <a:pt x="13968" y="192755"/>
                  </a:cubicBezTo>
                  <a:cubicBezTo>
                    <a:pt x="7401" y="192755"/>
                    <a:pt x="77" y="198183"/>
                    <a:pt x="77" y="207558"/>
                  </a:cubicBezTo>
                  <a:cubicBezTo>
                    <a:pt x="77" y="218661"/>
                    <a:pt x="11190" y="224582"/>
                    <a:pt x="21545" y="224582"/>
                  </a:cubicBezTo>
                  <a:cubicBezTo>
                    <a:pt x="35436" y="224582"/>
                    <a:pt x="45538" y="210026"/>
                    <a:pt x="50084" y="200650"/>
                  </a:cubicBezTo>
                  <a:cubicBezTo>
                    <a:pt x="58167" y="185106"/>
                    <a:pt x="63976" y="155253"/>
                    <a:pt x="64228" y="153526"/>
                  </a:cubicBezTo>
                  <a:lnTo>
                    <a:pt x="79382" y="75314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5C080DE-4CAC-E39C-E2F8-209D802353A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60586" y="3909321"/>
              <a:ext cx="58594" cy="246724"/>
            </a:xfrm>
            <a:custGeom>
              <a:avLst/>
              <a:gdLst>
                <a:gd name="csX0" fmla="*/ 58678 w 58594"/>
                <a:gd name="csY0" fmla="*/ 244320 h 246724"/>
                <a:gd name="csX1" fmla="*/ 54384 w 58594"/>
                <a:gd name="csY1" fmla="*/ 238892 h 246724"/>
                <a:gd name="csX2" fmla="*/ 14731 w 58594"/>
                <a:gd name="csY2" fmla="*/ 123425 h 246724"/>
                <a:gd name="csX3" fmla="*/ 55394 w 58594"/>
                <a:gd name="csY3" fmla="*/ 6724 h 246724"/>
                <a:gd name="csX4" fmla="*/ 58678 w 58594"/>
                <a:gd name="csY4" fmla="*/ 2530 h 246724"/>
                <a:gd name="csX5" fmla="*/ 56152 w 58594"/>
                <a:gd name="csY5" fmla="*/ 63 h 246724"/>
                <a:gd name="csX6" fmla="*/ 15994 w 58594"/>
                <a:gd name="csY6" fmla="*/ 48174 h 246724"/>
                <a:gd name="csX7" fmla="*/ 83 w 58594"/>
                <a:gd name="csY7" fmla="*/ 123425 h 246724"/>
                <a:gd name="csX8" fmla="*/ 16752 w 58594"/>
                <a:gd name="csY8" fmla="*/ 200403 h 246724"/>
                <a:gd name="csX9" fmla="*/ 56152 w 58594"/>
                <a:gd name="csY9" fmla="*/ 246788 h 246724"/>
                <a:gd name="csX10" fmla="*/ 58678 w 58594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594" h="246724">
                  <a:moveTo>
                    <a:pt x="58678" y="244320"/>
                  </a:moveTo>
                  <a:cubicBezTo>
                    <a:pt x="58678" y="243580"/>
                    <a:pt x="58678" y="243087"/>
                    <a:pt x="54384" y="238892"/>
                  </a:cubicBezTo>
                  <a:cubicBezTo>
                    <a:pt x="22813" y="207805"/>
                    <a:pt x="14731" y="161174"/>
                    <a:pt x="14731" y="123425"/>
                  </a:cubicBezTo>
                  <a:cubicBezTo>
                    <a:pt x="14731" y="80495"/>
                    <a:pt x="24329" y="37565"/>
                    <a:pt x="55394" y="6724"/>
                  </a:cubicBezTo>
                  <a:cubicBezTo>
                    <a:pt x="58678" y="3764"/>
                    <a:pt x="58678" y="3270"/>
                    <a:pt x="58678" y="2530"/>
                  </a:cubicBezTo>
                  <a:cubicBezTo>
                    <a:pt x="58678" y="803"/>
                    <a:pt x="57667" y="63"/>
                    <a:pt x="56152" y="63"/>
                  </a:cubicBezTo>
                  <a:cubicBezTo>
                    <a:pt x="53626" y="63"/>
                    <a:pt x="30896" y="16840"/>
                    <a:pt x="15994" y="48174"/>
                  </a:cubicBezTo>
                  <a:cubicBezTo>
                    <a:pt x="3113" y="75314"/>
                    <a:pt x="83" y="102700"/>
                    <a:pt x="83" y="123425"/>
                  </a:cubicBezTo>
                  <a:cubicBezTo>
                    <a:pt x="83" y="142670"/>
                    <a:pt x="2861" y="172523"/>
                    <a:pt x="16752" y="200403"/>
                  </a:cubicBezTo>
                  <a:cubicBezTo>
                    <a:pt x="31906" y="230750"/>
                    <a:pt x="53626" y="246788"/>
                    <a:pt x="56152" y="246788"/>
                  </a:cubicBezTo>
                  <a:cubicBezTo>
                    <a:pt x="57667" y="246788"/>
                    <a:pt x="58678" y="246047"/>
                    <a:pt x="58678" y="24432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F84D58D-EF51-5B70-C421-6A6C47879DA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41127" y="3985312"/>
              <a:ext cx="125777" cy="111766"/>
            </a:xfrm>
            <a:custGeom>
              <a:avLst/>
              <a:gdLst>
                <a:gd name="csX0" fmla="*/ 77119 w 125777"/>
                <a:gd name="csY0" fmla="*/ 34604 h 111766"/>
                <a:gd name="csX1" fmla="*/ 102123 w 125777"/>
                <a:gd name="csY1" fmla="*/ 5491 h 111766"/>
                <a:gd name="csX2" fmla="*/ 114751 w 125777"/>
                <a:gd name="csY2" fmla="*/ 8698 h 111766"/>
                <a:gd name="csX3" fmla="*/ 102628 w 125777"/>
                <a:gd name="csY3" fmla="*/ 22021 h 111766"/>
                <a:gd name="csX4" fmla="*/ 112225 w 125777"/>
                <a:gd name="csY4" fmla="*/ 30657 h 111766"/>
                <a:gd name="csX5" fmla="*/ 125864 w 125777"/>
                <a:gd name="csY5" fmla="*/ 16347 h 111766"/>
                <a:gd name="csX6" fmla="*/ 102375 w 125777"/>
                <a:gd name="csY6" fmla="*/ 63 h 111766"/>
                <a:gd name="csX7" fmla="*/ 75856 w 125777"/>
                <a:gd name="csY7" fmla="*/ 18814 h 111766"/>
                <a:gd name="csX8" fmla="*/ 48579 w 125777"/>
                <a:gd name="csY8" fmla="*/ 63 h 111766"/>
                <a:gd name="csX9" fmla="*/ 7916 w 125777"/>
                <a:gd name="csY9" fmla="*/ 38058 h 111766"/>
                <a:gd name="csX10" fmla="*/ 10947 w 125777"/>
                <a:gd name="csY10" fmla="*/ 40526 h 111766"/>
                <a:gd name="csX11" fmla="*/ 14230 w 125777"/>
                <a:gd name="csY11" fmla="*/ 37812 h 111766"/>
                <a:gd name="csX12" fmla="*/ 48074 w 125777"/>
                <a:gd name="csY12" fmla="*/ 5491 h 111766"/>
                <a:gd name="csX13" fmla="*/ 61712 w 125777"/>
                <a:gd name="csY13" fmla="*/ 22021 h 111766"/>
                <a:gd name="csX14" fmla="*/ 48074 w 125777"/>
                <a:gd name="csY14" fmla="*/ 80742 h 111766"/>
                <a:gd name="csX15" fmla="*/ 24080 w 125777"/>
                <a:gd name="csY15" fmla="*/ 106401 h 111766"/>
                <a:gd name="csX16" fmla="*/ 11452 w 125777"/>
                <a:gd name="csY16" fmla="*/ 103194 h 111766"/>
                <a:gd name="csX17" fmla="*/ 23322 w 125777"/>
                <a:gd name="csY17" fmla="*/ 89871 h 111766"/>
                <a:gd name="csX18" fmla="*/ 13978 w 125777"/>
                <a:gd name="csY18" fmla="*/ 81235 h 111766"/>
                <a:gd name="csX19" fmla="*/ 87 w 125777"/>
                <a:gd name="csY19" fmla="*/ 95545 h 111766"/>
                <a:gd name="csX20" fmla="*/ 23828 w 125777"/>
                <a:gd name="csY20" fmla="*/ 111829 h 111766"/>
                <a:gd name="csX21" fmla="*/ 50347 w 125777"/>
                <a:gd name="csY21" fmla="*/ 93078 h 111766"/>
                <a:gd name="csX22" fmla="*/ 77624 w 125777"/>
                <a:gd name="csY22" fmla="*/ 111829 h 111766"/>
                <a:gd name="csX23" fmla="*/ 118034 w 125777"/>
                <a:gd name="csY23" fmla="*/ 73833 h 111766"/>
                <a:gd name="csX24" fmla="*/ 115003 w 125777"/>
                <a:gd name="csY24" fmla="*/ 71366 h 111766"/>
                <a:gd name="csX25" fmla="*/ 111720 w 125777"/>
                <a:gd name="csY25" fmla="*/ 74080 h 111766"/>
                <a:gd name="csX26" fmla="*/ 78129 w 125777"/>
                <a:gd name="csY26" fmla="*/ 106401 h 111766"/>
                <a:gd name="csX27" fmla="*/ 64238 w 125777"/>
                <a:gd name="csY27" fmla="*/ 90117 h 111766"/>
                <a:gd name="csX28" fmla="*/ 68531 w 125777"/>
                <a:gd name="csY28" fmla="*/ 68406 h 111766"/>
                <a:gd name="csX29" fmla="*/ 77119 w 125777"/>
                <a:gd name="csY29" fmla="*/ 34604 h 1117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5777" h="111766">
                  <a:moveTo>
                    <a:pt x="77119" y="34604"/>
                  </a:moveTo>
                  <a:cubicBezTo>
                    <a:pt x="78634" y="28189"/>
                    <a:pt x="84443" y="5491"/>
                    <a:pt x="102123" y="5491"/>
                  </a:cubicBezTo>
                  <a:cubicBezTo>
                    <a:pt x="103385" y="5491"/>
                    <a:pt x="109447" y="5491"/>
                    <a:pt x="114751" y="8698"/>
                  </a:cubicBezTo>
                  <a:cubicBezTo>
                    <a:pt x="107679" y="9932"/>
                    <a:pt x="102628" y="16100"/>
                    <a:pt x="102628" y="22021"/>
                  </a:cubicBezTo>
                  <a:cubicBezTo>
                    <a:pt x="102628" y="25969"/>
                    <a:pt x="105406" y="30657"/>
                    <a:pt x="112225" y="30657"/>
                  </a:cubicBezTo>
                  <a:cubicBezTo>
                    <a:pt x="117782" y="30657"/>
                    <a:pt x="125864" y="26216"/>
                    <a:pt x="125864" y="16347"/>
                  </a:cubicBezTo>
                  <a:cubicBezTo>
                    <a:pt x="125864" y="3517"/>
                    <a:pt x="110962" y="63"/>
                    <a:pt x="102375" y="63"/>
                  </a:cubicBezTo>
                  <a:cubicBezTo>
                    <a:pt x="87726" y="63"/>
                    <a:pt x="78887" y="13139"/>
                    <a:pt x="75856" y="18814"/>
                  </a:cubicBezTo>
                  <a:cubicBezTo>
                    <a:pt x="69542" y="2530"/>
                    <a:pt x="55903" y="63"/>
                    <a:pt x="48579" y="63"/>
                  </a:cubicBezTo>
                  <a:cubicBezTo>
                    <a:pt x="22312" y="63"/>
                    <a:pt x="7916" y="31890"/>
                    <a:pt x="7916" y="38058"/>
                  </a:cubicBezTo>
                  <a:cubicBezTo>
                    <a:pt x="7916" y="40526"/>
                    <a:pt x="10442" y="40526"/>
                    <a:pt x="10947" y="40526"/>
                  </a:cubicBezTo>
                  <a:cubicBezTo>
                    <a:pt x="12967" y="40526"/>
                    <a:pt x="13725" y="40032"/>
                    <a:pt x="14230" y="37812"/>
                  </a:cubicBezTo>
                  <a:cubicBezTo>
                    <a:pt x="22817" y="11659"/>
                    <a:pt x="39487" y="5491"/>
                    <a:pt x="48074" y="5491"/>
                  </a:cubicBezTo>
                  <a:cubicBezTo>
                    <a:pt x="52872" y="5491"/>
                    <a:pt x="61712" y="7711"/>
                    <a:pt x="61712" y="22021"/>
                  </a:cubicBezTo>
                  <a:cubicBezTo>
                    <a:pt x="61712" y="29670"/>
                    <a:pt x="57419" y="46200"/>
                    <a:pt x="48074" y="80742"/>
                  </a:cubicBezTo>
                  <a:cubicBezTo>
                    <a:pt x="44033" y="96039"/>
                    <a:pt x="35193" y="106401"/>
                    <a:pt x="24080" y="106401"/>
                  </a:cubicBezTo>
                  <a:cubicBezTo>
                    <a:pt x="22565" y="106401"/>
                    <a:pt x="16756" y="106401"/>
                    <a:pt x="11452" y="103194"/>
                  </a:cubicBezTo>
                  <a:cubicBezTo>
                    <a:pt x="17766" y="101960"/>
                    <a:pt x="23322" y="96779"/>
                    <a:pt x="23322" y="89871"/>
                  </a:cubicBezTo>
                  <a:cubicBezTo>
                    <a:pt x="23322" y="83209"/>
                    <a:pt x="17766" y="81235"/>
                    <a:pt x="13978" y="81235"/>
                  </a:cubicBezTo>
                  <a:cubicBezTo>
                    <a:pt x="6401" y="81235"/>
                    <a:pt x="87" y="87650"/>
                    <a:pt x="87" y="95545"/>
                  </a:cubicBezTo>
                  <a:cubicBezTo>
                    <a:pt x="87" y="106895"/>
                    <a:pt x="12715" y="111829"/>
                    <a:pt x="23828" y="111829"/>
                  </a:cubicBezTo>
                  <a:cubicBezTo>
                    <a:pt x="40497" y="111829"/>
                    <a:pt x="49589" y="94558"/>
                    <a:pt x="50347" y="93078"/>
                  </a:cubicBezTo>
                  <a:cubicBezTo>
                    <a:pt x="53378" y="102207"/>
                    <a:pt x="62470" y="111829"/>
                    <a:pt x="77624" y="111829"/>
                  </a:cubicBezTo>
                  <a:cubicBezTo>
                    <a:pt x="103638" y="111829"/>
                    <a:pt x="118034" y="80002"/>
                    <a:pt x="118034" y="73833"/>
                  </a:cubicBezTo>
                  <a:cubicBezTo>
                    <a:pt x="118034" y="71366"/>
                    <a:pt x="115761" y="71366"/>
                    <a:pt x="115003" y="71366"/>
                  </a:cubicBezTo>
                  <a:cubicBezTo>
                    <a:pt x="112730" y="71366"/>
                    <a:pt x="112225" y="72353"/>
                    <a:pt x="111720" y="74080"/>
                  </a:cubicBezTo>
                  <a:cubicBezTo>
                    <a:pt x="103385" y="100480"/>
                    <a:pt x="86211" y="106401"/>
                    <a:pt x="78129" y="106401"/>
                  </a:cubicBezTo>
                  <a:cubicBezTo>
                    <a:pt x="68279" y="106401"/>
                    <a:pt x="64238" y="98506"/>
                    <a:pt x="64238" y="90117"/>
                  </a:cubicBezTo>
                  <a:cubicBezTo>
                    <a:pt x="64238" y="84689"/>
                    <a:pt x="65753" y="79261"/>
                    <a:pt x="68531" y="68406"/>
                  </a:cubicBezTo>
                  <a:lnTo>
                    <a:pt x="77119" y="34604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0AF3D3F-3CE0-707F-89B6-589AD56EFF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97421" y="4016695"/>
              <a:ext cx="64353" cy="114677"/>
            </a:xfrm>
            <a:custGeom>
              <a:avLst/>
              <a:gdLst>
                <a:gd name="csX0" fmla="*/ 40048 w 64353"/>
                <a:gd name="csY0" fmla="*/ 4900 h 114677"/>
                <a:gd name="csX1" fmla="*/ 34744 w 64353"/>
                <a:gd name="csY1" fmla="*/ 64 h 114677"/>
                <a:gd name="csX2" fmla="*/ 92 w 64353"/>
                <a:gd name="csY2" fmla="*/ 11118 h 114677"/>
                <a:gd name="csX3" fmla="*/ 92 w 64353"/>
                <a:gd name="csY3" fmla="*/ 17335 h 114677"/>
                <a:gd name="csX4" fmla="*/ 25728 w 64353"/>
                <a:gd name="csY4" fmla="*/ 12499 h 114677"/>
                <a:gd name="csX5" fmla="*/ 25728 w 64353"/>
                <a:gd name="csY5" fmla="*/ 100580 h 114677"/>
                <a:gd name="csX6" fmla="*/ 8048 w 64353"/>
                <a:gd name="csY6" fmla="*/ 108524 h 114677"/>
                <a:gd name="csX7" fmla="*/ 1330 w 64353"/>
                <a:gd name="csY7" fmla="*/ 108524 h 114677"/>
                <a:gd name="csX8" fmla="*/ 1330 w 64353"/>
                <a:gd name="csY8" fmla="*/ 114742 h 114677"/>
                <a:gd name="csX9" fmla="*/ 32799 w 64353"/>
                <a:gd name="csY9" fmla="*/ 114051 h 114677"/>
                <a:gd name="csX10" fmla="*/ 64446 w 64353"/>
                <a:gd name="csY10" fmla="*/ 114742 h 114677"/>
                <a:gd name="csX11" fmla="*/ 64446 w 64353"/>
                <a:gd name="csY11" fmla="*/ 108524 h 114677"/>
                <a:gd name="csX12" fmla="*/ 57727 w 64353"/>
                <a:gd name="csY12" fmla="*/ 108524 h 114677"/>
                <a:gd name="csX13" fmla="*/ 40048 w 64353"/>
                <a:gd name="csY13" fmla="*/ 100580 h 114677"/>
                <a:gd name="csX14" fmla="*/ 40048 w 64353"/>
                <a:gd name="csY14" fmla="*/ 490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353" h="114677">
                  <a:moveTo>
                    <a:pt x="40048" y="4900"/>
                  </a:moveTo>
                  <a:cubicBezTo>
                    <a:pt x="40048" y="237"/>
                    <a:pt x="39694" y="64"/>
                    <a:pt x="34744" y="64"/>
                  </a:cubicBezTo>
                  <a:cubicBezTo>
                    <a:pt x="23429" y="10945"/>
                    <a:pt x="7341" y="11118"/>
                    <a:pt x="92" y="11118"/>
                  </a:cubicBezTo>
                  <a:lnTo>
                    <a:pt x="92" y="17335"/>
                  </a:lnTo>
                  <a:cubicBezTo>
                    <a:pt x="4335" y="17335"/>
                    <a:pt x="16004" y="17335"/>
                    <a:pt x="25728" y="12499"/>
                  </a:cubicBezTo>
                  <a:lnTo>
                    <a:pt x="25728" y="100580"/>
                  </a:lnTo>
                  <a:cubicBezTo>
                    <a:pt x="25728" y="106279"/>
                    <a:pt x="25728" y="108524"/>
                    <a:pt x="8048" y="108524"/>
                  </a:cubicBezTo>
                  <a:lnTo>
                    <a:pt x="1330" y="108524"/>
                  </a:lnTo>
                  <a:lnTo>
                    <a:pt x="1330" y="114742"/>
                  </a:lnTo>
                  <a:cubicBezTo>
                    <a:pt x="4512" y="114569"/>
                    <a:pt x="26258" y="114051"/>
                    <a:pt x="32799" y="114051"/>
                  </a:cubicBezTo>
                  <a:cubicBezTo>
                    <a:pt x="38280" y="114051"/>
                    <a:pt x="60556" y="114569"/>
                    <a:pt x="64446" y="114742"/>
                  </a:cubicBezTo>
                  <a:lnTo>
                    <a:pt x="64446" y="108524"/>
                  </a:lnTo>
                  <a:lnTo>
                    <a:pt x="57727" y="108524"/>
                  </a:lnTo>
                  <a:cubicBezTo>
                    <a:pt x="40048" y="108524"/>
                    <a:pt x="40048" y="106279"/>
                    <a:pt x="40048" y="100580"/>
                  </a:cubicBezTo>
                  <a:lnTo>
                    <a:pt x="40048" y="490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B213A02-09E7-7EA4-5DC9-F85815DD681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24792" y="3909321"/>
              <a:ext cx="59352" cy="246724"/>
            </a:xfrm>
            <a:custGeom>
              <a:avLst/>
              <a:gdLst>
                <a:gd name="csX0" fmla="*/ 10199 w 59352"/>
                <a:gd name="csY0" fmla="*/ 8451 h 246724"/>
                <a:gd name="csX1" fmla="*/ 5148 w 59352"/>
                <a:gd name="csY1" fmla="*/ 63 h 246724"/>
                <a:gd name="csX2" fmla="*/ 97 w 59352"/>
                <a:gd name="csY2" fmla="*/ 9192 h 246724"/>
                <a:gd name="csX3" fmla="*/ 97 w 59352"/>
                <a:gd name="csY3" fmla="*/ 237659 h 246724"/>
                <a:gd name="csX4" fmla="*/ 5148 w 59352"/>
                <a:gd name="csY4" fmla="*/ 246788 h 246724"/>
                <a:gd name="csX5" fmla="*/ 10199 w 59352"/>
                <a:gd name="csY5" fmla="*/ 238399 h 246724"/>
                <a:gd name="csX6" fmla="*/ 10199 w 59352"/>
                <a:gd name="csY6" fmla="*/ 8451 h 246724"/>
                <a:gd name="csX7" fmla="*/ 59449 w 59352"/>
                <a:gd name="csY7" fmla="*/ 9192 h 246724"/>
                <a:gd name="csX8" fmla="*/ 54398 w 59352"/>
                <a:gd name="csY8" fmla="*/ 63 h 246724"/>
                <a:gd name="csX9" fmla="*/ 49347 w 59352"/>
                <a:gd name="csY9" fmla="*/ 8451 h 246724"/>
                <a:gd name="csX10" fmla="*/ 49347 w 59352"/>
                <a:gd name="csY10" fmla="*/ 238399 h 246724"/>
                <a:gd name="csX11" fmla="*/ 54398 w 59352"/>
                <a:gd name="csY11" fmla="*/ 246788 h 246724"/>
                <a:gd name="csX12" fmla="*/ 59449 w 59352"/>
                <a:gd name="csY12" fmla="*/ 237659 h 246724"/>
                <a:gd name="csX13" fmla="*/ 59449 w 59352"/>
                <a:gd name="csY13" fmla="*/ 9192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352" h="246724">
                  <a:moveTo>
                    <a:pt x="10199" y="8451"/>
                  </a:moveTo>
                  <a:cubicBezTo>
                    <a:pt x="10199" y="4504"/>
                    <a:pt x="10199" y="63"/>
                    <a:pt x="5148" y="63"/>
                  </a:cubicBezTo>
                  <a:cubicBezTo>
                    <a:pt x="97" y="63"/>
                    <a:pt x="97" y="5491"/>
                    <a:pt x="97" y="9192"/>
                  </a:cubicBezTo>
                  <a:lnTo>
                    <a:pt x="97" y="237659"/>
                  </a:lnTo>
                  <a:cubicBezTo>
                    <a:pt x="97" y="241606"/>
                    <a:pt x="97" y="246788"/>
                    <a:pt x="5148" y="246788"/>
                  </a:cubicBezTo>
                  <a:cubicBezTo>
                    <a:pt x="10199" y="246788"/>
                    <a:pt x="10199" y="242347"/>
                    <a:pt x="10199" y="238399"/>
                  </a:cubicBezTo>
                  <a:lnTo>
                    <a:pt x="10199" y="8451"/>
                  </a:lnTo>
                  <a:close/>
                  <a:moveTo>
                    <a:pt x="59449" y="9192"/>
                  </a:moveTo>
                  <a:cubicBezTo>
                    <a:pt x="59449" y="5244"/>
                    <a:pt x="59449" y="63"/>
                    <a:pt x="54398" y="63"/>
                  </a:cubicBezTo>
                  <a:cubicBezTo>
                    <a:pt x="49347" y="63"/>
                    <a:pt x="49347" y="4504"/>
                    <a:pt x="49347" y="8451"/>
                  </a:cubicBezTo>
                  <a:lnTo>
                    <a:pt x="49347" y="238399"/>
                  </a:lnTo>
                  <a:cubicBezTo>
                    <a:pt x="49347" y="242347"/>
                    <a:pt x="49347" y="246788"/>
                    <a:pt x="54398" y="246788"/>
                  </a:cubicBezTo>
                  <a:cubicBezTo>
                    <a:pt x="59449" y="246788"/>
                    <a:pt x="59449" y="241360"/>
                    <a:pt x="59449" y="237659"/>
                  </a:cubicBezTo>
                  <a:lnTo>
                    <a:pt x="59449" y="919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5F02D17-9513-C55B-1FB2-E383F9EE2F1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38447" y="3982105"/>
              <a:ext cx="100520" cy="160124"/>
            </a:xfrm>
            <a:custGeom>
              <a:avLst/>
              <a:gdLst>
                <a:gd name="csX0" fmla="*/ 19802 w 100520"/>
                <a:gd name="csY0" fmla="*/ 100973 h 160124"/>
                <a:gd name="csX1" fmla="*/ 53898 w 100520"/>
                <a:gd name="csY1" fmla="*/ 115037 h 160124"/>
                <a:gd name="csX2" fmla="*/ 100622 w 100520"/>
                <a:gd name="csY2" fmla="*/ 57303 h 160124"/>
                <a:gd name="csX3" fmla="*/ 60465 w 100520"/>
                <a:gd name="csY3" fmla="*/ 63 h 160124"/>
                <a:gd name="csX4" fmla="*/ 19044 w 100520"/>
                <a:gd name="csY4" fmla="*/ 14866 h 160124"/>
                <a:gd name="csX5" fmla="*/ 19044 w 100520"/>
                <a:gd name="csY5" fmla="*/ 2777 h 160124"/>
                <a:gd name="csX6" fmla="*/ 102 w 100520"/>
                <a:gd name="csY6" fmla="*/ 2777 h 160124"/>
                <a:gd name="csX7" fmla="*/ 102 w 100520"/>
                <a:gd name="csY7" fmla="*/ 160187 h 160124"/>
                <a:gd name="csX8" fmla="*/ 19802 w 100520"/>
                <a:gd name="csY8" fmla="*/ 160187 h 160124"/>
                <a:gd name="csX9" fmla="*/ 19802 w 100520"/>
                <a:gd name="csY9" fmla="*/ 100973 h 160124"/>
                <a:gd name="csX10" fmla="*/ 19802 w 100520"/>
                <a:gd name="csY10" fmla="*/ 30163 h 160124"/>
                <a:gd name="csX11" fmla="*/ 46574 w 100520"/>
                <a:gd name="csY11" fmla="*/ 15853 h 160124"/>
                <a:gd name="csX12" fmla="*/ 80922 w 100520"/>
                <a:gd name="csY12" fmla="*/ 57303 h 160124"/>
                <a:gd name="csX13" fmla="*/ 44048 w 100520"/>
                <a:gd name="csY13" fmla="*/ 99986 h 160124"/>
                <a:gd name="csX14" fmla="*/ 22327 w 100520"/>
                <a:gd name="csY14" fmla="*/ 88390 h 160124"/>
                <a:gd name="csX15" fmla="*/ 19802 w 100520"/>
                <a:gd name="csY15" fmla="*/ 79755 h 160124"/>
                <a:gd name="csX16" fmla="*/ 19802 w 100520"/>
                <a:gd name="csY16" fmla="*/ 30163 h 160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0520" h="160124">
                  <a:moveTo>
                    <a:pt x="19802" y="100973"/>
                  </a:moveTo>
                  <a:cubicBezTo>
                    <a:pt x="27631" y="108128"/>
                    <a:pt x="38744" y="115037"/>
                    <a:pt x="53898" y="115037"/>
                  </a:cubicBezTo>
                  <a:cubicBezTo>
                    <a:pt x="78397" y="115037"/>
                    <a:pt x="100622" y="90857"/>
                    <a:pt x="100622" y="57303"/>
                  </a:cubicBezTo>
                  <a:cubicBezTo>
                    <a:pt x="100622" y="27696"/>
                    <a:pt x="84711" y="63"/>
                    <a:pt x="60465" y="63"/>
                  </a:cubicBezTo>
                  <a:cubicBezTo>
                    <a:pt x="45311" y="63"/>
                    <a:pt x="30662" y="5244"/>
                    <a:pt x="19044" y="14866"/>
                  </a:cubicBezTo>
                  <a:lnTo>
                    <a:pt x="19044" y="2777"/>
                  </a:lnTo>
                  <a:lnTo>
                    <a:pt x="102" y="2777"/>
                  </a:lnTo>
                  <a:lnTo>
                    <a:pt x="102" y="160187"/>
                  </a:lnTo>
                  <a:lnTo>
                    <a:pt x="19802" y="160187"/>
                  </a:lnTo>
                  <a:lnTo>
                    <a:pt x="19802" y="100973"/>
                  </a:lnTo>
                  <a:close/>
                  <a:moveTo>
                    <a:pt x="19802" y="30163"/>
                  </a:moveTo>
                  <a:cubicBezTo>
                    <a:pt x="25863" y="21528"/>
                    <a:pt x="35713" y="15853"/>
                    <a:pt x="46574" y="15853"/>
                  </a:cubicBezTo>
                  <a:cubicBezTo>
                    <a:pt x="65768" y="15853"/>
                    <a:pt x="80922" y="34604"/>
                    <a:pt x="80922" y="57303"/>
                  </a:cubicBezTo>
                  <a:cubicBezTo>
                    <a:pt x="80922" y="82716"/>
                    <a:pt x="62990" y="99986"/>
                    <a:pt x="44048" y="99986"/>
                  </a:cubicBezTo>
                  <a:cubicBezTo>
                    <a:pt x="34198" y="99986"/>
                    <a:pt x="27379" y="95052"/>
                    <a:pt x="22327" y="88390"/>
                  </a:cubicBezTo>
                  <a:cubicBezTo>
                    <a:pt x="19802" y="84689"/>
                    <a:pt x="19802" y="84196"/>
                    <a:pt x="19802" y="79755"/>
                  </a:cubicBezTo>
                  <a:lnTo>
                    <a:pt x="19802" y="30163"/>
                  </a:ln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8F9DE6C-40C4-02CA-876A-1F7E3576B1C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62821" y="3980625"/>
              <a:ext cx="110875" cy="116454"/>
            </a:xfrm>
            <a:custGeom>
              <a:avLst/>
              <a:gdLst>
                <a:gd name="csX0" fmla="*/ 110983 w 110875"/>
                <a:gd name="csY0" fmla="*/ 59523 h 116454"/>
                <a:gd name="csX1" fmla="*/ 55671 w 110875"/>
                <a:gd name="csY1" fmla="*/ 63 h 116454"/>
                <a:gd name="csX2" fmla="*/ 107 w 110875"/>
                <a:gd name="csY2" fmla="*/ 59523 h 116454"/>
                <a:gd name="csX3" fmla="*/ 55419 w 110875"/>
                <a:gd name="csY3" fmla="*/ 116517 h 116454"/>
                <a:gd name="csX4" fmla="*/ 110983 w 110875"/>
                <a:gd name="csY4" fmla="*/ 59523 h 116454"/>
                <a:gd name="csX5" fmla="*/ 55419 w 110875"/>
                <a:gd name="csY5" fmla="*/ 100726 h 116454"/>
                <a:gd name="csX6" fmla="*/ 19807 w 110875"/>
                <a:gd name="csY6" fmla="*/ 57056 h 116454"/>
                <a:gd name="csX7" fmla="*/ 55419 w 110875"/>
                <a:gd name="csY7" fmla="*/ 15113 h 116454"/>
                <a:gd name="csX8" fmla="*/ 91283 w 110875"/>
                <a:gd name="csY8" fmla="*/ 57056 h 116454"/>
                <a:gd name="csX9" fmla="*/ 55419 w 110875"/>
                <a:gd name="csY9" fmla="*/ 100726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0875" h="116454">
                  <a:moveTo>
                    <a:pt x="110983" y="59523"/>
                  </a:moveTo>
                  <a:cubicBezTo>
                    <a:pt x="110983" y="26462"/>
                    <a:pt x="85726" y="63"/>
                    <a:pt x="55671" y="63"/>
                  </a:cubicBezTo>
                  <a:cubicBezTo>
                    <a:pt x="24606" y="63"/>
                    <a:pt x="107" y="27202"/>
                    <a:pt x="107" y="59523"/>
                  </a:cubicBezTo>
                  <a:cubicBezTo>
                    <a:pt x="107" y="92091"/>
                    <a:pt x="25869" y="116517"/>
                    <a:pt x="55419" y="116517"/>
                  </a:cubicBezTo>
                  <a:cubicBezTo>
                    <a:pt x="85726" y="116517"/>
                    <a:pt x="110983" y="91598"/>
                    <a:pt x="110983" y="59523"/>
                  </a:cubicBezTo>
                  <a:close/>
                  <a:moveTo>
                    <a:pt x="55419" y="100726"/>
                  </a:moveTo>
                  <a:cubicBezTo>
                    <a:pt x="37992" y="100726"/>
                    <a:pt x="19807" y="86910"/>
                    <a:pt x="19807" y="57056"/>
                  </a:cubicBezTo>
                  <a:cubicBezTo>
                    <a:pt x="19807" y="27203"/>
                    <a:pt x="39002" y="15113"/>
                    <a:pt x="55419" y="15113"/>
                  </a:cubicBezTo>
                  <a:cubicBezTo>
                    <a:pt x="73098" y="15113"/>
                    <a:pt x="91283" y="27943"/>
                    <a:pt x="91283" y="57056"/>
                  </a:cubicBezTo>
                  <a:cubicBezTo>
                    <a:pt x="91283" y="86170"/>
                    <a:pt x="74108" y="100726"/>
                    <a:pt x="55419" y="100726"/>
                  </a:cubicBez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4627BD0-61EA-7221-A90A-19B30957279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88599" y="3980625"/>
              <a:ext cx="83851" cy="116454"/>
            </a:xfrm>
            <a:custGeom>
              <a:avLst/>
              <a:gdLst>
                <a:gd name="csX0" fmla="*/ 79670 w 83851"/>
                <a:gd name="csY0" fmla="*/ 7958 h 116454"/>
                <a:gd name="csX1" fmla="*/ 43301 w 83851"/>
                <a:gd name="csY1" fmla="*/ 63 h 116454"/>
                <a:gd name="csX2" fmla="*/ 1375 w 83851"/>
                <a:gd name="csY2" fmla="*/ 32384 h 116454"/>
                <a:gd name="csX3" fmla="*/ 15013 w 83851"/>
                <a:gd name="csY3" fmla="*/ 57056 h 116454"/>
                <a:gd name="csX4" fmla="*/ 42290 w 83851"/>
                <a:gd name="csY4" fmla="*/ 66185 h 116454"/>
                <a:gd name="csX5" fmla="*/ 66031 w 83851"/>
                <a:gd name="csY5" fmla="*/ 83949 h 116454"/>
                <a:gd name="csX6" fmla="*/ 42290 w 83851"/>
                <a:gd name="csY6" fmla="*/ 100973 h 116454"/>
                <a:gd name="csX7" fmla="*/ 3143 w 83851"/>
                <a:gd name="csY7" fmla="*/ 88884 h 116454"/>
                <a:gd name="csX8" fmla="*/ 112 w 83851"/>
                <a:gd name="csY8" fmla="*/ 105661 h 116454"/>
                <a:gd name="csX9" fmla="*/ 42543 w 83851"/>
                <a:gd name="csY9" fmla="*/ 116517 h 116454"/>
                <a:gd name="csX10" fmla="*/ 71840 w 83851"/>
                <a:gd name="csY10" fmla="*/ 108622 h 116454"/>
                <a:gd name="csX11" fmla="*/ 83963 w 83851"/>
                <a:gd name="csY11" fmla="*/ 82222 h 116454"/>
                <a:gd name="csX12" fmla="*/ 74113 w 83851"/>
                <a:gd name="csY12" fmla="*/ 59523 h 116454"/>
                <a:gd name="csX13" fmla="*/ 44816 w 83851"/>
                <a:gd name="csY13" fmla="*/ 47187 h 116454"/>
                <a:gd name="csX14" fmla="*/ 19307 w 83851"/>
                <a:gd name="csY14" fmla="*/ 29916 h 116454"/>
                <a:gd name="csX15" fmla="*/ 40775 w 83851"/>
                <a:gd name="csY15" fmla="*/ 14620 h 116454"/>
                <a:gd name="csX16" fmla="*/ 76639 w 83851"/>
                <a:gd name="csY16" fmla="*/ 23995 h 116454"/>
                <a:gd name="csX17" fmla="*/ 79670 w 83851"/>
                <a:gd name="csY17" fmla="*/ 7958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3851" h="116454">
                  <a:moveTo>
                    <a:pt x="79670" y="7958"/>
                  </a:moveTo>
                  <a:cubicBezTo>
                    <a:pt x="66537" y="2037"/>
                    <a:pt x="56181" y="63"/>
                    <a:pt x="43301" y="63"/>
                  </a:cubicBezTo>
                  <a:cubicBezTo>
                    <a:pt x="36986" y="63"/>
                    <a:pt x="1375" y="63"/>
                    <a:pt x="1375" y="32384"/>
                  </a:cubicBezTo>
                  <a:cubicBezTo>
                    <a:pt x="1375" y="44473"/>
                    <a:pt x="8699" y="52368"/>
                    <a:pt x="15013" y="57056"/>
                  </a:cubicBezTo>
                  <a:cubicBezTo>
                    <a:pt x="22843" y="62484"/>
                    <a:pt x="28399" y="63471"/>
                    <a:pt x="42290" y="66185"/>
                  </a:cubicBezTo>
                  <a:cubicBezTo>
                    <a:pt x="51383" y="67912"/>
                    <a:pt x="66031" y="70873"/>
                    <a:pt x="66031" y="83949"/>
                  </a:cubicBezTo>
                  <a:cubicBezTo>
                    <a:pt x="66031" y="100973"/>
                    <a:pt x="46079" y="100973"/>
                    <a:pt x="42290" y="100973"/>
                  </a:cubicBezTo>
                  <a:cubicBezTo>
                    <a:pt x="21833" y="100973"/>
                    <a:pt x="7689" y="91844"/>
                    <a:pt x="3143" y="88884"/>
                  </a:cubicBezTo>
                  <a:lnTo>
                    <a:pt x="112" y="105661"/>
                  </a:lnTo>
                  <a:cubicBezTo>
                    <a:pt x="8194" y="109609"/>
                    <a:pt x="22085" y="116517"/>
                    <a:pt x="42543" y="116517"/>
                  </a:cubicBezTo>
                  <a:cubicBezTo>
                    <a:pt x="47089" y="116517"/>
                    <a:pt x="60980" y="116517"/>
                    <a:pt x="71840" y="108622"/>
                  </a:cubicBezTo>
                  <a:cubicBezTo>
                    <a:pt x="79670" y="102700"/>
                    <a:pt x="83963" y="92831"/>
                    <a:pt x="83963" y="82222"/>
                  </a:cubicBezTo>
                  <a:cubicBezTo>
                    <a:pt x="83963" y="68652"/>
                    <a:pt x="74619" y="60264"/>
                    <a:pt x="74113" y="59523"/>
                  </a:cubicBezTo>
                  <a:cubicBezTo>
                    <a:pt x="64263" y="50888"/>
                    <a:pt x="57444" y="49408"/>
                    <a:pt x="44816" y="47187"/>
                  </a:cubicBezTo>
                  <a:cubicBezTo>
                    <a:pt x="30925" y="44473"/>
                    <a:pt x="19307" y="42006"/>
                    <a:pt x="19307" y="29916"/>
                  </a:cubicBezTo>
                  <a:cubicBezTo>
                    <a:pt x="19307" y="14620"/>
                    <a:pt x="37492" y="14620"/>
                    <a:pt x="40775" y="14620"/>
                  </a:cubicBezTo>
                  <a:cubicBezTo>
                    <a:pt x="48857" y="14620"/>
                    <a:pt x="62243" y="15606"/>
                    <a:pt x="76639" y="23995"/>
                  </a:cubicBezTo>
                  <a:lnTo>
                    <a:pt x="79670" y="7958"/>
                  </a:ln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D22C1AA-77D1-491F-9DD0-55874F1E0FF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97614" y="4039997"/>
              <a:ext cx="64353" cy="114677"/>
            </a:xfrm>
            <a:custGeom>
              <a:avLst/>
              <a:gdLst>
                <a:gd name="csX0" fmla="*/ 40072 w 64353"/>
                <a:gd name="csY0" fmla="*/ 4901 h 114677"/>
                <a:gd name="csX1" fmla="*/ 34768 w 64353"/>
                <a:gd name="csY1" fmla="*/ 65 h 114677"/>
                <a:gd name="csX2" fmla="*/ 116 w 64353"/>
                <a:gd name="csY2" fmla="*/ 11118 h 114677"/>
                <a:gd name="csX3" fmla="*/ 116 w 64353"/>
                <a:gd name="csY3" fmla="*/ 17336 h 114677"/>
                <a:gd name="csX4" fmla="*/ 25751 w 64353"/>
                <a:gd name="csY4" fmla="*/ 12500 h 114677"/>
                <a:gd name="csX5" fmla="*/ 25751 w 64353"/>
                <a:gd name="csY5" fmla="*/ 100581 h 114677"/>
                <a:gd name="csX6" fmla="*/ 8072 w 64353"/>
                <a:gd name="csY6" fmla="*/ 108525 h 114677"/>
                <a:gd name="csX7" fmla="*/ 1353 w 64353"/>
                <a:gd name="csY7" fmla="*/ 108525 h 114677"/>
                <a:gd name="csX8" fmla="*/ 1353 w 64353"/>
                <a:gd name="csY8" fmla="*/ 114743 h 114677"/>
                <a:gd name="csX9" fmla="*/ 32823 w 64353"/>
                <a:gd name="csY9" fmla="*/ 114052 h 114677"/>
                <a:gd name="csX10" fmla="*/ 64469 w 64353"/>
                <a:gd name="csY10" fmla="*/ 114743 h 114677"/>
                <a:gd name="csX11" fmla="*/ 64469 w 64353"/>
                <a:gd name="csY11" fmla="*/ 108525 h 114677"/>
                <a:gd name="csX12" fmla="*/ 57751 w 64353"/>
                <a:gd name="csY12" fmla="*/ 108525 h 114677"/>
                <a:gd name="csX13" fmla="*/ 40072 w 64353"/>
                <a:gd name="csY13" fmla="*/ 100581 h 114677"/>
                <a:gd name="csX14" fmla="*/ 40072 w 64353"/>
                <a:gd name="csY14" fmla="*/ 4901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353" h="114677">
                  <a:moveTo>
                    <a:pt x="40072" y="4901"/>
                  </a:moveTo>
                  <a:cubicBezTo>
                    <a:pt x="40072" y="238"/>
                    <a:pt x="39718" y="65"/>
                    <a:pt x="34768" y="65"/>
                  </a:cubicBezTo>
                  <a:cubicBezTo>
                    <a:pt x="23453" y="10946"/>
                    <a:pt x="7365" y="11118"/>
                    <a:pt x="116" y="11118"/>
                  </a:cubicBezTo>
                  <a:lnTo>
                    <a:pt x="116" y="17336"/>
                  </a:lnTo>
                  <a:cubicBezTo>
                    <a:pt x="4359" y="17336"/>
                    <a:pt x="16027" y="17336"/>
                    <a:pt x="25751" y="12500"/>
                  </a:cubicBezTo>
                  <a:lnTo>
                    <a:pt x="25751" y="100581"/>
                  </a:lnTo>
                  <a:cubicBezTo>
                    <a:pt x="25751" y="106280"/>
                    <a:pt x="25751" y="108525"/>
                    <a:pt x="8072" y="108525"/>
                  </a:cubicBezTo>
                  <a:lnTo>
                    <a:pt x="1353" y="108525"/>
                  </a:lnTo>
                  <a:lnTo>
                    <a:pt x="1353" y="114743"/>
                  </a:lnTo>
                  <a:cubicBezTo>
                    <a:pt x="4536" y="114570"/>
                    <a:pt x="26282" y="114052"/>
                    <a:pt x="32823" y="114052"/>
                  </a:cubicBezTo>
                  <a:cubicBezTo>
                    <a:pt x="38304" y="114052"/>
                    <a:pt x="60580" y="114570"/>
                    <a:pt x="64469" y="114743"/>
                  </a:cubicBezTo>
                  <a:lnTo>
                    <a:pt x="64469" y="108525"/>
                  </a:lnTo>
                  <a:lnTo>
                    <a:pt x="57751" y="108525"/>
                  </a:lnTo>
                  <a:cubicBezTo>
                    <a:pt x="40072" y="108525"/>
                    <a:pt x="40072" y="106280"/>
                    <a:pt x="40072" y="100581"/>
                  </a:cubicBezTo>
                  <a:lnTo>
                    <a:pt x="40072" y="4901"/>
                  </a:ln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58A685B-C588-6782-D9D2-369ABB75AB6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13367" y="4068212"/>
              <a:ext cx="29550" cy="73770"/>
            </a:xfrm>
            <a:custGeom>
              <a:avLst/>
              <a:gdLst>
                <a:gd name="csX0" fmla="*/ 29670 w 29550"/>
                <a:gd name="csY0" fmla="*/ 25969 h 73770"/>
                <a:gd name="csX1" fmla="*/ 13506 w 29550"/>
                <a:gd name="csY1" fmla="*/ 63 h 73770"/>
                <a:gd name="csX2" fmla="*/ 120 w 29550"/>
                <a:gd name="csY2" fmla="*/ 13139 h 73770"/>
                <a:gd name="csX3" fmla="*/ 13506 w 29550"/>
                <a:gd name="csY3" fmla="*/ 26216 h 73770"/>
                <a:gd name="csX4" fmla="*/ 22346 w 29550"/>
                <a:gd name="csY4" fmla="*/ 23008 h 73770"/>
                <a:gd name="csX5" fmla="*/ 23609 w 29550"/>
                <a:gd name="csY5" fmla="*/ 22268 h 73770"/>
                <a:gd name="csX6" fmla="*/ 24114 w 29550"/>
                <a:gd name="csY6" fmla="*/ 25969 h 73770"/>
                <a:gd name="csX7" fmla="*/ 6940 w 29550"/>
                <a:gd name="csY7" fmla="*/ 67172 h 73770"/>
                <a:gd name="csX8" fmla="*/ 4161 w 29550"/>
                <a:gd name="csY8" fmla="*/ 71119 h 73770"/>
                <a:gd name="csX9" fmla="*/ 6687 w 29550"/>
                <a:gd name="csY9" fmla="*/ 73833 h 73770"/>
                <a:gd name="csX10" fmla="*/ 29670 w 29550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550" h="73770">
                  <a:moveTo>
                    <a:pt x="29670" y="25969"/>
                  </a:moveTo>
                  <a:cubicBezTo>
                    <a:pt x="29670" y="9685"/>
                    <a:pt x="23356" y="63"/>
                    <a:pt x="13506" y="63"/>
                  </a:cubicBezTo>
                  <a:cubicBezTo>
                    <a:pt x="5172" y="63"/>
                    <a:pt x="120" y="6231"/>
                    <a:pt x="120" y="13139"/>
                  </a:cubicBezTo>
                  <a:cubicBezTo>
                    <a:pt x="120" y="19801"/>
                    <a:pt x="5172" y="26216"/>
                    <a:pt x="13506" y="26216"/>
                  </a:cubicBezTo>
                  <a:cubicBezTo>
                    <a:pt x="16537" y="26216"/>
                    <a:pt x="19820" y="25229"/>
                    <a:pt x="22346" y="23008"/>
                  </a:cubicBezTo>
                  <a:cubicBezTo>
                    <a:pt x="23104" y="22515"/>
                    <a:pt x="23356" y="22268"/>
                    <a:pt x="23609" y="22268"/>
                  </a:cubicBezTo>
                  <a:cubicBezTo>
                    <a:pt x="23861" y="22268"/>
                    <a:pt x="24114" y="22515"/>
                    <a:pt x="24114" y="25969"/>
                  </a:cubicBezTo>
                  <a:cubicBezTo>
                    <a:pt x="24114" y="44227"/>
                    <a:pt x="15274" y="59030"/>
                    <a:pt x="6940" y="67172"/>
                  </a:cubicBezTo>
                  <a:cubicBezTo>
                    <a:pt x="4161" y="69886"/>
                    <a:pt x="4161" y="70379"/>
                    <a:pt x="4161" y="71119"/>
                  </a:cubicBezTo>
                  <a:cubicBezTo>
                    <a:pt x="4161" y="72847"/>
                    <a:pt x="5424" y="73833"/>
                    <a:pt x="6687" y="73833"/>
                  </a:cubicBezTo>
                  <a:cubicBezTo>
                    <a:pt x="9465" y="73833"/>
                    <a:pt x="29670" y="54836"/>
                    <a:pt x="29670" y="25969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0AB9572C-0D5C-5942-02B9-279EB9A93DB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711221" y="3985312"/>
              <a:ext cx="125777" cy="111766"/>
            </a:xfrm>
            <a:custGeom>
              <a:avLst/>
              <a:gdLst>
                <a:gd name="csX0" fmla="*/ 77157 w 125777"/>
                <a:gd name="csY0" fmla="*/ 34604 h 111766"/>
                <a:gd name="csX1" fmla="*/ 102161 w 125777"/>
                <a:gd name="csY1" fmla="*/ 5491 h 111766"/>
                <a:gd name="csX2" fmla="*/ 114789 w 125777"/>
                <a:gd name="csY2" fmla="*/ 8698 h 111766"/>
                <a:gd name="csX3" fmla="*/ 102666 w 125777"/>
                <a:gd name="csY3" fmla="*/ 22021 h 111766"/>
                <a:gd name="csX4" fmla="*/ 112263 w 125777"/>
                <a:gd name="csY4" fmla="*/ 30657 h 111766"/>
                <a:gd name="csX5" fmla="*/ 125902 w 125777"/>
                <a:gd name="csY5" fmla="*/ 16347 h 111766"/>
                <a:gd name="csX6" fmla="*/ 102413 w 125777"/>
                <a:gd name="csY6" fmla="*/ 63 h 111766"/>
                <a:gd name="csX7" fmla="*/ 75894 w 125777"/>
                <a:gd name="csY7" fmla="*/ 18814 h 111766"/>
                <a:gd name="csX8" fmla="*/ 48617 w 125777"/>
                <a:gd name="csY8" fmla="*/ 63 h 111766"/>
                <a:gd name="csX9" fmla="*/ 7954 w 125777"/>
                <a:gd name="csY9" fmla="*/ 38058 h 111766"/>
                <a:gd name="csX10" fmla="*/ 10985 w 125777"/>
                <a:gd name="csY10" fmla="*/ 40526 h 111766"/>
                <a:gd name="csX11" fmla="*/ 14268 w 125777"/>
                <a:gd name="csY11" fmla="*/ 37812 h 111766"/>
                <a:gd name="csX12" fmla="*/ 48112 w 125777"/>
                <a:gd name="csY12" fmla="*/ 5491 h 111766"/>
                <a:gd name="csX13" fmla="*/ 61751 w 125777"/>
                <a:gd name="csY13" fmla="*/ 22021 h 111766"/>
                <a:gd name="csX14" fmla="*/ 48112 w 125777"/>
                <a:gd name="csY14" fmla="*/ 80742 h 111766"/>
                <a:gd name="csX15" fmla="*/ 24118 w 125777"/>
                <a:gd name="csY15" fmla="*/ 106401 h 111766"/>
                <a:gd name="csX16" fmla="*/ 11490 w 125777"/>
                <a:gd name="csY16" fmla="*/ 103194 h 111766"/>
                <a:gd name="csX17" fmla="*/ 23361 w 125777"/>
                <a:gd name="csY17" fmla="*/ 89871 h 111766"/>
                <a:gd name="csX18" fmla="*/ 14016 w 125777"/>
                <a:gd name="csY18" fmla="*/ 81235 h 111766"/>
                <a:gd name="csX19" fmla="*/ 125 w 125777"/>
                <a:gd name="csY19" fmla="*/ 95545 h 111766"/>
                <a:gd name="csX20" fmla="*/ 23866 w 125777"/>
                <a:gd name="csY20" fmla="*/ 111829 h 111766"/>
                <a:gd name="csX21" fmla="*/ 50385 w 125777"/>
                <a:gd name="csY21" fmla="*/ 93078 h 111766"/>
                <a:gd name="csX22" fmla="*/ 77662 w 125777"/>
                <a:gd name="csY22" fmla="*/ 111829 h 111766"/>
                <a:gd name="csX23" fmla="*/ 118072 w 125777"/>
                <a:gd name="csY23" fmla="*/ 73833 h 111766"/>
                <a:gd name="csX24" fmla="*/ 115042 w 125777"/>
                <a:gd name="csY24" fmla="*/ 71366 h 111766"/>
                <a:gd name="csX25" fmla="*/ 111758 w 125777"/>
                <a:gd name="csY25" fmla="*/ 74080 h 111766"/>
                <a:gd name="csX26" fmla="*/ 78167 w 125777"/>
                <a:gd name="csY26" fmla="*/ 106401 h 111766"/>
                <a:gd name="csX27" fmla="*/ 64276 w 125777"/>
                <a:gd name="csY27" fmla="*/ 90117 h 111766"/>
                <a:gd name="csX28" fmla="*/ 68570 w 125777"/>
                <a:gd name="csY28" fmla="*/ 68406 h 111766"/>
                <a:gd name="csX29" fmla="*/ 77157 w 125777"/>
                <a:gd name="csY29" fmla="*/ 34604 h 1117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5777" h="111766">
                  <a:moveTo>
                    <a:pt x="77157" y="34604"/>
                  </a:moveTo>
                  <a:cubicBezTo>
                    <a:pt x="78672" y="28189"/>
                    <a:pt x="84481" y="5491"/>
                    <a:pt x="102161" y="5491"/>
                  </a:cubicBezTo>
                  <a:cubicBezTo>
                    <a:pt x="103424" y="5491"/>
                    <a:pt x="109485" y="5491"/>
                    <a:pt x="114789" y="8698"/>
                  </a:cubicBezTo>
                  <a:cubicBezTo>
                    <a:pt x="107717" y="9932"/>
                    <a:pt x="102666" y="16100"/>
                    <a:pt x="102666" y="22021"/>
                  </a:cubicBezTo>
                  <a:cubicBezTo>
                    <a:pt x="102666" y="25969"/>
                    <a:pt x="105444" y="30657"/>
                    <a:pt x="112263" y="30657"/>
                  </a:cubicBezTo>
                  <a:cubicBezTo>
                    <a:pt x="117820" y="30657"/>
                    <a:pt x="125902" y="26216"/>
                    <a:pt x="125902" y="16347"/>
                  </a:cubicBezTo>
                  <a:cubicBezTo>
                    <a:pt x="125902" y="3517"/>
                    <a:pt x="111001" y="63"/>
                    <a:pt x="102413" y="63"/>
                  </a:cubicBezTo>
                  <a:cubicBezTo>
                    <a:pt x="87765" y="63"/>
                    <a:pt x="78925" y="13139"/>
                    <a:pt x="75894" y="18814"/>
                  </a:cubicBezTo>
                  <a:cubicBezTo>
                    <a:pt x="69580" y="2530"/>
                    <a:pt x="55942" y="63"/>
                    <a:pt x="48617" y="63"/>
                  </a:cubicBezTo>
                  <a:cubicBezTo>
                    <a:pt x="22350" y="63"/>
                    <a:pt x="7954" y="31890"/>
                    <a:pt x="7954" y="38058"/>
                  </a:cubicBezTo>
                  <a:cubicBezTo>
                    <a:pt x="7954" y="40526"/>
                    <a:pt x="10480" y="40526"/>
                    <a:pt x="10985" y="40526"/>
                  </a:cubicBezTo>
                  <a:cubicBezTo>
                    <a:pt x="13006" y="40526"/>
                    <a:pt x="13763" y="40032"/>
                    <a:pt x="14268" y="37812"/>
                  </a:cubicBezTo>
                  <a:cubicBezTo>
                    <a:pt x="22856" y="11659"/>
                    <a:pt x="39525" y="5491"/>
                    <a:pt x="48112" y="5491"/>
                  </a:cubicBezTo>
                  <a:cubicBezTo>
                    <a:pt x="52911" y="5491"/>
                    <a:pt x="61751" y="7711"/>
                    <a:pt x="61751" y="22021"/>
                  </a:cubicBezTo>
                  <a:cubicBezTo>
                    <a:pt x="61751" y="29670"/>
                    <a:pt x="57457" y="46200"/>
                    <a:pt x="48112" y="80742"/>
                  </a:cubicBezTo>
                  <a:cubicBezTo>
                    <a:pt x="44071" y="96039"/>
                    <a:pt x="35231" y="106401"/>
                    <a:pt x="24118" y="106401"/>
                  </a:cubicBezTo>
                  <a:cubicBezTo>
                    <a:pt x="22603" y="106401"/>
                    <a:pt x="16794" y="106401"/>
                    <a:pt x="11490" y="103194"/>
                  </a:cubicBezTo>
                  <a:cubicBezTo>
                    <a:pt x="17804" y="101960"/>
                    <a:pt x="23361" y="96779"/>
                    <a:pt x="23361" y="89871"/>
                  </a:cubicBezTo>
                  <a:cubicBezTo>
                    <a:pt x="23361" y="83209"/>
                    <a:pt x="17804" y="81235"/>
                    <a:pt x="14016" y="81235"/>
                  </a:cubicBezTo>
                  <a:cubicBezTo>
                    <a:pt x="6439" y="81235"/>
                    <a:pt x="125" y="87650"/>
                    <a:pt x="125" y="95545"/>
                  </a:cubicBezTo>
                  <a:cubicBezTo>
                    <a:pt x="125" y="106895"/>
                    <a:pt x="12753" y="111829"/>
                    <a:pt x="23866" y="111829"/>
                  </a:cubicBezTo>
                  <a:cubicBezTo>
                    <a:pt x="40535" y="111829"/>
                    <a:pt x="49627" y="94558"/>
                    <a:pt x="50385" y="93078"/>
                  </a:cubicBezTo>
                  <a:cubicBezTo>
                    <a:pt x="53416" y="102207"/>
                    <a:pt x="62508" y="111829"/>
                    <a:pt x="77662" y="111829"/>
                  </a:cubicBezTo>
                  <a:cubicBezTo>
                    <a:pt x="103676" y="111829"/>
                    <a:pt x="118072" y="80002"/>
                    <a:pt x="118072" y="73833"/>
                  </a:cubicBezTo>
                  <a:cubicBezTo>
                    <a:pt x="118072" y="71366"/>
                    <a:pt x="115799" y="71366"/>
                    <a:pt x="115042" y="71366"/>
                  </a:cubicBezTo>
                  <a:cubicBezTo>
                    <a:pt x="112769" y="71366"/>
                    <a:pt x="112263" y="72353"/>
                    <a:pt x="111758" y="74080"/>
                  </a:cubicBezTo>
                  <a:cubicBezTo>
                    <a:pt x="103424" y="100480"/>
                    <a:pt x="86249" y="106401"/>
                    <a:pt x="78167" y="106401"/>
                  </a:cubicBezTo>
                  <a:cubicBezTo>
                    <a:pt x="68317" y="106401"/>
                    <a:pt x="64276" y="98506"/>
                    <a:pt x="64276" y="90117"/>
                  </a:cubicBezTo>
                  <a:cubicBezTo>
                    <a:pt x="64276" y="84689"/>
                    <a:pt x="65792" y="79261"/>
                    <a:pt x="68570" y="68406"/>
                  </a:cubicBezTo>
                  <a:lnTo>
                    <a:pt x="77157" y="34604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23AE37C0-F14F-CB36-056C-B64B1AE1536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59383" y="4016695"/>
              <a:ext cx="78143" cy="114677"/>
            </a:xfrm>
            <a:custGeom>
              <a:avLst/>
              <a:gdLst>
                <a:gd name="csX0" fmla="*/ 78274 w 78143"/>
                <a:gd name="csY0" fmla="*/ 83309 h 114677"/>
                <a:gd name="csX1" fmla="*/ 72263 w 78143"/>
                <a:gd name="csY1" fmla="*/ 83309 h 114677"/>
                <a:gd name="csX2" fmla="*/ 67666 w 78143"/>
                <a:gd name="csY2" fmla="*/ 99026 h 114677"/>
                <a:gd name="csX3" fmla="*/ 50164 w 78143"/>
                <a:gd name="csY3" fmla="*/ 100062 h 114677"/>
                <a:gd name="csX4" fmla="*/ 17633 w 78143"/>
                <a:gd name="csY4" fmla="*/ 100062 h 114677"/>
                <a:gd name="csX5" fmla="*/ 52992 w 78143"/>
                <a:gd name="csY5" fmla="*/ 71047 h 114677"/>
                <a:gd name="csX6" fmla="*/ 78274 w 78143"/>
                <a:gd name="csY6" fmla="*/ 33742 h 114677"/>
                <a:gd name="csX7" fmla="*/ 36904 w 78143"/>
                <a:gd name="csY7" fmla="*/ 64 h 114677"/>
                <a:gd name="csX8" fmla="*/ 130 w 78143"/>
                <a:gd name="csY8" fmla="*/ 30979 h 114677"/>
                <a:gd name="csX9" fmla="*/ 9501 w 78143"/>
                <a:gd name="csY9" fmla="*/ 40650 h 114677"/>
                <a:gd name="csX10" fmla="*/ 18871 w 78143"/>
                <a:gd name="csY10" fmla="*/ 31497 h 114677"/>
                <a:gd name="csX11" fmla="*/ 8440 w 78143"/>
                <a:gd name="csY11" fmla="*/ 22343 h 114677"/>
                <a:gd name="csX12" fmla="*/ 34252 w 78143"/>
                <a:gd name="csY12" fmla="*/ 6282 h 114677"/>
                <a:gd name="csX13" fmla="*/ 61125 w 78143"/>
                <a:gd name="csY13" fmla="*/ 33742 h 114677"/>
                <a:gd name="csX14" fmla="*/ 44506 w 78143"/>
                <a:gd name="csY14" fmla="*/ 66902 h 114677"/>
                <a:gd name="csX15" fmla="*/ 1898 w 78143"/>
                <a:gd name="csY15" fmla="*/ 108006 h 114677"/>
                <a:gd name="csX16" fmla="*/ 130 w 78143"/>
                <a:gd name="csY16" fmla="*/ 114742 h 114677"/>
                <a:gd name="csX17" fmla="*/ 72970 w 78143"/>
                <a:gd name="csY17" fmla="*/ 114742 h 114677"/>
                <a:gd name="csX18" fmla="*/ 78274 w 78143"/>
                <a:gd name="csY18" fmla="*/ 83309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143" h="114677">
                  <a:moveTo>
                    <a:pt x="78274" y="83309"/>
                  </a:moveTo>
                  <a:lnTo>
                    <a:pt x="72263" y="83309"/>
                  </a:lnTo>
                  <a:cubicBezTo>
                    <a:pt x="71733" y="87109"/>
                    <a:pt x="69965" y="97298"/>
                    <a:pt x="67666" y="99026"/>
                  </a:cubicBezTo>
                  <a:cubicBezTo>
                    <a:pt x="66252" y="100062"/>
                    <a:pt x="52639" y="100062"/>
                    <a:pt x="50164" y="100062"/>
                  </a:cubicBezTo>
                  <a:lnTo>
                    <a:pt x="17633" y="100062"/>
                  </a:lnTo>
                  <a:cubicBezTo>
                    <a:pt x="36197" y="84000"/>
                    <a:pt x="42385" y="79164"/>
                    <a:pt x="52992" y="71047"/>
                  </a:cubicBezTo>
                  <a:cubicBezTo>
                    <a:pt x="66075" y="60857"/>
                    <a:pt x="78274" y="50149"/>
                    <a:pt x="78274" y="33742"/>
                  </a:cubicBezTo>
                  <a:cubicBezTo>
                    <a:pt x="78274" y="12845"/>
                    <a:pt x="59534" y="64"/>
                    <a:pt x="36904" y="64"/>
                  </a:cubicBezTo>
                  <a:cubicBezTo>
                    <a:pt x="14981" y="64"/>
                    <a:pt x="130" y="15090"/>
                    <a:pt x="130" y="30979"/>
                  </a:cubicBezTo>
                  <a:cubicBezTo>
                    <a:pt x="130" y="39787"/>
                    <a:pt x="7733" y="40650"/>
                    <a:pt x="9501" y="40650"/>
                  </a:cubicBezTo>
                  <a:cubicBezTo>
                    <a:pt x="13744" y="40650"/>
                    <a:pt x="18871" y="37714"/>
                    <a:pt x="18871" y="31497"/>
                  </a:cubicBezTo>
                  <a:cubicBezTo>
                    <a:pt x="18871" y="28388"/>
                    <a:pt x="17633" y="22343"/>
                    <a:pt x="8440" y="22343"/>
                  </a:cubicBezTo>
                  <a:cubicBezTo>
                    <a:pt x="13921" y="10081"/>
                    <a:pt x="25943" y="6282"/>
                    <a:pt x="34252" y="6282"/>
                  </a:cubicBezTo>
                  <a:cubicBezTo>
                    <a:pt x="51931" y="6282"/>
                    <a:pt x="61125" y="19753"/>
                    <a:pt x="61125" y="33742"/>
                  </a:cubicBezTo>
                  <a:cubicBezTo>
                    <a:pt x="61125" y="48768"/>
                    <a:pt x="50164" y="60685"/>
                    <a:pt x="44506" y="66902"/>
                  </a:cubicBezTo>
                  <a:lnTo>
                    <a:pt x="1898" y="108006"/>
                  </a:lnTo>
                  <a:cubicBezTo>
                    <a:pt x="130" y="109561"/>
                    <a:pt x="130" y="109906"/>
                    <a:pt x="130" y="114742"/>
                  </a:cubicBezTo>
                  <a:lnTo>
                    <a:pt x="72970" y="114742"/>
                  </a:lnTo>
                  <a:lnTo>
                    <a:pt x="78274" y="8330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430AB3E-C7A3-A1EF-E89D-93CEB7992CA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94887" y="3909321"/>
              <a:ext cx="59352" cy="246724"/>
            </a:xfrm>
            <a:custGeom>
              <a:avLst/>
              <a:gdLst>
                <a:gd name="csX0" fmla="*/ 10238 w 59352"/>
                <a:gd name="csY0" fmla="*/ 8451 h 246724"/>
                <a:gd name="csX1" fmla="*/ 5186 w 59352"/>
                <a:gd name="csY1" fmla="*/ 63 h 246724"/>
                <a:gd name="csX2" fmla="*/ 135 w 59352"/>
                <a:gd name="csY2" fmla="*/ 9192 h 246724"/>
                <a:gd name="csX3" fmla="*/ 135 w 59352"/>
                <a:gd name="csY3" fmla="*/ 237659 h 246724"/>
                <a:gd name="csX4" fmla="*/ 5186 w 59352"/>
                <a:gd name="csY4" fmla="*/ 246788 h 246724"/>
                <a:gd name="csX5" fmla="*/ 10238 w 59352"/>
                <a:gd name="csY5" fmla="*/ 238399 h 246724"/>
                <a:gd name="csX6" fmla="*/ 10238 w 59352"/>
                <a:gd name="csY6" fmla="*/ 8451 h 246724"/>
                <a:gd name="csX7" fmla="*/ 59488 w 59352"/>
                <a:gd name="csY7" fmla="*/ 9192 h 246724"/>
                <a:gd name="csX8" fmla="*/ 54436 w 59352"/>
                <a:gd name="csY8" fmla="*/ 63 h 246724"/>
                <a:gd name="csX9" fmla="*/ 49385 w 59352"/>
                <a:gd name="csY9" fmla="*/ 8451 h 246724"/>
                <a:gd name="csX10" fmla="*/ 49385 w 59352"/>
                <a:gd name="csY10" fmla="*/ 238399 h 246724"/>
                <a:gd name="csX11" fmla="*/ 54436 w 59352"/>
                <a:gd name="csY11" fmla="*/ 246788 h 246724"/>
                <a:gd name="csX12" fmla="*/ 59488 w 59352"/>
                <a:gd name="csY12" fmla="*/ 237659 h 246724"/>
                <a:gd name="csX13" fmla="*/ 59488 w 59352"/>
                <a:gd name="csY13" fmla="*/ 9192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352" h="246724">
                  <a:moveTo>
                    <a:pt x="10238" y="8451"/>
                  </a:moveTo>
                  <a:cubicBezTo>
                    <a:pt x="10238" y="4504"/>
                    <a:pt x="10238" y="63"/>
                    <a:pt x="5186" y="63"/>
                  </a:cubicBezTo>
                  <a:cubicBezTo>
                    <a:pt x="135" y="63"/>
                    <a:pt x="135" y="5491"/>
                    <a:pt x="135" y="9192"/>
                  </a:cubicBezTo>
                  <a:lnTo>
                    <a:pt x="135" y="237659"/>
                  </a:lnTo>
                  <a:cubicBezTo>
                    <a:pt x="135" y="241606"/>
                    <a:pt x="135" y="246788"/>
                    <a:pt x="5186" y="246788"/>
                  </a:cubicBezTo>
                  <a:cubicBezTo>
                    <a:pt x="10238" y="246788"/>
                    <a:pt x="10238" y="242347"/>
                    <a:pt x="10238" y="238399"/>
                  </a:cubicBezTo>
                  <a:lnTo>
                    <a:pt x="10238" y="8451"/>
                  </a:lnTo>
                  <a:close/>
                  <a:moveTo>
                    <a:pt x="59488" y="9192"/>
                  </a:moveTo>
                  <a:cubicBezTo>
                    <a:pt x="59488" y="5244"/>
                    <a:pt x="59488" y="63"/>
                    <a:pt x="54436" y="63"/>
                  </a:cubicBezTo>
                  <a:cubicBezTo>
                    <a:pt x="49385" y="63"/>
                    <a:pt x="49385" y="4504"/>
                    <a:pt x="49385" y="8451"/>
                  </a:cubicBezTo>
                  <a:lnTo>
                    <a:pt x="49385" y="238399"/>
                  </a:lnTo>
                  <a:cubicBezTo>
                    <a:pt x="49385" y="242347"/>
                    <a:pt x="49385" y="246788"/>
                    <a:pt x="54436" y="246788"/>
                  </a:cubicBezTo>
                  <a:cubicBezTo>
                    <a:pt x="59488" y="246788"/>
                    <a:pt x="59488" y="241360"/>
                    <a:pt x="59488" y="237659"/>
                  </a:cubicBezTo>
                  <a:lnTo>
                    <a:pt x="59488" y="919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64CA826-38AE-3565-BC67-0F7C83399F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08541" y="3982105"/>
              <a:ext cx="100520" cy="160124"/>
            </a:xfrm>
            <a:custGeom>
              <a:avLst/>
              <a:gdLst>
                <a:gd name="csX0" fmla="*/ 19840 w 100520"/>
                <a:gd name="csY0" fmla="*/ 100973 h 160124"/>
                <a:gd name="csX1" fmla="*/ 53936 w 100520"/>
                <a:gd name="csY1" fmla="*/ 115037 h 160124"/>
                <a:gd name="csX2" fmla="*/ 100661 w 100520"/>
                <a:gd name="csY2" fmla="*/ 57303 h 160124"/>
                <a:gd name="csX3" fmla="*/ 60503 w 100520"/>
                <a:gd name="csY3" fmla="*/ 63 h 160124"/>
                <a:gd name="csX4" fmla="*/ 19082 w 100520"/>
                <a:gd name="csY4" fmla="*/ 14866 h 160124"/>
                <a:gd name="csX5" fmla="*/ 19082 w 100520"/>
                <a:gd name="csY5" fmla="*/ 2777 h 160124"/>
                <a:gd name="csX6" fmla="*/ 140 w 100520"/>
                <a:gd name="csY6" fmla="*/ 2777 h 160124"/>
                <a:gd name="csX7" fmla="*/ 140 w 100520"/>
                <a:gd name="csY7" fmla="*/ 160187 h 160124"/>
                <a:gd name="csX8" fmla="*/ 19840 w 100520"/>
                <a:gd name="csY8" fmla="*/ 160187 h 160124"/>
                <a:gd name="csX9" fmla="*/ 19840 w 100520"/>
                <a:gd name="csY9" fmla="*/ 100973 h 160124"/>
                <a:gd name="csX10" fmla="*/ 19840 w 100520"/>
                <a:gd name="csY10" fmla="*/ 30163 h 160124"/>
                <a:gd name="csX11" fmla="*/ 46612 w 100520"/>
                <a:gd name="csY11" fmla="*/ 15853 h 160124"/>
                <a:gd name="csX12" fmla="*/ 80961 w 100520"/>
                <a:gd name="csY12" fmla="*/ 57303 h 160124"/>
                <a:gd name="csX13" fmla="*/ 44086 w 100520"/>
                <a:gd name="csY13" fmla="*/ 99986 h 160124"/>
                <a:gd name="csX14" fmla="*/ 22366 w 100520"/>
                <a:gd name="csY14" fmla="*/ 88390 h 160124"/>
                <a:gd name="csX15" fmla="*/ 19840 w 100520"/>
                <a:gd name="csY15" fmla="*/ 79755 h 160124"/>
                <a:gd name="csX16" fmla="*/ 19840 w 100520"/>
                <a:gd name="csY16" fmla="*/ 30163 h 160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0520" h="160124">
                  <a:moveTo>
                    <a:pt x="19840" y="100973"/>
                  </a:moveTo>
                  <a:cubicBezTo>
                    <a:pt x="27669" y="108128"/>
                    <a:pt x="38782" y="115037"/>
                    <a:pt x="53936" y="115037"/>
                  </a:cubicBezTo>
                  <a:cubicBezTo>
                    <a:pt x="78435" y="115037"/>
                    <a:pt x="100661" y="90857"/>
                    <a:pt x="100661" y="57303"/>
                  </a:cubicBezTo>
                  <a:cubicBezTo>
                    <a:pt x="100661" y="27696"/>
                    <a:pt x="84749" y="63"/>
                    <a:pt x="60503" y="63"/>
                  </a:cubicBezTo>
                  <a:cubicBezTo>
                    <a:pt x="45349" y="63"/>
                    <a:pt x="30700" y="5244"/>
                    <a:pt x="19082" y="14866"/>
                  </a:cubicBezTo>
                  <a:lnTo>
                    <a:pt x="19082" y="2777"/>
                  </a:lnTo>
                  <a:lnTo>
                    <a:pt x="140" y="2777"/>
                  </a:lnTo>
                  <a:lnTo>
                    <a:pt x="140" y="160187"/>
                  </a:lnTo>
                  <a:lnTo>
                    <a:pt x="19840" y="160187"/>
                  </a:lnTo>
                  <a:lnTo>
                    <a:pt x="19840" y="100973"/>
                  </a:lnTo>
                  <a:close/>
                  <a:moveTo>
                    <a:pt x="19840" y="30163"/>
                  </a:moveTo>
                  <a:cubicBezTo>
                    <a:pt x="25902" y="21528"/>
                    <a:pt x="35752" y="15853"/>
                    <a:pt x="46612" y="15853"/>
                  </a:cubicBezTo>
                  <a:cubicBezTo>
                    <a:pt x="65807" y="15853"/>
                    <a:pt x="80961" y="34604"/>
                    <a:pt x="80961" y="57303"/>
                  </a:cubicBezTo>
                  <a:cubicBezTo>
                    <a:pt x="80961" y="82716"/>
                    <a:pt x="63029" y="99986"/>
                    <a:pt x="44086" y="99986"/>
                  </a:cubicBezTo>
                  <a:cubicBezTo>
                    <a:pt x="34236" y="99986"/>
                    <a:pt x="27417" y="95052"/>
                    <a:pt x="22366" y="88390"/>
                  </a:cubicBezTo>
                  <a:cubicBezTo>
                    <a:pt x="19840" y="84689"/>
                    <a:pt x="19840" y="84196"/>
                    <a:pt x="19840" y="79755"/>
                  </a:cubicBezTo>
                  <a:lnTo>
                    <a:pt x="19840" y="30163"/>
                  </a:ln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ED1CD83-C800-3C9C-6903-E16A2DE1621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32916" y="3980625"/>
              <a:ext cx="110875" cy="116454"/>
            </a:xfrm>
            <a:custGeom>
              <a:avLst/>
              <a:gdLst>
                <a:gd name="csX0" fmla="*/ 111021 w 110875"/>
                <a:gd name="csY0" fmla="*/ 59523 h 116454"/>
                <a:gd name="csX1" fmla="*/ 55710 w 110875"/>
                <a:gd name="csY1" fmla="*/ 63 h 116454"/>
                <a:gd name="csX2" fmla="*/ 145 w 110875"/>
                <a:gd name="csY2" fmla="*/ 59523 h 116454"/>
                <a:gd name="csX3" fmla="*/ 55457 w 110875"/>
                <a:gd name="csY3" fmla="*/ 116517 h 116454"/>
                <a:gd name="csX4" fmla="*/ 111021 w 110875"/>
                <a:gd name="csY4" fmla="*/ 59523 h 116454"/>
                <a:gd name="csX5" fmla="*/ 55457 w 110875"/>
                <a:gd name="csY5" fmla="*/ 100726 h 116454"/>
                <a:gd name="csX6" fmla="*/ 19845 w 110875"/>
                <a:gd name="csY6" fmla="*/ 57056 h 116454"/>
                <a:gd name="csX7" fmla="*/ 55457 w 110875"/>
                <a:gd name="csY7" fmla="*/ 15113 h 116454"/>
                <a:gd name="csX8" fmla="*/ 91321 w 110875"/>
                <a:gd name="csY8" fmla="*/ 57056 h 116454"/>
                <a:gd name="csX9" fmla="*/ 55457 w 110875"/>
                <a:gd name="csY9" fmla="*/ 100726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0875" h="116454">
                  <a:moveTo>
                    <a:pt x="111021" y="59523"/>
                  </a:moveTo>
                  <a:cubicBezTo>
                    <a:pt x="111021" y="26462"/>
                    <a:pt x="85765" y="63"/>
                    <a:pt x="55710" y="63"/>
                  </a:cubicBezTo>
                  <a:cubicBezTo>
                    <a:pt x="24644" y="63"/>
                    <a:pt x="145" y="27202"/>
                    <a:pt x="145" y="59523"/>
                  </a:cubicBezTo>
                  <a:cubicBezTo>
                    <a:pt x="145" y="92091"/>
                    <a:pt x="25907" y="116517"/>
                    <a:pt x="55457" y="116517"/>
                  </a:cubicBezTo>
                  <a:cubicBezTo>
                    <a:pt x="85765" y="116517"/>
                    <a:pt x="111021" y="91598"/>
                    <a:pt x="111021" y="59523"/>
                  </a:cubicBezTo>
                  <a:close/>
                  <a:moveTo>
                    <a:pt x="55457" y="100726"/>
                  </a:moveTo>
                  <a:cubicBezTo>
                    <a:pt x="38030" y="100726"/>
                    <a:pt x="19845" y="86910"/>
                    <a:pt x="19845" y="57056"/>
                  </a:cubicBezTo>
                  <a:cubicBezTo>
                    <a:pt x="19845" y="27203"/>
                    <a:pt x="39040" y="15113"/>
                    <a:pt x="55457" y="15113"/>
                  </a:cubicBezTo>
                  <a:cubicBezTo>
                    <a:pt x="73136" y="15113"/>
                    <a:pt x="91321" y="27943"/>
                    <a:pt x="91321" y="57056"/>
                  </a:cubicBezTo>
                  <a:cubicBezTo>
                    <a:pt x="91321" y="86170"/>
                    <a:pt x="74147" y="100726"/>
                    <a:pt x="55457" y="100726"/>
                  </a:cubicBez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B376007-5783-C044-5486-B8C2C97960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58693" y="3980625"/>
              <a:ext cx="83851" cy="116454"/>
            </a:xfrm>
            <a:custGeom>
              <a:avLst/>
              <a:gdLst>
                <a:gd name="csX0" fmla="*/ 79708 w 83851"/>
                <a:gd name="csY0" fmla="*/ 7958 h 116454"/>
                <a:gd name="csX1" fmla="*/ 43339 w 83851"/>
                <a:gd name="csY1" fmla="*/ 63 h 116454"/>
                <a:gd name="csX2" fmla="*/ 1413 w 83851"/>
                <a:gd name="csY2" fmla="*/ 32384 h 116454"/>
                <a:gd name="csX3" fmla="*/ 15052 w 83851"/>
                <a:gd name="csY3" fmla="*/ 57056 h 116454"/>
                <a:gd name="csX4" fmla="*/ 42329 w 83851"/>
                <a:gd name="csY4" fmla="*/ 66185 h 116454"/>
                <a:gd name="csX5" fmla="*/ 66070 w 83851"/>
                <a:gd name="csY5" fmla="*/ 83949 h 116454"/>
                <a:gd name="csX6" fmla="*/ 42329 w 83851"/>
                <a:gd name="csY6" fmla="*/ 100973 h 116454"/>
                <a:gd name="csX7" fmla="*/ 3181 w 83851"/>
                <a:gd name="csY7" fmla="*/ 88884 h 116454"/>
                <a:gd name="csX8" fmla="*/ 150 w 83851"/>
                <a:gd name="csY8" fmla="*/ 105661 h 116454"/>
                <a:gd name="csX9" fmla="*/ 42581 w 83851"/>
                <a:gd name="csY9" fmla="*/ 116517 h 116454"/>
                <a:gd name="csX10" fmla="*/ 71879 w 83851"/>
                <a:gd name="csY10" fmla="*/ 108622 h 116454"/>
                <a:gd name="csX11" fmla="*/ 84002 w 83851"/>
                <a:gd name="csY11" fmla="*/ 82222 h 116454"/>
                <a:gd name="csX12" fmla="*/ 74152 w 83851"/>
                <a:gd name="csY12" fmla="*/ 59523 h 116454"/>
                <a:gd name="csX13" fmla="*/ 44854 w 83851"/>
                <a:gd name="csY13" fmla="*/ 47187 h 116454"/>
                <a:gd name="csX14" fmla="*/ 19345 w 83851"/>
                <a:gd name="csY14" fmla="*/ 29916 h 116454"/>
                <a:gd name="csX15" fmla="*/ 40813 w 83851"/>
                <a:gd name="csY15" fmla="*/ 14620 h 116454"/>
                <a:gd name="csX16" fmla="*/ 76677 w 83851"/>
                <a:gd name="csY16" fmla="*/ 23995 h 116454"/>
                <a:gd name="csX17" fmla="*/ 79708 w 83851"/>
                <a:gd name="csY17" fmla="*/ 7958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3851" h="116454">
                  <a:moveTo>
                    <a:pt x="79708" y="7958"/>
                  </a:moveTo>
                  <a:cubicBezTo>
                    <a:pt x="66575" y="2037"/>
                    <a:pt x="56220" y="63"/>
                    <a:pt x="43339" y="63"/>
                  </a:cubicBezTo>
                  <a:cubicBezTo>
                    <a:pt x="37025" y="63"/>
                    <a:pt x="1413" y="63"/>
                    <a:pt x="1413" y="32384"/>
                  </a:cubicBezTo>
                  <a:cubicBezTo>
                    <a:pt x="1413" y="44473"/>
                    <a:pt x="8738" y="52368"/>
                    <a:pt x="15052" y="57056"/>
                  </a:cubicBezTo>
                  <a:cubicBezTo>
                    <a:pt x="22881" y="62484"/>
                    <a:pt x="28438" y="63471"/>
                    <a:pt x="42329" y="66185"/>
                  </a:cubicBezTo>
                  <a:cubicBezTo>
                    <a:pt x="51421" y="67912"/>
                    <a:pt x="66070" y="70873"/>
                    <a:pt x="66070" y="83949"/>
                  </a:cubicBezTo>
                  <a:cubicBezTo>
                    <a:pt x="66070" y="100973"/>
                    <a:pt x="46117" y="100973"/>
                    <a:pt x="42329" y="100973"/>
                  </a:cubicBezTo>
                  <a:cubicBezTo>
                    <a:pt x="21871" y="100973"/>
                    <a:pt x="7727" y="91844"/>
                    <a:pt x="3181" y="88884"/>
                  </a:cubicBezTo>
                  <a:lnTo>
                    <a:pt x="150" y="105661"/>
                  </a:lnTo>
                  <a:cubicBezTo>
                    <a:pt x="8232" y="109609"/>
                    <a:pt x="22123" y="116517"/>
                    <a:pt x="42581" y="116517"/>
                  </a:cubicBezTo>
                  <a:cubicBezTo>
                    <a:pt x="47127" y="116517"/>
                    <a:pt x="61018" y="116517"/>
                    <a:pt x="71879" y="108622"/>
                  </a:cubicBezTo>
                  <a:cubicBezTo>
                    <a:pt x="79708" y="102700"/>
                    <a:pt x="84002" y="92831"/>
                    <a:pt x="84002" y="82222"/>
                  </a:cubicBezTo>
                  <a:cubicBezTo>
                    <a:pt x="84002" y="68652"/>
                    <a:pt x="74657" y="60264"/>
                    <a:pt x="74152" y="59523"/>
                  </a:cubicBezTo>
                  <a:cubicBezTo>
                    <a:pt x="64302" y="50888"/>
                    <a:pt x="57482" y="49408"/>
                    <a:pt x="44854" y="47187"/>
                  </a:cubicBezTo>
                  <a:cubicBezTo>
                    <a:pt x="30963" y="44473"/>
                    <a:pt x="19345" y="42006"/>
                    <a:pt x="19345" y="29916"/>
                  </a:cubicBezTo>
                  <a:cubicBezTo>
                    <a:pt x="19345" y="14620"/>
                    <a:pt x="37530" y="14620"/>
                    <a:pt x="40813" y="14620"/>
                  </a:cubicBezTo>
                  <a:cubicBezTo>
                    <a:pt x="48895" y="14620"/>
                    <a:pt x="62281" y="15606"/>
                    <a:pt x="76677" y="23995"/>
                  </a:cubicBezTo>
                  <a:lnTo>
                    <a:pt x="79708" y="7958"/>
                  </a:ln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65DA735-83B2-950B-D379-02402D7E01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59575" y="4039997"/>
              <a:ext cx="78143" cy="114677"/>
            </a:xfrm>
            <a:custGeom>
              <a:avLst/>
              <a:gdLst>
                <a:gd name="csX0" fmla="*/ 78298 w 78143"/>
                <a:gd name="csY0" fmla="*/ 83310 h 114677"/>
                <a:gd name="csX1" fmla="*/ 72287 w 78143"/>
                <a:gd name="csY1" fmla="*/ 83310 h 114677"/>
                <a:gd name="csX2" fmla="*/ 67690 w 78143"/>
                <a:gd name="csY2" fmla="*/ 99027 h 114677"/>
                <a:gd name="csX3" fmla="*/ 50187 w 78143"/>
                <a:gd name="csY3" fmla="*/ 100063 h 114677"/>
                <a:gd name="csX4" fmla="*/ 17657 w 78143"/>
                <a:gd name="csY4" fmla="*/ 100063 h 114677"/>
                <a:gd name="csX5" fmla="*/ 53016 w 78143"/>
                <a:gd name="csY5" fmla="*/ 71048 h 114677"/>
                <a:gd name="csX6" fmla="*/ 78298 w 78143"/>
                <a:gd name="csY6" fmla="*/ 33743 h 114677"/>
                <a:gd name="csX7" fmla="*/ 36928 w 78143"/>
                <a:gd name="csY7" fmla="*/ 65 h 114677"/>
                <a:gd name="csX8" fmla="*/ 154 w 78143"/>
                <a:gd name="csY8" fmla="*/ 30980 h 114677"/>
                <a:gd name="csX9" fmla="*/ 9524 w 78143"/>
                <a:gd name="csY9" fmla="*/ 40651 h 114677"/>
                <a:gd name="csX10" fmla="*/ 18894 w 78143"/>
                <a:gd name="csY10" fmla="*/ 31498 h 114677"/>
                <a:gd name="csX11" fmla="*/ 8464 w 78143"/>
                <a:gd name="csY11" fmla="*/ 22344 h 114677"/>
                <a:gd name="csX12" fmla="*/ 34276 w 78143"/>
                <a:gd name="csY12" fmla="*/ 6283 h 114677"/>
                <a:gd name="csX13" fmla="*/ 61148 w 78143"/>
                <a:gd name="csY13" fmla="*/ 33743 h 114677"/>
                <a:gd name="csX14" fmla="*/ 44530 w 78143"/>
                <a:gd name="csY14" fmla="*/ 66903 h 114677"/>
                <a:gd name="csX15" fmla="*/ 1922 w 78143"/>
                <a:gd name="csY15" fmla="*/ 108007 h 114677"/>
                <a:gd name="csX16" fmla="*/ 154 w 78143"/>
                <a:gd name="csY16" fmla="*/ 114743 h 114677"/>
                <a:gd name="csX17" fmla="*/ 72994 w 78143"/>
                <a:gd name="csY17" fmla="*/ 114743 h 114677"/>
                <a:gd name="csX18" fmla="*/ 78298 w 78143"/>
                <a:gd name="csY18" fmla="*/ 8331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143" h="114677">
                  <a:moveTo>
                    <a:pt x="78298" y="83310"/>
                  </a:moveTo>
                  <a:lnTo>
                    <a:pt x="72287" y="83310"/>
                  </a:lnTo>
                  <a:cubicBezTo>
                    <a:pt x="71756" y="87110"/>
                    <a:pt x="69988" y="97299"/>
                    <a:pt x="67690" y="99027"/>
                  </a:cubicBezTo>
                  <a:cubicBezTo>
                    <a:pt x="66276" y="100063"/>
                    <a:pt x="52662" y="100063"/>
                    <a:pt x="50187" y="100063"/>
                  </a:cubicBezTo>
                  <a:lnTo>
                    <a:pt x="17657" y="100063"/>
                  </a:lnTo>
                  <a:cubicBezTo>
                    <a:pt x="36220" y="84001"/>
                    <a:pt x="42408" y="79165"/>
                    <a:pt x="53016" y="71048"/>
                  </a:cubicBezTo>
                  <a:cubicBezTo>
                    <a:pt x="66099" y="60858"/>
                    <a:pt x="78298" y="50150"/>
                    <a:pt x="78298" y="33743"/>
                  </a:cubicBezTo>
                  <a:cubicBezTo>
                    <a:pt x="78298" y="12846"/>
                    <a:pt x="59557" y="65"/>
                    <a:pt x="36928" y="65"/>
                  </a:cubicBezTo>
                  <a:cubicBezTo>
                    <a:pt x="15005" y="65"/>
                    <a:pt x="154" y="15091"/>
                    <a:pt x="154" y="30980"/>
                  </a:cubicBezTo>
                  <a:cubicBezTo>
                    <a:pt x="154" y="39788"/>
                    <a:pt x="7756" y="40651"/>
                    <a:pt x="9524" y="40651"/>
                  </a:cubicBezTo>
                  <a:cubicBezTo>
                    <a:pt x="13767" y="40651"/>
                    <a:pt x="18894" y="37715"/>
                    <a:pt x="18894" y="31498"/>
                  </a:cubicBezTo>
                  <a:cubicBezTo>
                    <a:pt x="18894" y="28389"/>
                    <a:pt x="17657" y="22344"/>
                    <a:pt x="8464" y="22344"/>
                  </a:cubicBezTo>
                  <a:cubicBezTo>
                    <a:pt x="13944" y="10082"/>
                    <a:pt x="25966" y="6283"/>
                    <a:pt x="34276" y="6283"/>
                  </a:cubicBezTo>
                  <a:cubicBezTo>
                    <a:pt x="51955" y="6283"/>
                    <a:pt x="61148" y="19754"/>
                    <a:pt x="61148" y="33743"/>
                  </a:cubicBezTo>
                  <a:cubicBezTo>
                    <a:pt x="61148" y="48769"/>
                    <a:pt x="50187" y="60685"/>
                    <a:pt x="44530" y="66903"/>
                  </a:cubicBezTo>
                  <a:lnTo>
                    <a:pt x="1922" y="108007"/>
                  </a:lnTo>
                  <a:cubicBezTo>
                    <a:pt x="154" y="109562"/>
                    <a:pt x="154" y="109907"/>
                    <a:pt x="154" y="114743"/>
                  </a:cubicBezTo>
                  <a:lnTo>
                    <a:pt x="72994" y="114743"/>
                  </a:lnTo>
                  <a:lnTo>
                    <a:pt x="78298" y="83310"/>
                  </a:lnTo>
                  <a:close/>
                </a:path>
              </a:pathLst>
            </a:custGeom>
            <a:solidFill>
              <a:schemeClr val="accent2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2CB28DF-334E-82DC-BF07-A9613A2DD06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76137" y="3909321"/>
              <a:ext cx="58594" cy="246724"/>
            </a:xfrm>
            <a:custGeom>
              <a:avLst/>
              <a:gdLst>
                <a:gd name="csX0" fmla="*/ 58754 w 58594"/>
                <a:gd name="csY0" fmla="*/ 123425 h 246724"/>
                <a:gd name="csX1" fmla="*/ 42084 w 58594"/>
                <a:gd name="csY1" fmla="*/ 46447 h 246724"/>
                <a:gd name="csX2" fmla="*/ 2684 w 58594"/>
                <a:gd name="csY2" fmla="*/ 63 h 246724"/>
                <a:gd name="csX3" fmla="*/ 159 w 58594"/>
                <a:gd name="csY3" fmla="*/ 2530 h 246724"/>
                <a:gd name="csX4" fmla="*/ 4957 w 58594"/>
                <a:gd name="csY4" fmla="*/ 8205 h 246724"/>
                <a:gd name="csX5" fmla="*/ 44105 w 58594"/>
                <a:gd name="csY5" fmla="*/ 123425 h 246724"/>
                <a:gd name="csX6" fmla="*/ 3442 w 58594"/>
                <a:gd name="csY6" fmla="*/ 240126 h 246724"/>
                <a:gd name="csX7" fmla="*/ 159 w 58594"/>
                <a:gd name="csY7" fmla="*/ 244320 h 246724"/>
                <a:gd name="csX8" fmla="*/ 2684 w 58594"/>
                <a:gd name="csY8" fmla="*/ 246788 h 246724"/>
                <a:gd name="csX9" fmla="*/ 42842 w 58594"/>
                <a:gd name="csY9" fmla="*/ 198676 h 246724"/>
                <a:gd name="csX10" fmla="*/ 58754 w 58594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594" h="246724">
                  <a:moveTo>
                    <a:pt x="58754" y="123425"/>
                  </a:moveTo>
                  <a:cubicBezTo>
                    <a:pt x="58754" y="104181"/>
                    <a:pt x="55975" y="74327"/>
                    <a:pt x="42084" y="46447"/>
                  </a:cubicBezTo>
                  <a:cubicBezTo>
                    <a:pt x="26930" y="16100"/>
                    <a:pt x="5210" y="63"/>
                    <a:pt x="2684" y="63"/>
                  </a:cubicBezTo>
                  <a:cubicBezTo>
                    <a:pt x="1169" y="63"/>
                    <a:pt x="159" y="1050"/>
                    <a:pt x="159" y="2530"/>
                  </a:cubicBezTo>
                  <a:cubicBezTo>
                    <a:pt x="159" y="3270"/>
                    <a:pt x="159" y="3764"/>
                    <a:pt x="4957" y="8205"/>
                  </a:cubicBezTo>
                  <a:cubicBezTo>
                    <a:pt x="29709" y="32630"/>
                    <a:pt x="44105" y="71860"/>
                    <a:pt x="44105" y="123425"/>
                  </a:cubicBezTo>
                  <a:cubicBezTo>
                    <a:pt x="44105" y="165615"/>
                    <a:pt x="34760" y="209039"/>
                    <a:pt x="3442" y="240126"/>
                  </a:cubicBezTo>
                  <a:cubicBezTo>
                    <a:pt x="159" y="243087"/>
                    <a:pt x="159" y="243580"/>
                    <a:pt x="159" y="244320"/>
                  </a:cubicBezTo>
                  <a:cubicBezTo>
                    <a:pt x="159" y="245801"/>
                    <a:pt x="1169" y="246788"/>
                    <a:pt x="2684" y="246788"/>
                  </a:cubicBezTo>
                  <a:cubicBezTo>
                    <a:pt x="5210" y="246788"/>
                    <a:pt x="27941" y="230010"/>
                    <a:pt x="42842" y="198676"/>
                  </a:cubicBezTo>
                  <a:cubicBezTo>
                    <a:pt x="55723" y="171537"/>
                    <a:pt x="58754" y="144150"/>
                    <a:pt x="58754" y="12342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11B5139-B43C-9C16-826D-3ADCF52D9F2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44260" y="4003817"/>
              <a:ext cx="167955" cy="57733"/>
            </a:xfrm>
            <a:custGeom>
              <a:avLst/>
              <a:gdLst>
                <a:gd name="csX0" fmla="*/ 159533 w 167955"/>
                <a:gd name="csY0" fmla="*/ 9932 h 57733"/>
                <a:gd name="csX1" fmla="*/ 168121 w 167955"/>
                <a:gd name="csY1" fmla="*/ 4997 h 57733"/>
                <a:gd name="csX2" fmla="*/ 159786 w 167955"/>
                <a:gd name="csY2" fmla="*/ 63 h 57733"/>
                <a:gd name="csX3" fmla="*/ 8500 w 167955"/>
                <a:gd name="csY3" fmla="*/ 63 h 57733"/>
                <a:gd name="csX4" fmla="*/ 165 w 167955"/>
                <a:gd name="csY4" fmla="*/ 4997 h 57733"/>
                <a:gd name="csX5" fmla="*/ 8752 w 167955"/>
                <a:gd name="csY5" fmla="*/ 9932 h 57733"/>
                <a:gd name="csX6" fmla="*/ 159533 w 167955"/>
                <a:gd name="csY6" fmla="*/ 9932 h 57733"/>
                <a:gd name="csX7" fmla="*/ 159786 w 167955"/>
                <a:gd name="csY7" fmla="*/ 57796 h 57733"/>
                <a:gd name="csX8" fmla="*/ 168121 w 167955"/>
                <a:gd name="csY8" fmla="*/ 52862 h 57733"/>
                <a:gd name="csX9" fmla="*/ 159533 w 167955"/>
                <a:gd name="csY9" fmla="*/ 47927 h 57733"/>
                <a:gd name="csX10" fmla="*/ 8752 w 167955"/>
                <a:gd name="csY10" fmla="*/ 47927 h 57733"/>
                <a:gd name="csX11" fmla="*/ 165 w 167955"/>
                <a:gd name="csY11" fmla="*/ 52862 h 57733"/>
                <a:gd name="csX12" fmla="*/ 8500 w 167955"/>
                <a:gd name="csY12" fmla="*/ 57796 h 57733"/>
                <a:gd name="csX13" fmla="*/ 159786 w 167955"/>
                <a:gd name="csY13" fmla="*/ 57796 h 577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7955" h="57733">
                  <a:moveTo>
                    <a:pt x="159533" y="9932"/>
                  </a:moveTo>
                  <a:cubicBezTo>
                    <a:pt x="163322" y="9932"/>
                    <a:pt x="168121" y="9932"/>
                    <a:pt x="168121" y="4997"/>
                  </a:cubicBezTo>
                  <a:cubicBezTo>
                    <a:pt x="168121" y="63"/>
                    <a:pt x="163322" y="63"/>
                    <a:pt x="159786" y="63"/>
                  </a:cubicBezTo>
                  <a:lnTo>
                    <a:pt x="8500" y="63"/>
                  </a:lnTo>
                  <a:cubicBezTo>
                    <a:pt x="4964" y="63"/>
                    <a:pt x="165" y="63"/>
                    <a:pt x="165" y="4997"/>
                  </a:cubicBezTo>
                  <a:cubicBezTo>
                    <a:pt x="165" y="9932"/>
                    <a:pt x="4964" y="9932"/>
                    <a:pt x="8752" y="9932"/>
                  </a:cubicBezTo>
                  <a:lnTo>
                    <a:pt x="159533" y="9932"/>
                  </a:lnTo>
                  <a:close/>
                  <a:moveTo>
                    <a:pt x="159786" y="57796"/>
                  </a:moveTo>
                  <a:cubicBezTo>
                    <a:pt x="163322" y="57796"/>
                    <a:pt x="168121" y="57796"/>
                    <a:pt x="168121" y="52862"/>
                  </a:cubicBezTo>
                  <a:cubicBezTo>
                    <a:pt x="168121" y="47927"/>
                    <a:pt x="163322" y="47927"/>
                    <a:pt x="159533" y="47927"/>
                  </a:cubicBezTo>
                  <a:lnTo>
                    <a:pt x="8752" y="47927"/>
                  </a:lnTo>
                  <a:cubicBezTo>
                    <a:pt x="4964" y="47927"/>
                    <a:pt x="165" y="47927"/>
                    <a:pt x="165" y="52862"/>
                  </a:cubicBezTo>
                  <a:cubicBezTo>
                    <a:pt x="165" y="57796"/>
                    <a:pt x="4964" y="57796"/>
                    <a:pt x="8500" y="57796"/>
                  </a:cubicBezTo>
                  <a:lnTo>
                    <a:pt x="159786" y="5779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C602EDB2-2797-9665-9C7C-3649644C55E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21715" y="3909321"/>
              <a:ext cx="58594" cy="246724"/>
            </a:xfrm>
            <a:custGeom>
              <a:avLst/>
              <a:gdLst>
                <a:gd name="csX0" fmla="*/ 58771 w 58594"/>
                <a:gd name="csY0" fmla="*/ 244320 h 246724"/>
                <a:gd name="csX1" fmla="*/ 54477 w 58594"/>
                <a:gd name="csY1" fmla="*/ 238892 h 246724"/>
                <a:gd name="csX2" fmla="*/ 14825 w 58594"/>
                <a:gd name="csY2" fmla="*/ 123425 h 246724"/>
                <a:gd name="csX3" fmla="*/ 55487 w 58594"/>
                <a:gd name="csY3" fmla="*/ 6724 h 246724"/>
                <a:gd name="csX4" fmla="*/ 58771 w 58594"/>
                <a:gd name="csY4" fmla="*/ 2530 h 246724"/>
                <a:gd name="csX5" fmla="*/ 56245 w 58594"/>
                <a:gd name="csY5" fmla="*/ 63 h 246724"/>
                <a:gd name="csX6" fmla="*/ 16087 w 58594"/>
                <a:gd name="csY6" fmla="*/ 48174 h 246724"/>
                <a:gd name="csX7" fmla="*/ 176 w 58594"/>
                <a:gd name="csY7" fmla="*/ 123425 h 246724"/>
                <a:gd name="csX8" fmla="*/ 16845 w 58594"/>
                <a:gd name="csY8" fmla="*/ 200403 h 246724"/>
                <a:gd name="csX9" fmla="*/ 56245 w 58594"/>
                <a:gd name="csY9" fmla="*/ 246788 h 246724"/>
                <a:gd name="csX10" fmla="*/ 58771 w 58594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594" h="246724">
                  <a:moveTo>
                    <a:pt x="58771" y="244320"/>
                  </a:moveTo>
                  <a:cubicBezTo>
                    <a:pt x="58771" y="243580"/>
                    <a:pt x="58771" y="243087"/>
                    <a:pt x="54477" y="238892"/>
                  </a:cubicBezTo>
                  <a:cubicBezTo>
                    <a:pt x="22907" y="207805"/>
                    <a:pt x="14825" y="161174"/>
                    <a:pt x="14825" y="123425"/>
                  </a:cubicBezTo>
                  <a:cubicBezTo>
                    <a:pt x="14825" y="80495"/>
                    <a:pt x="24422" y="37565"/>
                    <a:pt x="55487" y="6724"/>
                  </a:cubicBezTo>
                  <a:cubicBezTo>
                    <a:pt x="58771" y="3764"/>
                    <a:pt x="58771" y="3270"/>
                    <a:pt x="58771" y="2530"/>
                  </a:cubicBezTo>
                  <a:cubicBezTo>
                    <a:pt x="58771" y="803"/>
                    <a:pt x="57760" y="63"/>
                    <a:pt x="56245" y="63"/>
                  </a:cubicBezTo>
                  <a:cubicBezTo>
                    <a:pt x="53719" y="63"/>
                    <a:pt x="30989" y="16840"/>
                    <a:pt x="16087" y="48174"/>
                  </a:cubicBezTo>
                  <a:cubicBezTo>
                    <a:pt x="3207" y="75314"/>
                    <a:pt x="176" y="102700"/>
                    <a:pt x="176" y="123425"/>
                  </a:cubicBezTo>
                  <a:cubicBezTo>
                    <a:pt x="176" y="142670"/>
                    <a:pt x="2954" y="172523"/>
                    <a:pt x="16845" y="200403"/>
                  </a:cubicBezTo>
                  <a:cubicBezTo>
                    <a:pt x="31999" y="230750"/>
                    <a:pt x="53719" y="246788"/>
                    <a:pt x="56245" y="246788"/>
                  </a:cubicBezTo>
                  <a:cubicBezTo>
                    <a:pt x="57760" y="246788"/>
                    <a:pt x="58771" y="246047"/>
                    <a:pt x="58771" y="24432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C0AC108-7B9E-CB0A-AD36-DF0FE551E53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02255" y="3985312"/>
              <a:ext cx="116432" cy="159630"/>
            </a:xfrm>
            <a:custGeom>
              <a:avLst/>
              <a:gdLst>
                <a:gd name="csX0" fmla="*/ 115602 w 116432"/>
                <a:gd name="csY0" fmla="*/ 15113 h 159630"/>
                <a:gd name="csX1" fmla="*/ 116612 w 116432"/>
                <a:gd name="csY1" fmla="*/ 9438 h 159630"/>
                <a:gd name="csX2" fmla="*/ 109287 w 116432"/>
                <a:gd name="csY2" fmla="*/ 2777 h 159630"/>
                <a:gd name="csX3" fmla="*/ 100448 w 116432"/>
                <a:gd name="csY3" fmla="*/ 7958 h 159630"/>
                <a:gd name="csX4" fmla="*/ 96912 w 116432"/>
                <a:gd name="csY4" fmla="*/ 21281 h 159630"/>
                <a:gd name="csX5" fmla="*/ 91861 w 116432"/>
                <a:gd name="csY5" fmla="*/ 41019 h 159630"/>
                <a:gd name="csX6" fmla="*/ 80495 w 116432"/>
                <a:gd name="csY6" fmla="*/ 85430 h 159630"/>
                <a:gd name="csX7" fmla="*/ 51955 w 116432"/>
                <a:gd name="csY7" fmla="*/ 106401 h 159630"/>
                <a:gd name="csX8" fmla="*/ 36296 w 116432"/>
                <a:gd name="csY8" fmla="*/ 86416 h 159630"/>
                <a:gd name="csX9" fmla="*/ 49177 w 116432"/>
                <a:gd name="csY9" fmla="*/ 38058 h 159630"/>
                <a:gd name="csX10" fmla="*/ 54228 w 116432"/>
                <a:gd name="csY10" fmla="*/ 20294 h 159630"/>
                <a:gd name="csX11" fmla="*/ 33518 w 116432"/>
                <a:gd name="csY11" fmla="*/ 63 h 159630"/>
                <a:gd name="csX12" fmla="*/ 180 w 116432"/>
                <a:gd name="csY12" fmla="*/ 38058 h 159630"/>
                <a:gd name="csX13" fmla="*/ 3210 w 116432"/>
                <a:gd name="csY13" fmla="*/ 40526 h 159630"/>
                <a:gd name="csX14" fmla="*/ 7251 w 116432"/>
                <a:gd name="csY14" fmla="*/ 36085 h 159630"/>
                <a:gd name="csX15" fmla="*/ 32760 w 116432"/>
                <a:gd name="csY15" fmla="*/ 5491 h 159630"/>
                <a:gd name="csX16" fmla="*/ 39075 w 116432"/>
                <a:gd name="csY16" fmla="*/ 13386 h 159630"/>
                <a:gd name="csX17" fmla="*/ 34781 w 116432"/>
                <a:gd name="csY17" fmla="*/ 30657 h 159630"/>
                <a:gd name="csX18" fmla="*/ 20132 w 116432"/>
                <a:gd name="csY18" fmla="*/ 82469 h 159630"/>
                <a:gd name="csX19" fmla="*/ 50945 w 116432"/>
                <a:gd name="csY19" fmla="*/ 111829 h 159630"/>
                <a:gd name="csX20" fmla="*/ 76454 w 116432"/>
                <a:gd name="csY20" fmla="*/ 100726 h 159630"/>
                <a:gd name="csX21" fmla="*/ 60037 w 116432"/>
                <a:gd name="csY21" fmla="*/ 138722 h 159630"/>
                <a:gd name="csX22" fmla="*/ 32255 w 116432"/>
                <a:gd name="csY22" fmla="*/ 154266 h 159630"/>
                <a:gd name="csX23" fmla="*/ 13060 w 116432"/>
                <a:gd name="csY23" fmla="*/ 143903 h 159630"/>
                <a:gd name="csX24" fmla="*/ 23921 w 116432"/>
                <a:gd name="csY24" fmla="*/ 140943 h 159630"/>
                <a:gd name="csX25" fmla="*/ 28972 w 116432"/>
                <a:gd name="csY25" fmla="*/ 130827 h 159630"/>
                <a:gd name="csX26" fmla="*/ 19627 w 116432"/>
                <a:gd name="csY26" fmla="*/ 122192 h 159630"/>
                <a:gd name="csX27" fmla="*/ 5484 w 116432"/>
                <a:gd name="csY27" fmla="*/ 138229 h 159630"/>
                <a:gd name="csX28" fmla="*/ 32255 w 116432"/>
                <a:gd name="csY28" fmla="*/ 159694 h 159630"/>
                <a:gd name="csX29" fmla="*/ 91355 w 116432"/>
                <a:gd name="csY29" fmla="*/ 109362 h 159630"/>
                <a:gd name="csX30" fmla="*/ 115602 w 116432"/>
                <a:gd name="csY30" fmla="*/ 15113 h 1596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432" h="159630">
                  <a:moveTo>
                    <a:pt x="115602" y="15113"/>
                  </a:moveTo>
                  <a:cubicBezTo>
                    <a:pt x="116612" y="11659"/>
                    <a:pt x="116612" y="11165"/>
                    <a:pt x="116612" y="9438"/>
                  </a:cubicBezTo>
                  <a:cubicBezTo>
                    <a:pt x="116612" y="4997"/>
                    <a:pt x="113076" y="2777"/>
                    <a:pt x="109287" y="2777"/>
                  </a:cubicBezTo>
                  <a:cubicBezTo>
                    <a:pt x="106762" y="2777"/>
                    <a:pt x="102721" y="4257"/>
                    <a:pt x="100448" y="7958"/>
                  </a:cubicBezTo>
                  <a:cubicBezTo>
                    <a:pt x="99943" y="9192"/>
                    <a:pt x="97922" y="16840"/>
                    <a:pt x="96912" y="21281"/>
                  </a:cubicBezTo>
                  <a:cubicBezTo>
                    <a:pt x="95144" y="27696"/>
                    <a:pt x="93376" y="34358"/>
                    <a:pt x="91861" y="41019"/>
                  </a:cubicBezTo>
                  <a:lnTo>
                    <a:pt x="80495" y="85430"/>
                  </a:lnTo>
                  <a:cubicBezTo>
                    <a:pt x="79485" y="89130"/>
                    <a:pt x="68625" y="106401"/>
                    <a:pt x="51955" y="106401"/>
                  </a:cubicBezTo>
                  <a:cubicBezTo>
                    <a:pt x="39075" y="106401"/>
                    <a:pt x="36296" y="95545"/>
                    <a:pt x="36296" y="86416"/>
                  </a:cubicBezTo>
                  <a:cubicBezTo>
                    <a:pt x="36296" y="75067"/>
                    <a:pt x="40590" y="59770"/>
                    <a:pt x="49177" y="38058"/>
                  </a:cubicBezTo>
                  <a:cubicBezTo>
                    <a:pt x="53218" y="27943"/>
                    <a:pt x="54228" y="25229"/>
                    <a:pt x="54228" y="20294"/>
                  </a:cubicBezTo>
                  <a:cubicBezTo>
                    <a:pt x="54228" y="9192"/>
                    <a:pt x="46146" y="63"/>
                    <a:pt x="33518" y="63"/>
                  </a:cubicBezTo>
                  <a:cubicBezTo>
                    <a:pt x="9525" y="63"/>
                    <a:pt x="180" y="35838"/>
                    <a:pt x="180" y="38058"/>
                  </a:cubicBezTo>
                  <a:cubicBezTo>
                    <a:pt x="180" y="40526"/>
                    <a:pt x="2705" y="40526"/>
                    <a:pt x="3210" y="40526"/>
                  </a:cubicBezTo>
                  <a:cubicBezTo>
                    <a:pt x="5736" y="40526"/>
                    <a:pt x="5989" y="40032"/>
                    <a:pt x="7251" y="36085"/>
                  </a:cubicBezTo>
                  <a:cubicBezTo>
                    <a:pt x="14071" y="12892"/>
                    <a:pt x="24173" y="5491"/>
                    <a:pt x="32760" y="5491"/>
                  </a:cubicBezTo>
                  <a:cubicBezTo>
                    <a:pt x="34781" y="5491"/>
                    <a:pt x="39075" y="5491"/>
                    <a:pt x="39075" y="13386"/>
                  </a:cubicBezTo>
                  <a:cubicBezTo>
                    <a:pt x="39075" y="19554"/>
                    <a:pt x="36549" y="25969"/>
                    <a:pt x="34781" y="30657"/>
                  </a:cubicBezTo>
                  <a:cubicBezTo>
                    <a:pt x="24678" y="56809"/>
                    <a:pt x="20132" y="70873"/>
                    <a:pt x="20132" y="82469"/>
                  </a:cubicBezTo>
                  <a:cubicBezTo>
                    <a:pt x="20132" y="104427"/>
                    <a:pt x="36044" y="111829"/>
                    <a:pt x="50945" y="111829"/>
                  </a:cubicBezTo>
                  <a:cubicBezTo>
                    <a:pt x="60795" y="111829"/>
                    <a:pt x="69382" y="107635"/>
                    <a:pt x="76454" y="100726"/>
                  </a:cubicBezTo>
                  <a:cubicBezTo>
                    <a:pt x="73171" y="113556"/>
                    <a:pt x="70140" y="125646"/>
                    <a:pt x="60037" y="138722"/>
                  </a:cubicBezTo>
                  <a:cubicBezTo>
                    <a:pt x="53471" y="147111"/>
                    <a:pt x="43873" y="154266"/>
                    <a:pt x="32255" y="154266"/>
                  </a:cubicBezTo>
                  <a:cubicBezTo>
                    <a:pt x="28719" y="154266"/>
                    <a:pt x="17354" y="153526"/>
                    <a:pt x="13060" y="143903"/>
                  </a:cubicBezTo>
                  <a:cubicBezTo>
                    <a:pt x="17101" y="143903"/>
                    <a:pt x="20385" y="143903"/>
                    <a:pt x="23921" y="140943"/>
                  </a:cubicBezTo>
                  <a:cubicBezTo>
                    <a:pt x="26446" y="138722"/>
                    <a:pt x="28972" y="135515"/>
                    <a:pt x="28972" y="130827"/>
                  </a:cubicBezTo>
                  <a:cubicBezTo>
                    <a:pt x="28972" y="123178"/>
                    <a:pt x="22153" y="122192"/>
                    <a:pt x="19627" y="122192"/>
                  </a:cubicBezTo>
                  <a:cubicBezTo>
                    <a:pt x="13818" y="122192"/>
                    <a:pt x="5484" y="126139"/>
                    <a:pt x="5484" y="138229"/>
                  </a:cubicBezTo>
                  <a:cubicBezTo>
                    <a:pt x="5484" y="150565"/>
                    <a:pt x="16596" y="159694"/>
                    <a:pt x="32255" y="159694"/>
                  </a:cubicBezTo>
                  <a:cubicBezTo>
                    <a:pt x="58269" y="159694"/>
                    <a:pt x="84284" y="137242"/>
                    <a:pt x="91355" y="109362"/>
                  </a:cubicBezTo>
                  <a:lnTo>
                    <a:pt x="115602" y="15113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1CBC2E6-0C5D-8936-C7DE-D12DC9F3590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38029" y="4016695"/>
              <a:ext cx="64353" cy="114677"/>
            </a:xfrm>
            <a:custGeom>
              <a:avLst/>
              <a:gdLst>
                <a:gd name="csX0" fmla="*/ 40140 w 64353"/>
                <a:gd name="csY0" fmla="*/ 4900 h 114677"/>
                <a:gd name="csX1" fmla="*/ 34836 w 64353"/>
                <a:gd name="csY1" fmla="*/ 64 h 114677"/>
                <a:gd name="csX2" fmla="*/ 185 w 64353"/>
                <a:gd name="csY2" fmla="*/ 11118 h 114677"/>
                <a:gd name="csX3" fmla="*/ 185 w 64353"/>
                <a:gd name="csY3" fmla="*/ 17335 h 114677"/>
                <a:gd name="csX4" fmla="*/ 25820 w 64353"/>
                <a:gd name="csY4" fmla="*/ 12499 h 114677"/>
                <a:gd name="csX5" fmla="*/ 25820 w 64353"/>
                <a:gd name="csY5" fmla="*/ 100580 h 114677"/>
                <a:gd name="csX6" fmla="*/ 8140 w 64353"/>
                <a:gd name="csY6" fmla="*/ 108524 h 114677"/>
                <a:gd name="csX7" fmla="*/ 1422 w 64353"/>
                <a:gd name="csY7" fmla="*/ 108524 h 114677"/>
                <a:gd name="csX8" fmla="*/ 1422 w 64353"/>
                <a:gd name="csY8" fmla="*/ 114742 h 114677"/>
                <a:gd name="csX9" fmla="*/ 32892 w 64353"/>
                <a:gd name="csY9" fmla="*/ 114051 h 114677"/>
                <a:gd name="csX10" fmla="*/ 64538 w 64353"/>
                <a:gd name="csY10" fmla="*/ 114742 h 114677"/>
                <a:gd name="csX11" fmla="*/ 64538 w 64353"/>
                <a:gd name="csY11" fmla="*/ 108524 h 114677"/>
                <a:gd name="csX12" fmla="*/ 57820 w 64353"/>
                <a:gd name="csY12" fmla="*/ 108524 h 114677"/>
                <a:gd name="csX13" fmla="*/ 40140 w 64353"/>
                <a:gd name="csY13" fmla="*/ 100580 h 114677"/>
                <a:gd name="csX14" fmla="*/ 40140 w 64353"/>
                <a:gd name="csY14" fmla="*/ 490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353" h="114677">
                  <a:moveTo>
                    <a:pt x="40140" y="4900"/>
                  </a:moveTo>
                  <a:cubicBezTo>
                    <a:pt x="40140" y="237"/>
                    <a:pt x="39787" y="64"/>
                    <a:pt x="34836" y="64"/>
                  </a:cubicBezTo>
                  <a:cubicBezTo>
                    <a:pt x="23522" y="10945"/>
                    <a:pt x="7433" y="11118"/>
                    <a:pt x="185" y="11118"/>
                  </a:cubicBezTo>
                  <a:lnTo>
                    <a:pt x="185" y="17335"/>
                  </a:lnTo>
                  <a:cubicBezTo>
                    <a:pt x="4428" y="17335"/>
                    <a:pt x="16096" y="17335"/>
                    <a:pt x="25820" y="12499"/>
                  </a:cubicBezTo>
                  <a:lnTo>
                    <a:pt x="25820" y="100580"/>
                  </a:lnTo>
                  <a:cubicBezTo>
                    <a:pt x="25820" y="106279"/>
                    <a:pt x="25820" y="108524"/>
                    <a:pt x="8140" y="108524"/>
                  </a:cubicBezTo>
                  <a:lnTo>
                    <a:pt x="1422" y="108524"/>
                  </a:lnTo>
                  <a:lnTo>
                    <a:pt x="1422" y="114742"/>
                  </a:lnTo>
                  <a:cubicBezTo>
                    <a:pt x="4604" y="114569"/>
                    <a:pt x="26350" y="114051"/>
                    <a:pt x="32892" y="114051"/>
                  </a:cubicBezTo>
                  <a:cubicBezTo>
                    <a:pt x="38372" y="114051"/>
                    <a:pt x="60648" y="114569"/>
                    <a:pt x="64538" y="114742"/>
                  </a:cubicBezTo>
                  <a:lnTo>
                    <a:pt x="64538" y="108524"/>
                  </a:lnTo>
                  <a:lnTo>
                    <a:pt x="57820" y="108524"/>
                  </a:lnTo>
                  <a:cubicBezTo>
                    <a:pt x="40140" y="108524"/>
                    <a:pt x="40140" y="106279"/>
                    <a:pt x="40140" y="100580"/>
                  </a:cubicBezTo>
                  <a:lnTo>
                    <a:pt x="40140" y="490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D417AF9-71E8-4497-1DED-485BE5DFD87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53783" y="4068212"/>
              <a:ext cx="29550" cy="73770"/>
            </a:xfrm>
            <a:custGeom>
              <a:avLst/>
              <a:gdLst>
                <a:gd name="csX0" fmla="*/ 29739 w 29550"/>
                <a:gd name="csY0" fmla="*/ 25969 h 73770"/>
                <a:gd name="csX1" fmla="*/ 13575 w 29550"/>
                <a:gd name="csY1" fmla="*/ 63 h 73770"/>
                <a:gd name="csX2" fmla="*/ 189 w 29550"/>
                <a:gd name="csY2" fmla="*/ 13139 h 73770"/>
                <a:gd name="csX3" fmla="*/ 13575 w 29550"/>
                <a:gd name="csY3" fmla="*/ 26216 h 73770"/>
                <a:gd name="csX4" fmla="*/ 22415 w 29550"/>
                <a:gd name="csY4" fmla="*/ 23008 h 73770"/>
                <a:gd name="csX5" fmla="*/ 23678 w 29550"/>
                <a:gd name="csY5" fmla="*/ 22268 h 73770"/>
                <a:gd name="csX6" fmla="*/ 24183 w 29550"/>
                <a:gd name="csY6" fmla="*/ 25969 h 73770"/>
                <a:gd name="csX7" fmla="*/ 7008 w 29550"/>
                <a:gd name="csY7" fmla="*/ 67172 h 73770"/>
                <a:gd name="csX8" fmla="*/ 4230 w 29550"/>
                <a:gd name="csY8" fmla="*/ 71119 h 73770"/>
                <a:gd name="csX9" fmla="*/ 6756 w 29550"/>
                <a:gd name="csY9" fmla="*/ 73833 h 73770"/>
                <a:gd name="csX10" fmla="*/ 29739 w 29550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550" h="73770">
                  <a:moveTo>
                    <a:pt x="29739" y="25969"/>
                  </a:moveTo>
                  <a:cubicBezTo>
                    <a:pt x="29739" y="9685"/>
                    <a:pt x="23425" y="63"/>
                    <a:pt x="13575" y="63"/>
                  </a:cubicBezTo>
                  <a:cubicBezTo>
                    <a:pt x="5240" y="63"/>
                    <a:pt x="189" y="6231"/>
                    <a:pt x="189" y="13139"/>
                  </a:cubicBezTo>
                  <a:cubicBezTo>
                    <a:pt x="189" y="19801"/>
                    <a:pt x="5240" y="26216"/>
                    <a:pt x="13575" y="26216"/>
                  </a:cubicBezTo>
                  <a:cubicBezTo>
                    <a:pt x="16606" y="26216"/>
                    <a:pt x="19889" y="25229"/>
                    <a:pt x="22415" y="23008"/>
                  </a:cubicBezTo>
                  <a:cubicBezTo>
                    <a:pt x="23172" y="22515"/>
                    <a:pt x="23425" y="22268"/>
                    <a:pt x="23678" y="22268"/>
                  </a:cubicBezTo>
                  <a:cubicBezTo>
                    <a:pt x="23930" y="22268"/>
                    <a:pt x="24183" y="22515"/>
                    <a:pt x="24183" y="25969"/>
                  </a:cubicBezTo>
                  <a:cubicBezTo>
                    <a:pt x="24183" y="44227"/>
                    <a:pt x="15343" y="59030"/>
                    <a:pt x="7008" y="67172"/>
                  </a:cubicBezTo>
                  <a:cubicBezTo>
                    <a:pt x="4230" y="69886"/>
                    <a:pt x="4230" y="70379"/>
                    <a:pt x="4230" y="71119"/>
                  </a:cubicBezTo>
                  <a:cubicBezTo>
                    <a:pt x="4230" y="72847"/>
                    <a:pt x="5493" y="73833"/>
                    <a:pt x="6756" y="73833"/>
                  </a:cubicBezTo>
                  <a:cubicBezTo>
                    <a:pt x="9534" y="73833"/>
                    <a:pt x="29739" y="54836"/>
                    <a:pt x="29739" y="25969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CF443F2-7EED-F8C1-15BF-C2F82745A11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51636" y="3985312"/>
              <a:ext cx="116432" cy="159630"/>
            </a:xfrm>
            <a:custGeom>
              <a:avLst/>
              <a:gdLst>
                <a:gd name="csX0" fmla="*/ 115615 w 116432"/>
                <a:gd name="csY0" fmla="*/ 15113 h 159630"/>
                <a:gd name="csX1" fmla="*/ 116626 w 116432"/>
                <a:gd name="csY1" fmla="*/ 9438 h 159630"/>
                <a:gd name="csX2" fmla="*/ 109301 w 116432"/>
                <a:gd name="csY2" fmla="*/ 2777 h 159630"/>
                <a:gd name="csX3" fmla="*/ 100462 w 116432"/>
                <a:gd name="csY3" fmla="*/ 7958 h 159630"/>
                <a:gd name="csX4" fmla="*/ 96926 w 116432"/>
                <a:gd name="csY4" fmla="*/ 21281 h 159630"/>
                <a:gd name="csX5" fmla="*/ 91874 w 116432"/>
                <a:gd name="csY5" fmla="*/ 41019 h 159630"/>
                <a:gd name="csX6" fmla="*/ 80509 w 116432"/>
                <a:gd name="csY6" fmla="*/ 85430 h 159630"/>
                <a:gd name="csX7" fmla="*/ 51969 w 116432"/>
                <a:gd name="csY7" fmla="*/ 106401 h 159630"/>
                <a:gd name="csX8" fmla="*/ 36310 w 116432"/>
                <a:gd name="csY8" fmla="*/ 86416 h 159630"/>
                <a:gd name="csX9" fmla="*/ 49191 w 116432"/>
                <a:gd name="csY9" fmla="*/ 38058 h 159630"/>
                <a:gd name="csX10" fmla="*/ 54242 w 116432"/>
                <a:gd name="csY10" fmla="*/ 20294 h 159630"/>
                <a:gd name="csX11" fmla="*/ 33532 w 116432"/>
                <a:gd name="csY11" fmla="*/ 63 h 159630"/>
                <a:gd name="csX12" fmla="*/ 193 w 116432"/>
                <a:gd name="csY12" fmla="*/ 38058 h 159630"/>
                <a:gd name="csX13" fmla="*/ 3224 w 116432"/>
                <a:gd name="csY13" fmla="*/ 40526 h 159630"/>
                <a:gd name="csX14" fmla="*/ 7265 w 116432"/>
                <a:gd name="csY14" fmla="*/ 36085 h 159630"/>
                <a:gd name="csX15" fmla="*/ 32774 w 116432"/>
                <a:gd name="csY15" fmla="*/ 5491 h 159630"/>
                <a:gd name="csX16" fmla="*/ 39088 w 116432"/>
                <a:gd name="csY16" fmla="*/ 13386 h 159630"/>
                <a:gd name="csX17" fmla="*/ 34795 w 116432"/>
                <a:gd name="csY17" fmla="*/ 30657 h 159630"/>
                <a:gd name="csX18" fmla="*/ 20146 w 116432"/>
                <a:gd name="csY18" fmla="*/ 82469 h 159630"/>
                <a:gd name="csX19" fmla="*/ 50959 w 116432"/>
                <a:gd name="csY19" fmla="*/ 111829 h 159630"/>
                <a:gd name="csX20" fmla="*/ 76468 w 116432"/>
                <a:gd name="csY20" fmla="*/ 100726 h 159630"/>
                <a:gd name="csX21" fmla="*/ 60051 w 116432"/>
                <a:gd name="csY21" fmla="*/ 138722 h 159630"/>
                <a:gd name="csX22" fmla="*/ 32269 w 116432"/>
                <a:gd name="csY22" fmla="*/ 154266 h 159630"/>
                <a:gd name="csX23" fmla="*/ 13074 w 116432"/>
                <a:gd name="csY23" fmla="*/ 143903 h 159630"/>
                <a:gd name="csX24" fmla="*/ 23935 w 116432"/>
                <a:gd name="csY24" fmla="*/ 140943 h 159630"/>
                <a:gd name="csX25" fmla="*/ 28986 w 116432"/>
                <a:gd name="csY25" fmla="*/ 130827 h 159630"/>
                <a:gd name="csX26" fmla="*/ 19641 w 116432"/>
                <a:gd name="csY26" fmla="*/ 122192 h 159630"/>
                <a:gd name="csX27" fmla="*/ 5497 w 116432"/>
                <a:gd name="csY27" fmla="*/ 138229 h 159630"/>
                <a:gd name="csX28" fmla="*/ 32269 w 116432"/>
                <a:gd name="csY28" fmla="*/ 159694 h 159630"/>
                <a:gd name="csX29" fmla="*/ 91369 w 116432"/>
                <a:gd name="csY29" fmla="*/ 109362 h 159630"/>
                <a:gd name="csX30" fmla="*/ 115615 w 116432"/>
                <a:gd name="csY30" fmla="*/ 15113 h 1596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432" h="159630">
                  <a:moveTo>
                    <a:pt x="115615" y="15113"/>
                  </a:moveTo>
                  <a:cubicBezTo>
                    <a:pt x="116626" y="11659"/>
                    <a:pt x="116626" y="11165"/>
                    <a:pt x="116626" y="9438"/>
                  </a:cubicBezTo>
                  <a:cubicBezTo>
                    <a:pt x="116626" y="4997"/>
                    <a:pt x="113090" y="2777"/>
                    <a:pt x="109301" y="2777"/>
                  </a:cubicBezTo>
                  <a:cubicBezTo>
                    <a:pt x="106776" y="2777"/>
                    <a:pt x="102735" y="4257"/>
                    <a:pt x="100462" y="7958"/>
                  </a:cubicBezTo>
                  <a:cubicBezTo>
                    <a:pt x="99956" y="9192"/>
                    <a:pt x="97936" y="16840"/>
                    <a:pt x="96926" y="21281"/>
                  </a:cubicBezTo>
                  <a:cubicBezTo>
                    <a:pt x="95158" y="27696"/>
                    <a:pt x="93390" y="34358"/>
                    <a:pt x="91874" y="41019"/>
                  </a:cubicBezTo>
                  <a:lnTo>
                    <a:pt x="80509" y="85430"/>
                  </a:lnTo>
                  <a:cubicBezTo>
                    <a:pt x="79499" y="89130"/>
                    <a:pt x="68638" y="106401"/>
                    <a:pt x="51969" y="106401"/>
                  </a:cubicBezTo>
                  <a:cubicBezTo>
                    <a:pt x="39088" y="106401"/>
                    <a:pt x="36310" y="95545"/>
                    <a:pt x="36310" y="86416"/>
                  </a:cubicBezTo>
                  <a:cubicBezTo>
                    <a:pt x="36310" y="75067"/>
                    <a:pt x="40604" y="59770"/>
                    <a:pt x="49191" y="38058"/>
                  </a:cubicBezTo>
                  <a:cubicBezTo>
                    <a:pt x="53232" y="27943"/>
                    <a:pt x="54242" y="25229"/>
                    <a:pt x="54242" y="20294"/>
                  </a:cubicBezTo>
                  <a:cubicBezTo>
                    <a:pt x="54242" y="9192"/>
                    <a:pt x="46160" y="63"/>
                    <a:pt x="33532" y="63"/>
                  </a:cubicBezTo>
                  <a:cubicBezTo>
                    <a:pt x="9538" y="63"/>
                    <a:pt x="193" y="35838"/>
                    <a:pt x="193" y="38058"/>
                  </a:cubicBezTo>
                  <a:cubicBezTo>
                    <a:pt x="193" y="40526"/>
                    <a:pt x="2719" y="40526"/>
                    <a:pt x="3224" y="40526"/>
                  </a:cubicBezTo>
                  <a:cubicBezTo>
                    <a:pt x="5750" y="40526"/>
                    <a:pt x="6002" y="40032"/>
                    <a:pt x="7265" y="36085"/>
                  </a:cubicBezTo>
                  <a:cubicBezTo>
                    <a:pt x="14084" y="12892"/>
                    <a:pt x="24187" y="5491"/>
                    <a:pt x="32774" y="5491"/>
                  </a:cubicBezTo>
                  <a:cubicBezTo>
                    <a:pt x="34795" y="5491"/>
                    <a:pt x="39088" y="5491"/>
                    <a:pt x="39088" y="13386"/>
                  </a:cubicBezTo>
                  <a:cubicBezTo>
                    <a:pt x="39088" y="19554"/>
                    <a:pt x="36563" y="25969"/>
                    <a:pt x="34795" y="30657"/>
                  </a:cubicBezTo>
                  <a:cubicBezTo>
                    <a:pt x="24692" y="56809"/>
                    <a:pt x="20146" y="70873"/>
                    <a:pt x="20146" y="82469"/>
                  </a:cubicBezTo>
                  <a:cubicBezTo>
                    <a:pt x="20146" y="104427"/>
                    <a:pt x="36058" y="111829"/>
                    <a:pt x="50959" y="111829"/>
                  </a:cubicBezTo>
                  <a:cubicBezTo>
                    <a:pt x="60809" y="111829"/>
                    <a:pt x="69396" y="107635"/>
                    <a:pt x="76468" y="100726"/>
                  </a:cubicBezTo>
                  <a:cubicBezTo>
                    <a:pt x="73185" y="113556"/>
                    <a:pt x="70154" y="125646"/>
                    <a:pt x="60051" y="138722"/>
                  </a:cubicBezTo>
                  <a:cubicBezTo>
                    <a:pt x="53485" y="147111"/>
                    <a:pt x="43887" y="154266"/>
                    <a:pt x="32269" y="154266"/>
                  </a:cubicBezTo>
                  <a:cubicBezTo>
                    <a:pt x="28733" y="154266"/>
                    <a:pt x="17368" y="153526"/>
                    <a:pt x="13074" y="143903"/>
                  </a:cubicBezTo>
                  <a:cubicBezTo>
                    <a:pt x="17115" y="143903"/>
                    <a:pt x="20399" y="143903"/>
                    <a:pt x="23935" y="140943"/>
                  </a:cubicBezTo>
                  <a:cubicBezTo>
                    <a:pt x="26460" y="138722"/>
                    <a:pt x="28986" y="135515"/>
                    <a:pt x="28986" y="130827"/>
                  </a:cubicBezTo>
                  <a:cubicBezTo>
                    <a:pt x="28986" y="123178"/>
                    <a:pt x="22167" y="122192"/>
                    <a:pt x="19641" y="122192"/>
                  </a:cubicBezTo>
                  <a:cubicBezTo>
                    <a:pt x="13832" y="122192"/>
                    <a:pt x="5497" y="126139"/>
                    <a:pt x="5497" y="138229"/>
                  </a:cubicBezTo>
                  <a:cubicBezTo>
                    <a:pt x="5497" y="150565"/>
                    <a:pt x="16610" y="159694"/>
                    <a:pt x="32269" y="159694"/>
                  </a:cubicBezTo>
                  <a:cubicBezTo>
                    <a:pt x="58283" y="159694"/>
                    <a:pt x="84297" y="137242"/>
                    <a:pt x="91369" y="109362"/>
                  </a:cubicBezTo>
                  <a:lnTo>
                    <a:pt x="115615" y="15113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A88013D-2619-9EB0-8B35-04D04AC2BC5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79278" y="4016695"/>
              <a:ext cx="78143" cy="114677"/>
            </a:xfrm>
            <a:custGeom>
              <a:avLst/>
              <a:gdLst>
                <a:gd name="csX0" fmla="*/ 78342 w 78143"/>
                <a:gd name="csY0" fmla="*/ 83309 h 114677"/>
                <a:gd name="csX1" fmla="*/ 72331 w 78143"/>
                <a:gd name="csY1" fmla="*/ 83309 h 114677"/>
                <a:gd name="csX2" fmla="*/ 67734 w 78143"/>
                <a:gd name="csY2" fmla="*/ 99026 h 114677"/>
                <a:gd name="csX3" fmla="*/ 50231 w 78143"/>
                <a:gd name="csY3" fmla="*/ 100062 h 114677"/>
                <a:gd name="csX4" fmla="*/ 17701 w 78143"/>
                <a:gd name="csY4" fmla="*/ 100062 h 114677"/>
                <a:gd name="csX5" fmla="*/ 53060 w 78143"/>
                <a:gd name="csY5" fmla="*/ 71047 h 114677"/>
                <a:gd name="csX6" fmla="*/ 78342 w 78143"/>
                <a:gd name="csY6" fmla="*/ 33742 h 114677"/>
                <a:gd name="csX7" fmla="*/ 36972 w 78143"/>
                <a:gd name="csY7" fmla="*/ 64 h 114677"/>
                <a:gd name="csX8" fmla="*/ 198 w 78143"/>
                <a:gd name="csY8" fmla="*/ 30979 h 114677"/>
                <a:gd name="csX9" fmla="*/ 9568 w 78143"/>
                <a:gd name="csY9" fmla="*/ 40650 h 114677"/>
                <a:gd name="csX10" fmla="*/ 18939 w 78143"/>
                <a:gd name="csY10" fmla="*/ 31497 h 114677"/>
                <a:gd name="csX11" fmla="*/ 8508 w 78143"/>
                <a:gd name="csY11" fmla="*/ 22343 h 114677"/>
                <a:gd name="csX12" fmla="*/ 34320 w 78143"/>
                <a:gd name="csY12" fmla="*/ 6282 h 114677"/>
                <a:gd name="csX13" fmla="*/ 61193 w 78143"/>
                <a:gd name="csY13" fmla="*/ 33742 h 114677"/>
                <a:gd name="csX14" fmla="*/ 44574 w 78143"/>
                <a:gd name="csY14" fmla="*/ 66902 h 114677"/>
                <a:gd name="csX15" fmla="*/ 1966 w 78143"/>
                <a:gd name="csY15" fmla="*/ 108006 h 114677"/>
                <a:gd name="csX16" fmla="*/ 198 w 78143"/>
                <a:gd name="csY16" fmla="*/ 114742 h 114677"/>
                <a:gd name="csX17" fmla="*/ 73038 w 78143"/>
                <a:gd name="csY17" fmla="*/ 114742 h 114677"/>
                <a:gd name="csX18" fmla="*/ 78342 w 78143"/>
                <a:gd name="csY18" fmla="*/ 83309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143" h="114677">
                  <a:moveTo>
                    <a:pt x="78342" y="83309"/>
                  </a:moveTo>
                  <a:lnTo>
                    <a:pt x="72331" y="83309"/>
                  </a:lnTo>
                  <a:cubicBezTo>
                    <a:pt x="71800" y="87109"/>
                    <a:pt x="70032" y="97298"/>
                    <a:pt x="67734" y="99026"/>
                  </a:cubicBezTo>
                  <a:cubicBezTo>
                    <a:pt x="66320" y="100062"/>
                    <a:pt x="52706" y="100062"/>
                    <a:pt x="50231" y="100062"/>
                  </a:cubicBezTo>
                  <a:lnTo>
                    <a:pt x="17701" y="100062"/>
                  </a:lnTo>
                  <a:cubicBezTo>
                    <a:pt x="36265" y="84000"/>
                    <a:pt x="42452" y="79164"/>
                    <a:pt x="53060" y="71047"/>
                  </a:cubicBezTo>
                  <a:cubicBezTo>
                    <a:pt x="66143" y="60857"/>
                    <a:pt x="78342" y="50149"/>
                    <a:pt x="78342" y="33742"/>
                  </a:cubicBezTo>
                  <a:cubicBezTo>
                    <a:pt x="78342" y="12845"/>
                    <a:pt x="59601" y="64"/>
                    <a:pt x="36972" y="64"/>
                  </a:cubicBezTo>
                  <a:cubicBezTo>
                    <a:pt x="15049" y="64"/>
                    <a:pt x="198" y="15090"/>
                    <a:pt x="198" y="30979"/>
                  </a:cubicBezTo>
                  <a:cubicBezTo>
                    <a:pt x="198" y="39787"/>
                    <a:pt x="7801" y="40650"/>
                    <a:pt x="9568" y="40650"/>
                  </a:cubicBezTo>
                  <a:cubicBezTo>
                    <a:pt x="13812" y="40650"/>
                    <a:pt x="18939" y="37714"/>
                    <a:pt x="18939" y="31497"/>
                  </a:cubicBezTo>
                  <a:cubicBezTo>
                    <a:pt x="18939" y="28388"/>
                    <a:pt x="17701" y="22343"/>
                    <a:pt x="8508" y="22343"/>
                  </a:cubicBezTo>
                  <a:cubicBezTo>
                    <a:pt x="13988" y="10081"/>
                    <a:pt x="26010" y="6282"/>
                    <a:pt x="34320" y="6282"/>
                  </a:cubicBezTo>
                  <a:cubicBezTo>
                    <a:pt x="51999" y="6282"/>
                    <a:pt x="61193" y="19753"/>
                    <a:pt x="61193" y="33742"/>
                  </a:cubicBezTo>
                  <a:cubicBezTo>
                    <a:pt x="61193" y="48768"/>
                    <a:pt x="50231" y="60685"/>
                    <a:pt x="44574" y="66902"/>
                  </a:cubicBezTo>
                  <a:lnTo>
                    <a:pt x="1966" y="108006"/>
                  </a:lnTo>
                  <a:cubicBezTo>
                    <a:pt x="198" y="109561"/>
                    <a:pt x="198" y="109906"/>
                    <a:pt x="198" y="114742"/>
                  </a:cubicBezTo>
                  <a:lnTo>
                    <a:pt x="73038" y="114742"/>
                  </a:lnTo>
                  <a:lnTo>
                    <a:pt x="78342" y="8330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F8CB241-CDF2-5936-911E-190893D01CE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95840" y="3909321"/>
              <a:ext cx="58594" cy="246724"/>
            </a:xfrm>
            <a:custGeom>
              <a:avLst/>
              <a:gdLst>
                <a:gd name="csX0" fmla="*/ 58798 w 58594"/>
                <a:gd name="csY0" fmla="*/ 123425 h 246724"/>
                <a:gd name="csX1" fmla="*/ 42129 w 58594"/>
                <a:gd name="csY1" fmla="*/ 46447 h 246724"/>
                <a:gd name="csX2" fmla="*/ 2728 w 58594"/>
                <a:gd name="csY2" fmla="*/ 63 h 246724"/>
                <a:gd name="csX3" fmla="*/ 203 w 58594"/>
                <a:gd name="csY3" fmla="*/ 2530 h 246724"/>
                <a:gd name="csX4" fmla="*/ 5002 w 58594"/>
                <a:gd name="csY4" fmla="*/ 8205 h 246724"/>
                <a:gd name="csX5" fmla="*/ 44149 w 58594"/>
                <a:gd name="csY5" fmla="*/ 123425 h 246724"/>
                <a:gd name="csX6" fmla="*/ 3486 w 58594"/>
                <a:gd name="csY6" fmla="*/ 240126 h 246724"/>
                <a:gd name="csX7" fmla="*/ 203 w 58594"/>
                <a:gd name="csY7" fmla="*/ 244320 h 246724"/>
                <a:gd name="csX8" fmla="*/ 2728 w 58594"/>
                <a:gd name="csY8" fmla="*/ 246788 h 246724"/>
                <a:gd name="csX9" fmla="*/ 42886 w 58594"/>
                <a:gd name="csY9" fmla="*/ 198676 h 246724"/>
                <a:gd name="csX10" fmla="*/ 58798 w 58594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594" h="246724">
                  <a:moveTo>
                    <a:pt x="58798" y="123425"/>
                  </a:moveTo>
                  <a:cubicBezTo>
                    <a:pt x="58798" y="104181"/>
                    <a:pt x="56020" y="74327"/>
                    <a:pt x="42129" y="46447"/>
                  </a:cubicBezTo>
                  <a:cubicBezTo>
                    <a:pt x="26975" y="16100"/>
                    <a:pt x="5254" y="63"/>
                    <a:pt x="2728" y="63"/>
                  </a:cubicBezTo>
                  <a:cubicBezTo>
                    <a:pt x="1213" y="63"/>
                    <a:pt x="203" y="1050"/>
                    <a:pt x="203" y="2530"/>
                  </a:cubicBezTo>
                  <a:cubicBezTo>
                    <a:pt x="203" y="3270"/>
                    <a:pt x="203" y="3764"/>
                    <a:pt x="5002" y="8205"/>
                  </a:cubicBezTo>
                  <a:cubicBezTo>
                    <a:pt x="29753" y="32630"/>
                    <a:pt x="44149" y="71860"/>
                    <a:pt x="44149" y="123425"/>
                  </a:cubicBezTo>
                  <a:cubicBezTo>
                    <a:pt x="44149" y="165615"/>
                    <a:pt x="34804" y="209039"/>
                    <a:pt x="3486" y="240126"/>
                  </a:cubicBezTo>
                  <a:cubicBezTo>
                    <a:pt x="203" y="243087"/>
                    <a:pt x="203" y="243580"/>
                    <a:pt x="203" y="244320"/>
                  </a:cubicBezTo>
                  <a:cubicBezTo>
                    <a:pt x="203" y="245801"/>
                    <a:pt x="1213" y="246788"/>
                    <a:pt x="2728" y="246788"/>
                  </a:cubicBezTo>
                  <a:cubicBezTo>
                    <a:pt x="5254" y="246788"/>
                    <a:pt x="27985" y="230010"/>
                    <a:pt x="42886" y="198676"/>
                  </a:cubicBezTo>
                  <a:cubicBezTo>
                    <a:pt x="55767" y="171537"/>
                    <a:pt x="58798" y="144150"/>
                    <a:pt x="58798" y="12342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</p:grpSp>
      <p:grpSp>
        <p:nvGrpSpPr>
          <p:cNvPr id="314" name="Group 313" descr="\documentclass{article}&#10;\input{Macros.tex}&#10;\begin{document}&#10;&#10;$y_1$&#10;\end{document}" title="IguanaTex Shape Display">
            <a:extLst>
              <a:ext uri="{FF2B5EF4-FFF2-40B4-BE49-F238E27FC236}">
                <a16:creationId xmlns:a16="http://schemas.microsoft.com/office/drawing/2014/main" id="{6CB56BFA-4501-70D7-A412-1457030CAE0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467567" y="3341939"/>
            <a:ext cx="200513" cy="163724"/>
            <a:chOff x="4495831" y="4022373"/>
            <a:chExt cx="200513" cy="163724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9F79B9D-5A22-C61E-89AD-C01903CF6C5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95831" y="4022373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5D2FAF61-E298-B5A0-8B0E-1FC8F36B74D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31867" y="4054560"/>
              <a:ext cx="64477" cy="117618"/>
            </a:xfrm>
            <a:custGeom>
              <a:avLst/>
              <a:gdLst>
                <a:gd name="csX0" fmla="*/ 40114 w 64477"/>
                <a:gd name="csY0" fmla="*/ 5024 h 117618"/>
                <a:gd name="csX1" fmla="*/ 34800 w 64477"/>
                <a:gd name="csY1" fmla="*/ 64 h 117618"/>
                <a:gd name="csX2" fmla="*/ 82 w 64477"/>
                <a:gd name="csY2" fmla="*/ 11401 h 117618"/>
                <a:gd name="csX3" fmla="*/ 82 w 64477"/>
                <a:gd name="csY3" fmla="*/ 17778 h 117618"/>
                <a:gd name="csX4" fmla="*/ 25766 w 64477"/>
                <a:gd name="csY4" fmla="*/ 12818 h 117618"/>
                <a:gd name="csX5" fmla="*/ 25766 w 64477"/>
                <a:gd name="csY5" fmla="*/ 103157 h 117618"/>
                <a:gd name="csX6" fmla="*/ 8053 w 64477"/>
                <a:gd name="csY6" fmla="*/ 111305 h 117618"/>
                <a:gd name="csX7" fmla="*/ 1322 w 64477"/>
                <a:gd name="csY7" fmla="*/ 111305 h 117618"/>
                <a:gd name="csX8" fmla="*/ 1322 w 64477"/>
                <a:gd name="csY8" fmla="*/ 117682 h 117618"/>
                <a:gd name="csX9" fmla="*/ 32852 w 64477"/>
                <a:gd name="csY9" fmla="*/ 116974 h 117618"/>
                <a:gd name="csX10" fmla="*/ 64559 w 64477"/>
                <a:gd name="csY10" fmla="*/ 117682 h 117618"/>
                <a:gd name="csX11" fmla="*/ 64559 w 64477"/>
                <a:gd name="csY11" fmla="*/ 111305 h 117618"/>
                <a:gd name="csX12" fmla="*/ 57828 w 64477"/>
                <a:gd name="csY12" fmla="*/ 111305 h 117618"/>
                <a:gd name="csX13" fmla="*/ 40114 w 64477"/>
                <a:gd name="csY13" fmla="*/ 103157 h 117618"/>
                <a:gd name="csX14" fmla="*/ 40114 w 64477"/>
                <a:gd name="csY14" fmla="*/ 5024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17618">
                  <a:moveTo>
                    <a:pt x="40114" y="5024"/>
                  </a:moveTo>
                  <a:cubicBezTo>
                    <a:pt x="40114" y="241"/>
                    <a:pt x="39760" y="64"/>
                    <a:pt x="34800" y="64"/>
                  </a:cubicBezTo>
                  <a:cubicBezTo>
                    <a:pt x="23464" y="11224"/>
                    <a:pt x="7344" y="11401"/>
                    <a:pt x="82" y="11401"/>
                  </a:cubicBezTo>
                  <a:lnTo>
                    <a:pt x="82" y="17778"/>
                  </a:lnTo>
                  <a:cubicBezTo>
                    <a:pt x="4333" y="17778"/>
                    <a:pt x="16024" y="17778"/>
                    <a:pt x="25766" y="12818"/>
                  </a:cubicBezTo>
                  <a:lnTo>
                    <a:pt x="25766" y="103157"/>
                  </a:lnTo>
                  <a:cubicBezTo>
                    <a:pt x="25766" y="109003"/>
                    <a:pt x="25766" y="111305"/>
                    <a:pt x="8053" y="111305"/>
                  </a:cubicBezTo>
                  <a:lnTo>
                    <a:pt x="1322" y="111305"/>
                  </a:lnTo>
                  <a:lnTo>
                    <a:pt x="1322" y="117682"/>
                  </a:lnTo>
                  <a:cubicBezTo>
                    <a:pt x="4510" y="117505"/>
                    <a:pt x="26298" y="116974"/>
                    <a:pt x="32852" y="116974"/>
                  </a:cubicBezTo>
                  <a:cubicBezTo>
                    <a:pt x="38343" y="116974"/>
                    <a:pt x="60662" y="117505"/>
                    <a:pt x="64559" y="117682"/>
                  </a:cubicBezTo>
                  <a:lnTo>
                    <a:pt x="64559" y="111305"/>
                  </a:lnTo>
                  <a:lnTo>
                    <a:pt x="57828" y="111305"/>
                  </a:lnTo>
                  <a:cubicBezTo>
                    <a:pt x="40114" y="111305"/>
                    <a:pt x="40114" y="109003"/>
                    <a:pt x="40114" y="103157"/>
                  </a:cubicBezTo>
                  <a:lnTo>
                    <a:pt x="40114" y="502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320" name="Group 319" descr="\documentclass{article}&#10;\input{Macros.tex}&#10;\begin{document}&#10;$y_2$&#10;&#10;\end{document}" title="IguanaTex Shape Display">
            <a:extLst>
              <a:ext uri="{FF2B5EF4-FFF2-40B4-BE49-F238E27FC236}">
                <a16:creationId xmlns:a16="http://schemas.microsoft.com/office/drawing/2014/main" id="{AF4884E5-6656-19D1-F694-24F495673C83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0293500" y="3373221"/>
            <a:ext cx="206181" cy="163724"/>
            <a:chOff x="10423398" y="4812200"/>
            <a:chExt cx="206181" cy="163724"/>
          </a:xfrm>
        </p:grpSpPr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7BCB0A9E-56A5-B68A-F650-6C1FCBECB80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423398" y="4812200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A997FCA-2A7B-BB40-60FA-7CA54DC2026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551286" y="4844387"/>
              <a:ext cx="78293" cy="117618"/>
            </a:xfrm>
            <a:custGeom>
              <a:avLst/>
              <a:gdLst>
                <a:gd name="csX0" fmla="*/ 78376 w 78293"/>
                <a:gd name="csY0" fmla="*/ 85444 h 117618"/>
                <a:gd name="csX1" fmla="*/ 72353 w 78293"/>
                <a:gd name="csY1" fmla="*/ 85444 h 117618"/>
                <a:gd name="csX2" fmla="*/ 67747 w 78293"/>
                <a:gd name="csY2" fmla="*/ 101563 h 117618"/>
                <a:gd name="csX3" fmla="*/ 50211 w 78293"/>
                <a:gd name="csY3" fmla="*/ 102626 h 117618"/>
                <a:gd name="csX4" fmla="*/ 17618 w 78293"/>
                <a:gd name="csY4" fmla="*/ 102626 h 117618"/>
                <a:gd name="csX5" fmla="*/ 53045 w 78293"/>
                <a:gd name="csY5" fmla="*/ 72867 h 117618"/>
                <a:gd name="csX6" fmla="*/ 78376 w 78293"/>
                <a:gd name="csY6" fmla="*/ 34606 h 117618"/>
                <a:gd name="csX7" fmla="*/ 36926 w 78293"/>
                <a:gd name="csY7" fmla="*/ 64 h 117618"/>
                <a:gd name="csX8" fmla="*/ 82 w 78293"/>
                <a:gd name="csY8" fmla="*/ 31772 h 117618"/>
                <a:gd name="csX9" fmla="*/ 9470 w 78293"/>
                <a:gd name="csY9" fmla="*/ 41691 h 117618"/>
                <a:gd name="csX10" fmla="*/ 18858 w 78293"/>
                <a:gd name="csY10" fmla="*/ 32303 h 117618"/>
                <a:gd name="csX11" fmla="*/ 8407 w 78293"/>
                <a:gd name="csY11" fmla="*/ 22915 h 117618"/>
                <a:gd name="csX12" fmla="*/ 34269 w 78293"/>
                <a:gd name="csY12" fmla="*/ 6441 h 117618"/>
                <a:gd name="csX13" fmla="*/ 61193 w 78293"/>
                <a:gd name="csY13" fmla="*/ 34606 h 117618"/>
                <a:gd name="csX14" fmla="*/ 44543 w 78293"/>
                <a:gd name="csY14" fmla="*/ 68616 h 117618"/>
                <a:gd name="csX15" fmla="*/ 1853 w 78293"/>
                <a:gd name="csY15" fmla="*/ 110774 h 117618"/>
                <a:gd name="csX16" fmla="*/ 82 w 78293"/>
                <a:gd name="csY16" fmla="*/ 117682 h 117618"/>
                <a:gd name="csX17" fmla="*/ 73062 w 78293"/>
                <a:gd name="csY17" fmla="*/ 117682 h 117618"/>
                <a:gd name="csX18" fmla="*/ 78376 w 78293"/>
                <a:gd name="csY18" fmla="*/ 85444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17618">
                  <a:moveTo>
                    <a:pt x="78376" y="85444"/>
                  </a:moveTo>
                  <a:lnTo>
                    <a:pt x="72353" y="85444"/>
                  </a:lnTo>
                  <a:cubicBezTo>
                    <a:pt x="71822" y="89341"/>
                    <a:pt x="70050" y="99792"/>
                    <a:pt x="67747" y="101563"/>
                  </a:cubicBezTo>
                  <a:cubicBezTo>
                    <a:pt x="66330" y="102626"/>
                    <a:pt x="52691" y="102626"/>
                    <a:pt x="50211" y="102626"/>
                  </a:cubicBezTo>
                  <a:lnTo>
                    <a:pt x="17618" y="102626"/>
                  </a:lnTo>
                  <a:cubicBezTo>
                    <a:pt x="36217" y="86152"/>
                    <a:pt x="42417" y="81192"/>
                    <a:pt x="53045" y="72867"/>
                  </a:cubicBezTo>
                  <a:cubicBezTo>
                    <a:pt x="66153" y="62416"/>
                    <a:pt x="78376" y="51434"/>
                    <a:pt x="78376" y="34606"/>
                  </a:cubicBezTo>
                  <a:cubicBezTo>
                    <a:pt x="78376" y="13172"/>
                    <a:pt x="59599" y="64"/>
                    <a:pt x="36926" y="64"/>
                  </a:cubicBezTo>
                  <a:cubicBezTo>
                    <a:pt x="14961" y="64"/>
                    <a:pt x="82" y="15475"/>
                    <a:pt x="82" y="31772"/>
                  </a:cubicBezTo>
                  <a:cubicBezTo>
                    <a:pt x="82" y="40805"/>
                    <a:pt x="7698" y="41691"/>
                    <a:pt x="9470" y="41691"/>
                  </a:cubicBezTo>
                  <a:cubicBezTo>
                    <a:pt x="13721" y="41691"/>
                    <a:pt x="18858" y="38680"/>
                    <a:pt x="18858" y="32303"/>
                  </a:cubicBezTo>
                  <a:cubicBezTo>
                    <a:pt x="18858" y="29115"/>
                    <a:pt x="17618" y="22915"/>
                    <a:pt x="8407" y="22915"/>
                  </a:cubicBezTo>
                  <a:cubicBezTo>
                    <a:pt x="13898" y="10338"/>
                    <a:pt x="25943" y="6441"/>
                    <a:pt x="34269" y="6441"/>
                  </a:cubicBezTo>
                  <a:cubicBezTo>
                    <a:pt x="51982" y="6441"/>
                    <a:pt x="61193" y="20258"/>
                    <a:pt x="61193" y="34606"/>
                  </a:cubicBezTo>
                  <a:cubicBezTo>
                    <a:pt x="61193" y="50017"/>
                    <a:pt x="50211" y="62239"/>
                    <a:pt x="44543" y="68616"/>
                  </a:cubicBezTo>
                  <a:lnTo>
                    <a:pt x="1853" y="110774"/>
                  </a:lnTo>
                  <a:cubicBezTo>
                    <a:pt x="82" y="112368"/>
                    <a:pt x="82" y="112723"/>
                    <a:pt x="82" y="117682"/>
                  </a:cubicBezTo>
                  <a:lnTo>
                    <a:pt x="73062" y="117682"/>
                  </a:lnTo>
                  <a:lnTo>
                    <a:pt x="78376" y="8544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D6DDA559-4EB3-AA68-56E4-76624626E67A}"/>
              </a:ext>
            </a:extLst>
          </p:cNvPr>
          <p:cNvCxnSpPr>
            <a:cxnSpLocks/>
          </p:cNvCxnSpPr>
          <p:nvPr/>
        </p:nvCxnSpPr>
        <p:spPr>
          <a:xfrm>
            <a:off x="2277925" y="4122915"/>
            <a:ext cx="783047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F457F404-6357-B6DC-5867-9E9ACCFE8423}"/>
              </a:ext>
            </a:extLst>
          </p:cNvPr>
          <p:cNvCxnSpPr>
            <a:cxnSpLocks/>
          </p:cNvCxnSpPr>
          <p:nvPr/>
        </p:nvCxnSpPr>
        <p:spPr>
          <a:xfrm>
            <a:off x="2259756" y="3980262"/>
            <a:ext cx="769065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20CD04-D6AF-4080-0AAD-ABB9D75EC010}"/>
              </a:ext>
            </a:extLst>
          </p:cNvPr>
          <p:cNvCxnSpPr>
            <a:cxnSpLocks/>
          </p:cNvCxnSpPr>
          <p:nvPr/>
        </p:nvCxnSpPr>
        <p:spPr>
          <a:xfrm>
            <a:off x="5898229" y="996874"/>
            <a:ext cx="0" cy="4538387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F9621C-441F-DFC7-0B5E-68BF14CDD797}"/>
              </a:ext>
            </a:extLst>
          </p:cNvPr>
          <p:cNvSpPr txBox="1"/>
          <p:nvPr/>
        </p:nvSpPr>
        <p:spPr>
          <a:xfrm>
            <a:off x="10177769" y="997341"/>
            <a:ext cx="153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Ideal </a:t>
            </a:r>
            <a:r>
              <a:rPr lang="en-US" altLang="zh-CN" sz="2000" b="1" u="sng" dirty="0"/>
              <a:t>world</a:t>
            </a:r>
            <a:endParaRPr lang="en-US" sz="20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F3BE7-8A0A-DA66-277A-A9D1362F5701}"/>
              </a:ext>
            </a:extLst>
          </p:cNvPr>
          <p:cNvSpPr txBox="1"/>
          <p:nvPr/>
        </p:nvSpPr>
        <p:spPr>
          <a:xfrm>
            <a:off x="300062" y="996461"/>
            <a:ext cx="28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Real </a:t>
            </a:r>
            <a:r>
              <a:rPr lang="en-US" altLang="zh-CN" sz="2000" b="1" u="sng" dirty="0"/>
              <a:t>world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7446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44CBD-A6E9-7650-8E55-20CCB583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5A416F-1785-4F16-CE9C-B58FB65DAA75}"/>
              </a:ext>
            </a:extLst>
          </p:cNvPr>
          <p:cNvCxnSpPr>
            <a:cxnSpLocks/>
          </p:cNvCxnSpPr>
          <p:nvPr/>
        </p:nvCxnSpPr>
        <p:spPr>
          <a:xfrm>
            <a:off x="5898229" y="996874"/>
            <a:ext cx="0" cy="4538387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99" name="Rectangle 498">
            <a:extLst>
              <a:ext uri="{FF2B5EF4-FFF2-40B4-BE49-F238E27FC236}">
                <a16:creationId xmlns:a16="http://schemas.microsoft.com/office/drawing/2014/main" id="{53208685-6DE1-94BA-1D61-3CE239F7FCC3}"/>
              </a:ext>
            </a:extLst>
          </p:cNvPr>
          <p:cNvSpPr/>
          <p:nvPr/>
        </p:nvSpPr>
        <p:spPr>
          <a:xfrm>
            <a:off x="6471454" y="4418622"/>
            <a:ext cx="1470551" cy="1126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id="{E8F25FE6-AA9C-A2B9-1431-D818DB52B710}"/>
              </a:ext>
            </a:extLst>
          </p:cNvPr>
          <p:cNvSpPr/>
          <p:nvPr/>
        </p:nvSpPr>
        <p:spPr>
          <a:xfrm>
            <a:off x="6471454" y="1781544"/>
            <a:ext cx="5555030" cy="8789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863CB-36FE-79DD-236A-94467F67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MPC: Definition (1/2)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4797E-67E2-16BE-79B1-60382D554979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4626" y="3769968"/>
            <a:ext cx="1144412" cy="10725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F2B06D-2680-CA96-FFB7-018EF65BF8F8}"/>
              </a:ext>
            </a:extLst>
          </p:cNvPr>
          <p:cNvCxnSpPr>
            <a:cxnSpLocks/>
          </p:cNvCxnSpPr>
          <p:nvPr/>
        </p:nvCxnSpPr>
        <p:spPr>
          <a:xfrm>
            <a:off x="2289028" y="4660858"/>
            <a:ext cx="783047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9FEC39-F9DD-4E12-813E-06E949A0F29D}"/>
              </a:ext>
            </a:extLst>
          </p:cNvPr>
          <p:cNvSpPr txBox="1"/>
          <p:nvPr/>
        </p:nvSpPr>
        <p:spPr>
          <a:xfrm>
            <a:off x="2495325" y="4142582"/>
            <a:ext cx="492443" cy="4726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76300D-2A96-697B-CAB1-3F5381E98807}"/>
              </a:ext>
            </a:extLst>
          </p:cNvPr>
          <p:cNvCxnSpPr>
            <a:cxnSpLocks/>
          </p:cNvCxnSpPr>
          <p:nvPr/>
        </p:nvCxnSpPr>
        <p:spPr>
          <a:xfrm>
            <a:off x="2270859" y="4518205"/>
            <a:ext cx="769065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Group 75" descr="\documentclass{article}&#10;\usepackage{amsmath}&#10;\pagestyle{empty}&#10;&#10;\input{Macros.tex}&#10;&#10;\begin{document}&#10;&#10;&#10;Alice$(x_1 \| \msf{pos}_1)$&#10;&#10;\end{document}" title="IguanaTex Shape Display">
            <a:extLst>
              <a:ext uri="{FF2B5EF4-FFF2-40B4-BE49-F238E27FC236}">
                <a16:creationId xmlns:a16="http://schemas.microsoft.com/office/drawing/2014/main" id="{217CD52C-CFC0-62A5-5850-4839BA8625B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3887" y="3483753"/>
            <a:ext cx="1597036" cy="246724"/>
            <a:chOff x="2564082" y="4125221"/>
            <a:chExt cx="1597036" cy="24672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9D4D957-5255-1721-32C3-91013DB1986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564082" y="4133610"/>
              <a:ext cx="175403" cy="176654"/>
            </a:xfrm>
            <a:custGeom>
              <a:avLst/>
              <a:gdLst>
                <a:gd name="csX0" fmla="*/ 93796 w 175403"/>
                <a:gd name="csY0" fmla="*/ 4997 h 176654"/>
                <a:gd name="csX1" fmla="*/ 87907 w 175403"/>
                <a:gd name="csY1" fmla="*/ 63 h 176654"/>
                <a:gd name="csX2" fmla="*/ 81761 w 175403"/>
                <a:gd name="csY2" fmla="*/ 4997 h 176654"/>
                <a:gd name="csX3" fmla="*/ 28756 w 175403"/>
                <a:gd name="csY3" fmla="*/ 152539 h 176654"/>
                <a:gd name="csX4" fmla="*/ 77 w 175403"/>
                <a:gd name="csY4" fmla="*/ 169069 h 176654"/>
                <a:gd name="csX5" fmla="*/ 77 w 175403"/>
                <a:gd name="csY5" fmla="*/ 176718 h 176654"/>
                <a:gd name="csX6" fmla="*/ 26195 w 175403"/>
                <a:gd name="csY6" fmla="*/ 175978 h 176654"/>
                <a:gd name="csX7" fmla="*/ 55643 w 175403"/>
                <a:gd name="csY7" fmla="*/ 176718 h 176654"/>
                <a:gd name="csX8" fmla="*/ 55643 w 175403"/>
                <a:gd name="csY8" fmla="*/ 169069 h 176654"/>
                <a:gd name="csX9" fmla="*/ 36438 w 175403"/>
                <a:gd name="csY9" fmla="*/ 156486 h 176654"/>
                <a:gd name="csX10" fmla="*/ 36950 w 175403"/>
                <a:gd name="csY10" fmla="*/ 152785 h 176654"/>
                <a:gd name="csX11" fmla="*/ 48729 w 175403"/>
                <a:gd name="csY11" fmla="*/ 120464 h 176654"/>
                <a:gd name="csX12" fmla="*/ 111977 w 175403"/>
                <a:gd name="csY12" fmla="*/ 120464 h 176654"/>
                <a:gd name="csX13" fmla="*/ 125548 w 175403"/>
                <a:gd name="csY13" fmla="*/ 158213 h 176654"/>
                <a:gd name="csX14" fmla="*/ 126316 w 175403"/>
                <a:gd name="csY14" fmla="*/ 161668 h 176654"/>
                <a:gd name="csX15" fmla="*/ 105063 w 175403"/>
                <a:gd name="csY15" fmla="*/ 169069 h 176654"/>
                <a:gd name="csX16" fmla="*/ 105063 w 175403"/>
                <a:gd name="csY16" fmla="*/ 176718 h 176654"/>
                <a:gd name="csX17" fmla="*/ 141936 w 175403"/>
                <a:gd name="csY17" fmla="*/ 175978 h 176654"/>
                <a:gd name="csX18" fmla="*/ 175480 w 175403"/>
                <a:gd name="csY18" fmla="*/ 176718 h 176654"/>
                <a:gd name="csX19" fmla="*/ 175480 w 175403"/>
                <a:gd name="csY19" fmla="*/ 169069 h 176654"/>
                <a:gd name="csX20" fmla="*/ 170871 w 175403"/>
                <a:gd name="csY20" fmla="*/ 169069 h 176654"/>
                <a:gd name="csX21" fmla="*/ 149106 w 175403"/>
                <a:gd name="csY21" fmla="*/ 159200 h 176654"/>
                <a:gd name="csX22" fmla="*/ 93796 w 175403"/>
                <a:gd name="csY22" fmla="*/ 4997 h 176654"/>
                <a:gd name="csX23" fmla="*/ 80225 w 175403"/>
                <a:gd name="csY23" fmla="*/ 32630 h 176654"/>
                <a:gd name="csX24" fmla="*/ 109160 w 175403"/>
                <a:gd name="csY24" fmla="*/ 112816 h 176654"/>
                <a:gd name="csX25" fmla="*/ 51546 w 175403"/>
                <a:gd name="csY25" fmla="*/ 112816 h 176654"/>
                <a:gd name="csX26" fmla="*/ 80225 w 175403"/>
                <a:gd name="csY26" fmla="*/ 32630 h 176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75403" h="176654">
                  <a:moveTo>
                    <a:pt x="93796" y="4997"/>
                  </a:moveTo>
                  <a:cubicBezTo>
                    <a:pt x="92516" y="1790"/>
                    <a:pt x="92004" y="63"/>
                    <a:pt x="87907" y="63"/>
                  </a:cubicBezTo>
                  <a:cubicBezTo>
                    <a:pt x="83810" y="63"/>
                    <a:pt x="83041" y="1543"/>
                    <a:pt x="81761" y="4997"/>
                  </a:cubicBezTo>
                  <a:lnTo>
                    <a:pt x="28756" y="152539"/>
                  </a:lnTo>
                  <a:cubicBezTo>
                    <a:pt x="24147" y="165122"/>
                    <a:pt x="13904" y="168823"/>
                    <a:pt x="77" y="169069"/>
                  </a:cubicBezTo>
                  <a:lnTo>
                    <a:pt x="77" y="176718"/>
                  </a:lnTo>
                  <a:cubicBezTo>
                    <a:pt x="5966" y="176471"/>
                    <a:pt x="16977" y="175978"/>
                    <a:pt x="26195" y="175978"/>
                  </a:cubicBezTo>
                  <a:cubicBezTo>
                    <a:pt x="34133" y="175978"/>
                    <a:pt x="47448" y="176471"/>
                    <a:pt x="55643" y="176718"/>
                  </a:cubicBezTo>
                  <a:lnTo>
                    <a:pt x="55643" y="169069"/>
                  </a:lnTo>
                  <a:cubicBezTo>
                    <a:pt x="42839" y="169069"/>
                    <a:pt x="36438" y="162901"/>
                    <a:pt x="36438" y="156486"/>
                  </a:cubicBezTo>
                  <a:cubicBezTo>
                    <a:pt x="36438" y="155746"/>
                    <a:pt x="36694" y="153279"/>
                    <a:pt x="36950" y="152785"/>
                  </a:cubicBezTo>
                  <a:lnTo>
                    <a:pt x="48729" y="120464"/>
                  </a:lnTo>
                  <a:lnTo>
                    <a:pt x="111977" y="120464"/>
                  </a:lnTo>
                  <a:lnTo>
                    <a:pt x="125548" y="158213"/>
                  </a:lnTo>
                  <a:cubicBezTo>
                    <a:pt x="125804" y="159200"/>
                    <a:pt x="126316" y="160681"/>
                    <a:pt x="126316" y="161668"/>
                  </a:cubicBezTo>
                  <a:cubicBezTo>
                    <a:pt x="126316" y="169069"/>
                    <a:pt x="111977" y="169069"/>
                    <a:pt x="105063" y="169069"/>
                  </a:cubicBezTo>
                  <a:lnTo>
                    <a:pt x="105063" y="176718"/>
                  </a:lnTo>
                  <a:cubicBezTo>
                    <a:pt x="114281" y="175978"/>
                    <a:pt x="132206" y="175978"/>
                    <a:pt x="141936" y="175978"/>
                  </a:cubicBezTo>
                  <a:cubicBezTo>
                    <a:pt x="152947" y="175978"/>
                    <a:pt x="164726" y="176224"/>
                    <a:pt x="175480" y="176718"/>
                  </a:cubicBezTo>
                  <a:lnTo>
                    <a:pt x="175480" y="169069"/>
                  </a:lnTo>
                  <a:lnTo>
                    <a:pt x="170871" y="169069"/>
                  </a:lnTo>
                  <a:cubicBezTo>
                    <a:pt x="155507" y="169069"/>
                    <a:pt x="151922" y="167342"/>
                    <a:pt x="149106" y="159200"/>
                  </a:cubicBezTo>
                  <a:lnTo>
                    <a:pt x="93796" y="4997"/>
                  </a:lnTo>
                  <a:close/>
                  <a:moveTo>
                    <a:pt x="80225" y="32630"/>
                  </a:moveTo>
                  <a:lnTo>
                    <a:pt x="109160" y="112816"/>
                  </a:lnTo>
                  <a:lnTo>
                    <a:pt x="51546" y="112816"/>
                  </a:lnTo>
                  <a:lnTo>
                    <a:pt x="80225" y="326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1FDAABD-070B-7762-C154-4E18671C7B4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756386" y="4139038"/>
              <a:ext cx="56846" cy="171226"/>
            </a:xfrm>
            <a:custGeom>
              <a:avLst/>
              <a:gdLst>
                <a:gd name="csX0" fmla="*/ 36957 w 56846"/>
                <a:gd name="csY0" fmla="*/ 63 h 171226"/>
                <a:gd name="csX1" fmla="*/ 84 w 56846"/>
                <a:gd name="csY1" fmla="*/ 2777 h 171226"/>
                <a:gd name="csX2" fmla="*/ 84 w 56846"/>
                <a:gd name="csY2" fmla="*/ 10425 h 171226"/>
                <a:gd name="csX3" fmla="*/ 20057 w 56846"/>
                <a:gd name="csY3" fmla="*/ 24242 h 171226"/>
                <a:gd name="csX4" fmla="*/ 20057 w 56846"/>
                <a:gd name="csY4" fmla="*/ 152539 h 171226"/>
                <a:gd name="csX5" fmla="*/ 84 w 56846"/>
                <a:gd name="csY5" fmla="*/ 163641 h 171226"/>
                <a:gd name="csX6" fmla="*/ 84 w 56846"/>
                <a:gd name="csY6" fmla="*/ 171290 h 171226"/>
                <a:gd name="csX7" fmla="*/ 28507 w 56846"/>
                <a:gd name="csY7" fmla="*/ 170550 h 171226"/>
                <a:gd name="csX8" fmla="*/ 56930 w 56846"/>
                <a:gd name="csY8" fmla="*/ 171290 h 171226"/>
                <a:gd name="csX9" fmla="*/ 56930 w 56846"/>
                <a:gd name="csY9" fmla="*/ 163641 h 171226"/>
                <a:gd name="csX10" fmla="*/ 36957 w 56846"/>
                <a:gd name="csY10" fmla="*/ 152539 h 171226"/>
                <a:gd name="csX11" fmla="*/ 36957 w 56846"/>
                <a:gd name="csY11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56846" h="171226">
                  <a:moveTo>
                    <a:pt x="36957" y="63"/>
                  </a:moveTo>
                  <a:lnTo>
                    <a:pt x="84" y="2777"/>
                  </a:lnTo>
                  <a:lnTo>
                    <a:pt x="84" y="10425"/>
                  </a:lnTo>
                  <a:cubicBezTo>
                    <a:pt x="18009" y="10425"/>
                    <a:pt x="20057" y="12152"/>
                    <a:pt x="20057" y="24242"/>
                  </a:cubicBezTo>
                  <a:lnTo>
                    <a:pt x="20057" y="152539"/>
                  </a:lnTo>
                  <a:cubicBezTo>
                    <a:pt x="20057" y="163641"/>
                    <a:pt x="17240" y="163641"/>
                    <a:pt x="84" y="163641"/>
                  </a:cubicBezTo>
                  <a:lnTo>
                    <a:pt x="84" y="171290"/>
                  </a:lnTo>
                  <a:cubicBezTo>
                    <a:pt x="8534" y="171043"/>
                    <a:pt x="22106" y="170550"/>
                    <a:pt x="28507" y="170550"/>
                  </a:cubicBezTo>
                  <a:cubicBezTo>
                    <a:pt x="34909" y="170550"/>
                    <a:pt x="47456" y="171043"/>
                    <a:pt x="56930" y="171290"/>
                  </a:cubicBezTo>
                  <a:lnTo>
                    <a:pt x="56930" y="163641"/>
                  </a:lnTo>
                  <a:cubicBezTo>
                    <a:pt x="39774" y="163641"/>
                    <a:pt x="36957" y="163641"/>
                    <a:pt x="36957" y="152539"/>
                  </a:cubicBezTo>
                  <a:lnTo>
                    <a:pt x="3695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A1C6A7-F7C5-7314-7269-F39164EE087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27515" y="4145206"/>
              <a:ext cx="54797" cy="165058"/>
            </a:xfrm>
            <a:custGeom>
              <a:avLst/>
              <a:gdLst>
                <a:gd name="csX0" fmla="*/ 36960 w 54797"/>
                <a:gd name="csY0" fmla="*/ 56069 h 165058"/>
                <a:gd name="csX1" fmla="*/ 1111 w 54797"/>
                <a:gd name="csY1" fmla="*/ 58783 h 165058"/>
                <a:gd name="csX2" fmla="*/ 1111 w 54797"/>
                <a:gd name="csY2" fmla="*/ 66432 h 165058"/>
                <a:gd name="csX3" fmla="*/ 20060 w 54797"/>
                <a:gd name="csY3" fmla="*/ 80002 h 165058"/>
                <a:gd name="csX4" fmla="*/ 20060 w 54797"/>
                <a:gd name="csY4" fmla="*/ 146371 h 165058"/>
                <a:gd name="csX5" fmla="*/ 87 w 54797"/>
                <a:gd name="csY5" fmla="*/ 157473 h 165058"/>
                <a:gd name="csX6" fmla="*/ 87 w 54797"/>
                <a:gd name="csY6" fmla="*/ 165122 h 165058"/>
                <a:gd name="csX7" fmla="*/ 28254 w 54797"/>
                <a:gd name="csY7" fmla="*/ 164381 h 165058"/>
                <a:gd name="csX8" fmla="*/ 54885 w 54797"/>
                <a:gd name="csY8" fmla="*/ 165122 h 165058"/>
                <a:gd name="csX9" fmla="*/ 54885 w 54797"/>
                <a:gd name="csY9" fmla="*/ 157473 h 165058"/>
                <a:gd name="csX10" fmla="*/ 36960 w 54797"/>
                <a:gd name="csY10" fmla="*/ 146617 h 165058"/>
                <a:gd name="csX11" fmla="*/ 36960 w 54797"/>
                <a:gd name="csY11" fmla="*/ 56069 h 165058"/>
                <a:gd name="csX12" fmla="*/ 37984 w 54797"/>
                <a:gd name="csY12" fmla="*/ 13139 h 165058"/>
                <a:gd name="csX13" fmla="*/ 24413 w 54797"/>
                <a:gd name="csY13" fmla="*/ 63 h 165058"/>
                <a:gd name="csX14" fmla="*/ 10842 w 54797"/>
                <a:gd name="csY14" fmla="*/ 13139 h 165058"/>
                <a:gd name="csX15" fmla="*/ 24413 w 54797"/>
                <a:gd name="csY15" fmla="*/ 26216 h 165058"/>
                <a:gd name="csX16" fmla="*/ 37984 w 54797"/>
                <a:gd name="csY16" fmla="*/ 13139 h 1650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4797" h="165058">
                  <a:moveTo>
                    <a:pt x="36960" y="56069"/>
                  </a:moveTo>
                  <a:lnTo>
                    <a:pt x="1111" y="58783"/>
                  </a:lnTo>
                  <a:lnTo>
                    <a:pt x="1111" y="66432"/>
                  </a:lnTo>
                  <a:cubicBezTo>
                    <a:pt x="17755" y="66432"/>
                    <a:pt x="20060" y="67912"/>
                    <a:pt x="20060" y="80002"/>
                  </a:cubicBezTo>
                  <a:lnTo>
                    <a:pt x="20060" y="146371"/>
                  </a:lnTo>
                  <a:cubicBezTo>
                    <a:pt x="20060" y="157473"/>
                    <a:pt x="17243" y="157473"/>
                    <a:pt x="87" y="157473"/>
                  </a:cubicBezTo>
                  <a:lnTo>
                    <a:pt x="87" y="165122"/>
                  </a:lnTo>
                  <a:cubicBezTo>
                    <a:pt x="8281" y="164875"/>
                    <a:pt x="22108" y="164381"/>
                    <a:pt x="28254" y="164381"/>
                  </a:cubicBezTo>
                  <a:cubicBezTo>
                    <a:pt x="37216" y="164381"/>
                    <a:pt x="46178" y="164875"/>
                    <a:pt x="54885" y="165122"/>
                  </a:cubicBezTo>
                  <a:lnTo>
                    <a:pt x="54885" y="157473"/>
                  </a:lnTo>
                  <a:cubicBezTo>
                    <a:pt x="37984" y="157473"/>
                    <a:pt x="36960" y="156240"/>
                    <a:pt x="36960" y="146617"/>
                  </a:cubicBezTo>
                  <a:lnTo>
                    <a:pt x="36960" y="56069"/>
                  </a:lnTo>
                  <a:close/>
                  <a:moveTo>
                    <a:pt x="37984" y="13139"/>
                  </a:moveTo>
                  <a:cubicBezTo>
                    <a:pt x="37984" y="5244"/>
                    <a:pt x="31583" y="63"/>
                    <a:pt x="24413" y="63"/>
                  </a:cubicBezTo>
                  <a:cubicBezTo>
                    <a:pt x="16475" y="63"/>
                    <a:pt x="10842" y="6724"/>
                    <a:pt x="10842" y="13139"/>
                  </a:cubicBezTo>
                  <a:cubicBezTo>
                    <a:pt x="10842" y="19801"/>
                    <a:pt x="16475" y="26216"/>
                    <a:pt x="24413" y="26216"/>
                  </a:cubicBezTo>
                  <a:cubicBezTo>
                    <a:pt x="31583" y="26216"/>
                    <a:pt x="37984" y="21034"/>
                    <a:pt x="37984" y="1313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85B6E64-01DF-0527-36FC-A0C10A4E2D2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898900" y="4199732"/>
              <a:ext cx="97560" cy="113246"/>
            </a:xfrm>
            <a:custGeom>
              <a:avLst/>
              <a:gdLst>
                <a:gd name="csX0" fmla="*/ 21343 w 97560"/>
                <a:gd name="csY0" fmla="*/ 56809 h 113246"/>
                <a:gd name="csX1" fmla="*/ 55912 w 97560"/>
                <a:gd name="csY1" fmla="*/ 6231 h 113246"/>
                <a:gd name="csX2" fmla="*/ 83310 w 97560"/>
                <a:gd name="csY2" fmla="*/ 15360 h 113246"/>
                <a:gd name="csX3" fmla="*/ 71275 w 97560"/>
                <a:gd name="csY3" fmla="*/ 26709 h 113246"/>
                <a:gd name="csX4" fmla="*/ 83054 w 97560"/>
                <a:gd name="csY4" fmla="*/ 38058 h 113246"/>
                <a:gd name="csX5" fmla="*/ 94833 w 97560"/>
                <a:gd name="csY5" fmla="*/ 26462 h 113246"/>
                <a:gd name="csX6" fmla="*/ 55656 w 97560"/>
                <a:gd name="csY6" fmla="*/ 63 h 113246"/>
                <a:gd name="csX7" fmla="*/ 90 w 97560"/>
                <a:gd name="csY7" fmla="*/ 57303 h 113246"/>
                <a:gd name="csX8" fmla="*/ 55143 w 97560"/>
                <a:gd name="csY8" fmla="*/ 113309 h 113246"/>
                <a:gd name="csX9" fmla="*/ 97650 w 97560"/>
                <a:gd name="csY9" fmla="*/ 81235 h 113246"/>
                <a:gd name="csX10" fmla="*/ 94321 w 97560"/>
                <a:gd name="csY10" fmla="*/ 78768 h 113246"/>
                <a:gd name="csX11" fmla="*/ 90992 w 97560"/>
                <a:gd name="csY11" fmla="*/ 81235 h 113246"/>
                <a:gd name="csX12" fmla="*/ 57448 w 97560"/>
                <a:gd name="csY12" fmla="*/ 107141 h 113246"/>
                <a:gd name="csX13" fmla="*/ 21343 w 97560"/>
                <a:gd name="csY13" fmla="*/ 56809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7560" h="113246">
                  <a:moveTo>
                    <a:pt x="21343" y="56809"/>
                  </a:moveTo>
                  <a:cubicBezTo>
                    <a:pt x="21343" y="16593"/>
                    <a:pt x="42340" y="6231"/>
                    <a:pt x="55912" y="6231"/>
                  </a:cubicBezTo>
                  <a:cubicBezTo>
                    <a:pt x="58216" y="6231"/>
                    <a:pt x="74348" y="6478"/>
                    <a:pt x="83310" y="15360"/>
                  </a:cubicBezTo>
                  <a:cubicBezTo>
                    <a:pt x="72812" y="16100"/>
                    <a:pt x="71275" y="23502"/>
                    <a:pt x="71275" y="26709"/>
                  </a:cubicBezTo>
                  <a:cubicBezTo>
                    <a:pt x="71275" y="33124"/>
                    <a:pt x="75885" y="38058"/>
                    <a:pt x="83054" y="38058"/>
                  </a:cubicBezTo>
                  <a:cubicBezTo>
                    <a:pt x="89712" y="38058"/>
                    <a:pt x="94833" y="33864"/>
                    <a:pt x="94833" y="26462"/>
                  </a:cubicBezTo>
                  <a:cubicBezTo>
                    <a:pt x="94833" y="9685"/>
                    <a:pt x="75372" y="63"/>
                    <a:pt x="55656" y="63"/>
                  </a:cubicBezTo>
                  <a:cubicBezTo>
                    <a:pt x="23648" y="63"/>
                    <a:pt x="90" y="26709"/>
                    <a:pt x="90" y="57303"/>
                  </a:cubicBezTo>
                  <a:cubicBezTo>
                    <a:pt x="90" y="88884"/>
                    <a:pt x="25440" y="113309"/>
                    <a:pt x="55143" y="113309"/>
                  </a:cubicBezTo>
                  <a:cubicBezTo>
                    <a:pt x="89456" y="113309"/>
                    <a:pt x="97650" y="83702"/>
                    <a:pt x="97650" y="81235"/>
                  </a:cubicBezTo>
                  <a:cubicBezTo>
                    <a:pt x="97650" y="78768"/>
                    <a:pt x="95089" y="78768"/>
                    <a:pt x="94321" y="78768"/>
                  </a:cubicBezTo>
                  <a:cubicBezTo>
                    <a:pt x="92017" y="78768"/>
                    <a:pt x="91504" y="79755"/>
                    <a:pt x="90992" y="81235"/>
                  </a:cubicBezTo>
                  <a:cubicBezTo>
                    <a:pt x="83566" y="104181"/>
                    <a:pt x="66922" y="107141"/>
                    <a:pt x="57448" y="107141"/>
                  </a:cubicBezTo>
                  <a:cubicBezTo>
                    <a:pt x="43877" y="107141"/>
                    <a:pt x="21343" y="96532"/>
                    <a:pt x="21343" y="568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FB8E842-EEEE-699F-E8AE-D69E68AF58D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011170" y="4199732"/>
              <a:ext cx="99096" cy="113246"/>
            </a:xfrm>
            <a:custGeom>
              <a:avLst/>
              <a:gdLst>
                <a:gd name="csX0" fmla="*/ 21603 w 99096"/>
                <a:gd name="csY0" fmla="*/ 48421 h 113246"/>
                <a:gd name="csX1" fmla="*/ 53355 w 99096"/>
                <a:gd name="csY1" fmla="*/ 5491 h 113246"/>
                <a:gd name="csX2" fmla="*/ 82291 w 99096"/>
                <a:gd name="csY2" fmla="*/ 48421 h 113246"/>
                <a:gd name="csX3" fmla="*/ 21603 w 99096"/>
                <a:gd name="csY3" fmla="*/ 48421 h 113246"/>
                <a:gd name="csX4" fmla="*/ 21347 w 99096"/>
                <a:gd name="csY4" fmla="*/ 53602 h 113246"/>
                <a:gd name="csX5" fmla="*/ 92789 w 99096"/>
                <a:gd name="csY5" fmla="*/ 53602 h 113246"/>
                <a:gd name="csX6" fmla="*/ 99191 w 99096"/>
                <a:gd name="csY6" fmla="*/ 48421 h 113246"/>
                <a:gd name="csX7" fmla="*/ 53355 w 99096"/>
                <a:gd name="csY7" fmla="*/ 63 h 113246"/>
                <a:gd name="csX8" fmla="*/ 94 w 99096"/>
                <a:gd name="csY8" fmla="*/ 56316 h 113246"/>
                <a:gd name="csX9" fmla="*/ 56428 w 99096"/>
                <a:gd name="csY9" fmla="*/ 113309 h 113246"/>
                <a:gd name="csX10" fmla="*/ 99191 w 99096"/>
                <a:gd name="csY10" fmla="*/ 81235 h 113246"/>
                <a:gd name="csX11" fmla="*/ 95862 w 99096"/>
                <a:gd name="csY11" fmla="*/ 78275 h 113246"/>
                <a:gd name="csX12" fmla="*/ 92533 w 99096"/>
                <a:gd name="csY12" fmla="*/ 81729 h 113246"/>
                <a:gd name="csX13" fmla="*/ 57965 w 99096"/>
                <a:gd name="csY13" fmla="*/ 107141 h 113246"/>
                <a:gd name="csX14" fmla="*/ 29029 w 99096"/>
                <a:gd name="csY14" fmla="*/ 90611 h 113246"/>
                <a:gd name="csX15" fmla="*/ 21347 w 99096"/>
                <a:gd name="csY15" fmla="*/ 53602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99096" h="113246">
                  <a:moveTo>
                    <a:pt x="21603" y="48421"/>
                  </a:moveTo>
                  <a:cubicBezTo>
                    <a:pt x="23140" y="11659"/>
                    <a:pt x="44649" y="5491"/>
                    <a:pt x="53355" y="5491"/>
                  </a:cubicBezTo>
                  <a:cubicBezTo>
                    <a:pt x="79730" y="5491"/>
                    <a:pt x="82291" y="38799"/>
                    <a:pt x="82291" y="48421"/>
                  </a:cubicBezTo>
                  <a:lnTo>
                    <a:pt x="21603" y="48421"/>
                  </a:lnTo>
                  <a:close/>
                  <a:moveTo>
                    <a:pt x="21347" y="53602"/>
                  </a:moveTo>
                  <a:lnTo>
                    <a:pt x="92789" y="53602"/>
                  </a:lnTo>
                  <a:cubicBezTo>
                    <a:pt x="98423" y="53602"/>
                    <a:pt x="99191" y="53602"/>
                    <a:pt x="99191" y="48421"/>
                  </a:cubicBezTo>
                  <a:cubicBezTo>
                    <a:pt x="99191" y="23995"/>
                    <a:pt x="85363" y="63"/>
                    <a:pt x="53355" y="63"/>
                  </a:cubicBezTo>
                  <a:cubicBezTo>
                    <a:pt x="23652" y="63"/>
                    <a:pt x="94" y="25475"/>
                    <a:pt x="94" y="56316"/>
                  </a:cubicBezTo>
                  <a:cubicBezTo>
                    <a:pt x="94" y="89377"/>
                    <a:pt x="26981" y="113309"/>
                    <a:pt x="56428" y="113309"/>
                  </a:cubicBezTo>
                  <a:cubicBezTo>
                    <a:pt x="87668" y="113309"/>
                    <a:pt x="99191" y="85923"/>
                    <a:pt x="99191" y="81235"/>
                  </a:cubicBezTo>
                  <a:cubicBezTo>
                    <a:pt x="99191" y="78768"/>
                    <a:pt x="97142" y="78275"/>
                    <a:pt x="95862" y="78275"/>
                  </a:cubicBezTo>
                  <a:cubicBezTo>
                    <a:pt x="93557" y="78275"/>
                    <a:pt x="93045" y="79755"/>
                    <a:pt x="92533" y="81729"/>
                  </a:cubicBezTo>
                  <a:cubicBezTo>
                    <a:pt x="83571" y="107141"/>
                    <a:pt x="60525" y="107141"/>
                    <a:pt x="57965" y="107141"/>
                  </a:cubicBezTo>
                  <a:cubicBezTo>
                    <a:pt x="45161" y="107141"/>
                    <a:pt x="34919" y="99740"/>
                    <a:pt x="29029" y="90611"/>
                  </a:cubicBezTo>
                  <a:cubicBezTo>
                    <a:pt x="21347" y="78768"/>
                    <a:pt x="21347" y="62484"/>
                    <a:pt x="21347" y="536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E7B87E7-FAEA-DFF7-80B3-8D5ADF0C35B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143157" y="4125221"/>
              <a:ext cx="59406" cy="246724"/>
            </a:xfrm>
            <a:custGeom>
              <a:avLst/>
              <a:gdLst>
                <a:gd name="csX0" fmla="*/ 59505 w 59406"/>
                <a:gd name="csY0" fmla="*/ 244320 h 246724"/>
                <a:gd name="csX1" fmla="*/ 55152 w 59406"/>
                <a:gd name="csY1" fmla="*/ 238892 h 246724"/>
                <a:gd name="csX2" fmla="*/ 14950 w 59406"/>
                <a:gd name="csY2" fmla="*/ 123425 h 246724"/>
                <a:gd name="csX3" fmla="*/ 56177 w 59406"/>
                <a:gd name="csY3" fmla="*/ 6724 h 246724"/>
                <a:gd name="csX4" fmla="*/ 59505 w 59406"/>
                <a:gd name="csY4" fmla="*/ 2530 h 246724"/>
                <a:gd name="csX5" fmla="*/ 56945 w 59406"/>
                <a:gd name="csY5" fmla="*/ 63 h 246724"/>
                <a:gd name="csX6" fmla="*/ 16231 w 59406"/>
                <a:gd name="csY6" fmla="*/ 48174 h 246724"/>
                <a:gd name="csX7" fmla="*/ 99 w 59406"/>
                <a:gd name="csY7" fmla="*/ 123425 h 246724"/>
                <a:gd name="csX8" fmla="*/ 16999 w 59406"/>
                <a:gd name="csY8" fmla="*/ 200403 h 246724"/>
                <a:gd name="csX9" fmla="*/ 56945 w 59406"/>
                <a:gd name="csY9" fmla="*/ 246788 h 246724"/>
                <a:gd name="csX10" fmla="*/ 59505 w 59406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406" h="246724">
                  <a:moveTo>
                    <a:pt x="59505" y="244320"/>
                  </a:moveTo>
                  <a:cubicBezTo>
                    <a:pt x="59505" y="243580"/>
                    <a:pt x="59505" y="243087"/>
                    <a:pt x="55152" y="238892"/>
                  </a:cubicBezTo>
                  <a:cubicBezTo>
                    <a:pt x="23144" y="207805"/>
                    <a:pt x="14950" y="161174"/>
                    <a:pt x="14950" y="123425"/>
                  </a:cubicBezTo>
                  <a:cubicBezTo>
                    <a:pt x="14950" y="80495"/>
                    <a:pt x="24681" y="37565"/>
                    <a:pt x="56177" y="6724"/>
                  </a:cubicBezTo>
                  <a:cubicBezTo>
                    <a:pt x="59505" y="3764"/>
                    <a:pt x="59505" y="3270"/>
                    <a:pt x="59505" y="2530"/>
                  </a:cubicBezTo>
                  <a:cubicBezTo>
                    <a:pt x="59505" y="803"/>
                    <a:pt x="58481" y="63"/>
                    <a:pt x="56945" y="63"/>
                  </a:cubicBezTo>
                  <a:cubicBezTo>
                    <a:pt x="54384" y="63"/>
                    <a:pt x="31338" y="16840"/>
                    <a:pt x="16231" y="48174"/>
                  </a:cubicBezTo>
                  <a:cubicBezTo>
                    <a:pt x="3171" y="75314"/>
                    <a:pt x="99" y="102700"/>
                    <a:pt x="99" y="123425"/>
                  </a:cubicBezTo>
                  <a:cubicBezTo>
                    <a:pt x="99" y="142670"/>
                    <a:pt x="2915" y="172523"/>
                    <a:pt x="16999" y="200403"/>
                  </a:cubicBezTo>
                  <a:cubicBezTo>
                    <a:pt x="32363" y="230750"/>
                    <a:pt x="54384" y="246788"/>
                    <a:pt x="56945" y="246788"/>
                  </a:cubicBezTo>
                  <a:cubicBezTo>
                    <a:pt x="58481" y="246788"/>
                    <a:pt x="59505" y="246047"/>
                    <a:pt x="59505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3189539-4E9D-BCD4-20AF-5F1F40ADDEE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224813" y="4201212"/>
              <a:ext cx="127519" cy="111766"/>
            </a:xfrm>
            <a:custGeom>
              <a:avLst/>
              <a:gdLst>
                <a:gd name="csX0" fmla="*/ 78202 w 127519"/>
                <a:gd name="csY0" fmla="*/ 34604 h 111766"/>
                <a:gd name="csX1" fmla="*/ 103552 w 127519"/>
                <a:gd name="csY1" fmla="*/ 5491 h 111766"/>
                <a:gd name="csX2" fmla="*/ 116355 w 127519"/>
                <a:gd name="csY2" fmla="*/ 8698 h 111766"/>
                <a:gd name="csX3" fmla="*/ 104064 w 127519"/>
                <a:gd name="csY3" fmla="*/ 22021 h 111766"/>
                <a:gd name="csX4" fmla="*/ 113795 w 127519"/>
                <a:gd name="csY4" fmla="*/ 30657 h 111766"/>
                <a:gd name="csX5" fmla="*/ 127622 w 127519"/>
                <a:gd name="csY5" fmla="*/ 16347 h 111766"/>
                <a:gd name="csX6" fmla="*/ 103808 w 127519"/>
                <a:gd name="csY6" fmla="*/ 63 h 111766"/>
                <a:gd name="csX7" fmla="*/ 76922 w 127519"/>
                <a:gd name="csY7" fmla="*/ 18814 h 111766"/>
                <a:gd name="csX8" fmla="*/ 49267 w 127519"/>
                <a:gd name="csY8" fmla="*/ 63 h 111766"/>
                <a:gd name="csX9" fmla="*/ 8040 w 127519"/>
                <a:gd name="csY9" fmla="*/ 38058 h 111766"/>
                <a:gd name="csX10" fmla="*/ 11113 w 127519"/>
                <a:gd name="csY10" fmla="*/ 40526 h 111766"/>
                <a:gd name="csX11" fmla="*/ 14442 w 127519"/>
                <a:gd name="csY11" fmla="*/ 37812 h 111766"/>
                <a:gd name="csX12" fmla="*/ 48755 w 127519"/>
                <a:gd name="csY12" fmla="*/ 5491 h 111766"/>
                <a:gd name="csX13" fmla="*/ 62582 w 127519"/>
                <a:gd name="csY13" fmla="*/ 22021 h 111766"/>
                <a:gd name="csX14" fmla="*/ 48755 w 127519"/>
                <a:gd name="csY14" fmla="*/ 80742 h 111766"/>
                <a:gd name="csX15" fmla="*/ 24428 w 127519"/>
                <a:gd name="csY15" fmla="*/ 106401 h 111766"/>
                <a:gd name="csX16" fmla="*/ 11625 w 127519"/>
                <a:gd name="csY16" fmla="*/ 103194 h 111766"/>
                <a:gd name="csX17" fmla="*/ 23660 w 127519"/>
                <a:gd name="csY17" fmla="*/ 89871 h 111766"/>
                <a:gd name="csX18" fmla="*/ 14186 w 127519"/>
                <a:gd name="csY18" fmla="*/ 81235 h 111766"/>
                <a:gd name="csX19" fmla="*/ 102 w 127519"/>
                <a:gd name="csY19" fmla="*/ 95545 h 111766"/>
                <a:gd name="csX20" fmla="*/ 24172 w 127519"/>
                <a:gd name="csY20" fmla="*/ 111829 h 111766"/>
                <a:gd name="csX21" fmla="*/ 51059 w 127519"/>
                <a:gd name="csY21" fmla="*/ 93078 h 111766"/>
                <a:gd name="csX22" fmla="*/ 78714 w 127519"/>
                <a:gd name="csY22" fmla="*/ 111829 h 111766"/>
                <a:gd name="csX23" fmla="*/ 119684 w 127519"/>
                <a:gd name="csY23" fmla="*/ 73833 h 111766"/>
                <a:gd name="csX24" fmla="*/ 116611 w 127519"/>
                <a:gd name="csY24" fmla="*/ 71366 h 111766"/>
                <a:gd name="csX25" fmla="*/ 113283 w 127519"/>
                <a:gd name="csY25" fmla="*/ 74080 h 111766"/>
                <a:gd name="csX26" fmla="*/ 79226 w 127519"/>
                <a:gd name="csY26" fmla="*/ 106401 h 111766"/>
                <a:gd name="csX27" fmla="*/ 65143 w 127519"/>
                <a:gd name="csY27" fmla="*/ 90117 h 111766"/>
                <a:gd name="csX28" fmla="*/ 69496 w 127519"/>
                <a:gd name="csY28" fmla="*/ 68406 h 111766"/>
                <a:gd name="csX29" fmla="*/ 78202 w 127519"/>
                <a:gd name="csY29" fmla="*/ 34604 h 1117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7519" h="111766">
                  <a:moveTo>
                    <a:pt x="78202" y="34604"/>
                  </a:moveTo>
                  <a:cubicBezTo>
                    <a:pt x="79738" y="28189"/>
                    <a:pt x="85628" y="5491"/>
                    <a:pt x="103552" y="5491"/>
                  </a:cubicBezTo>
                  <a:cubicBezTo>
                    <a:pt x="104832" y="5491"/>
                    <a:pt x="110978" y="5491"/>
                    <a:pt x="116355" y="8698"/>
                  </a:cubicBezTo>
                  <a:cubicBezTo>
                    <a:pt x="109186" y="9932"/>
                    <a:pt x="104064" y="16100"/>
                    <a:pt x="104064" y="22021"/>
                  </a:cubicBezTo>
                  <a:cubicBezTo>
                    <a:pt x="104064" y="25969"/>
                    <a:pt x="106881" y="30657"/>
                    <a:pt x="113795" y="30657"/>
                  </a:cubicBezTo>
                  <a:cubicBezTo>
                    <a:pt x="119428" y="30657"/>
                    <a:pt x="127622" y="26216"/>
                    <a:pt x="127622" y="16347"/>
                  </a:cubicBezTo>
                  <a:cubicBezTo>
                    <a:pt x="127622" y="3517"/>
                    <a:pt x="112514" y="63"/>
                    <a:pt x="103808" y="63"/>
                  </a:cubicBezTo>
                  <a:cubicBezTo>
                    <a:pt x="88957" y="63"/>
                    <a:pt x="79994" y="13139"/>
                    <a:pt x="76922" y="18814"/>
                  </a:cubicBezTo>
                  <a:cubicBezTo>
                    <a:pt x="70520" y="2530"/>
                    <a:pt x="56692" y="63"/>
                    <a:pt x="49267" y="63"/>
                  </a:cubicBezTo>
                  <a:cubicBezTo>
                    <a:pt x="22636" y="63"/>
                    <a:pt x="8040" y="31890"/>
                    <a:pt x="8040" y="38058"/>
                  </a:cubicBezTo>
                  <a:cubicBezTo>
                    <a:pt x="8040" y="40526"/>
                    <a:pt x="10601" y="40526"/>
                    <a:pt x="11113" y="40526"/>
                  </a:cubicBezTo>
                  <a:cubicBezTo>
                    <a:pt x="13162" y="40526"/>
                    <a:pt x="13930" y="40032"/>
                    <a:pt x="14442" y="37812"/>
                  </a:cubicBezTo>
                  <a:cubicBezTo>
                    <a:pt x="23148" y="11659"/>
                    <a:pt x="40048" y="5491"/>
                    <a:pt x="48755" y="5491"/>
                  </a:cubicBezTo>
                  <a:cubicBezTo>
                    <a:pt x="53620" y="5491"/>
                    <a:pt x="62582" y="7711"/>
                    <a:pt x="62582" y="22021"/>
                  </a:cubicBezTo>
                  <a:cubicBezTo>
                    <a:pt x="62582" y="29670"/>
                    <a:pt x="58229" y="46200"/>
                    <a:pt x="48755" y="80742"/>
                  </a:cubicBezTo>
                  <a:cubicBezTo>
                    <a:pt x="44658" y="96039"/>
                    <a:pt x="35695" y="106401"/>
                    <a:pt x="24428" y="106401"/>
                  </a:cubicBezTo>
                  <a:cubicBezTo>
                    <a:pt x="22892" y="106401"/>
                    <a:pt x="17003" y="106401"/>
                    <a:pt x="11625" y="103194"/>
                  </a:cubicBezTo>
                  <a:cubicBezTo>
                    <a:pt x="18027" y="101960"/>
                    <a:pt x="23660" y="96779"/>
                    <a:pt x="23660" y="89871"/>
                  </a:cubicBezTo>
                  <a:cubicBezTo>
                    <a:pt x="23660" y="83209"/>
                    <a:pt x="18027" y="81235"/>
                    <a:pt x="14186" y="81235"/>
                  </a:cubicBezTo>
                  <a:cubicBezTo>
                    <a:pt x="6504" y="81235"/>
                    <a:pt x="102" y="87650"/>
                    <a:pt x="102" y="95545"/>
                  </a:cubicBezTo>
                  <a:cubicBezTo>
                    <a:pt x="102" y="106895"/>
                    <a:pt x="12906" y="111829"/>
                    <a:pt x="24172" y="111829"/>
                  </a:cubicBezTo>
                  <a:cubicBezTo>
                    <a:pt x="41073" y="111829"/>
                    <a:pt x="50291" y="94558"/>
                    <a:pt x="51059" y="93078"/>
                  </a:cubicBezTo>
                  <a:cubicBezTo>
                    <a:pt x="54132" y="102207"/>
                    <a:pt x="63350" y="111829"/>
                    <a:pt x="78714" y="111829"/>
                  </a:cubicBezTo>
                  <a:cubicBezTo>
                    <a:pt x="105089" y="111829"/>
                    <a:pt x="119684" y="80002"/>
                    <a:pt x="119684" y="73833"/>
                  </a:cubicBezTo>
                  <a:cubicBezTo>
                    <a:pt x="119684" y="71366"/>
                    <a:pt x="117380" y="71366"/>
                    <a:pt x="116611" y="71366"/>
                  </a:cubicBezTo>
                  <a:cubicBezTo>
                    <a:pt x="114307" y="71366"/>
                    <a:pt x="113795" y="72353"/>
                    <a:pt x="113283" y="74080"/>
                  </a:cubicBezTo>
                  <a:cubicBezTo>
                    <a:pt x="104832" y="100480"/>
                    <a:pt x="87420" y="106401"/>
                    <a:pt x="79226" y="106401"/>
                  </a:cubicBezTo>
                  <a:cubicBezTo>
                    <a:pt x="69240" y="106401"/>
                    <a:pt x="65143" y="98506"/>
                    <a:pt x="65143" y="90117"/>
                  </a:cubicBezTo>
                  <a:cubicBezTo>
                    <a:pt x="65143" y="84689"/>
                    <a:pt x="66679" y="79261"/>
                    <a:pt x="69496" y="68406"/>
                  </a:cubicBezTo>
                  <a:lnTo>
                    <a:pt x="78202" y="346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379CB18-7620-1305-3183-037A50FC0A6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383273" y="4232595"/>
              <a:ext cx="65245" cy="114677"/>
            </a:xfrm>
            <a:custGeom>
              <a:avLst/>
              <a:gdLst>
                <a:gd name="csX0" fmla="*/ 40617 w 65245"/>
                <a:gd name="csY0" fmla="*/ 4900 h 114677"/>
                <a:gd name="csX1" fmla="*/ 35240 w 65245"/>
                <a:gd name="csY1" fmla="*/ 64 h 114677"/>
                <a:gd name="csX2" fmla="*/ 108 w 65245"/>
                <a:gd name="csY2" fmla="*/ 11118 h 114677"/>
                <a:gd name="csX3" fmla="*/ 108 w 65245"/>
                <a:gd name="csY3" fmla="*/ 17335 h 114677"/>
                <a:gd name="csX4" fmla="*/ 26099 w 65245"/>
                <a:gd name="csY4" fmla="*/ 12499 h 114677"/>
                <a:gd name="csX5" fmla="*/ 26099 w 65245"/>
                <a:gd name="csY5" fmla="*/ 100580 h 114677"/>
                <a:gd name="csX6" fmla="*/ 8174 w 65245"/>
                <a:gd name="csY6" fmla="*/ 108524 h 114677"/>
                <a:gd name="csX7" fmla="*/ 1363 w 65245"/>
                <a:gd name="csY7" fmla="*/ 108524 h 114677"/>
                <a:gd name="csX8" fmla="*/ 1363 w 65245"/>
                <a:gd name="csY8" fmla="*/ 114742 h 114677"/>
                <a:gd name="csX9" fmla="*/ 33268 w 65245"/>
                <a:gd name="csY9" fmla="*/ 114051 h 114677"/>
                <a:gd name="csX10" fmla="*/ 65353 w 65245"/>
                <a:gd name="csY10" fmla="*/ 114742 h 114677"/>
                <a:gd name="csX11" fmla="*/ 65353 w 65245"/>
                <a:gd name="csY11" fmla="*/ 108524 h 114677"/>
                <a:gd name="csX12" fmla="*/ 58542 w 65245"/>
                <a:gd name="csY12" fmla="*/ 108524 h 114677"/>
                <a:gd name="csX13" fmla="*/ 40617 w 65245"/>
                <a:gd name="csY13" fmla="*/ 100580 h 114677"/>
                <a:gd name="csX14" fmla="*/ 40617 w 65245"/>
                <a:gd name="csY14" fmla="*/ 490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5245" h="114677">
                  <a:moveTo>
                    <a:pt x="40617" y="4900"/>
                  </a:moveTo>
                  <a:cubicBezTo>
                    <a:pt x="40617" y="237"/>
                    <a:pt x="40259" y="64"/>
                    <a:pt x="35240" y="64"/>
                  </a:cubicBezTo>
                  <a:cubicBezTo>
                    <a:pt x="23768" y="10945"/>
                    <a:pt x="7457" y="11118"/>
                    <a:pt x="108" y="11118"/>
                  </a:cubicBezTo>
                  <a:lnTo>
                    <a:pt x="108" y="17335"/>
                  </a:lnTo>
                  <a:cubicBezTo>
                    <a:pt x="4410" y="17335"/>
                    <a:pt x="16240" y="17335"/>
                    <a:pt x="26099" y="12499"/>
                  </a:cubicBezTo>
                  <a:lnTo>
                    <a:pt x="26099" y="100580"/>
                  </a:lnTo>
                  <a:cubicBezTo>
                    <a:pt x="26099" y="106279"/>
                    <a:pt x="26099" y="108524"/>
                    <a:pt x="8174" y="108524"/>
                  </a:cubicBezTo>
                  <a:lnTo>
                    <a:pt x="1363" y="108524"/>
                  </a:lnTo>
                  <a:lnTo>
                    <a:pt x="1363" y="114742"/>
                  </a:lnTo>
                  <a:cubicBezTo>
                    <a:pt x="4589" y="114569"/>
                    <a:pt x="26636" y="114051"/>
                    <a:pt x="33268" y="114051"/>
                  </a:cubicBezTo>
                  <a:cubicBezTo>
                    <a:pt x="38825" y="114051"/>
                    <a:pt x="61410" y="114569"/>
                    <a:pt x="65353" y="114742"/>
                  </a:cubicBezTo>
                  <a:lnTo>
                    <a:pt x="65353" y="108524"/>
                  </a:lnTo>
                  <a:lnTo>
                    <a:pt x="58542" y="108524"/>
                  </a:lnTo>
                  <a:cubicBezTo>
                    <a:pt x="40617" y="108524"/>
                    <a:pt x="40617" y="106279"/>
                    <a:pt x="40617" y="100580"/>
                  </a:cubicBezTo>
                  <a:lnTo>
                    <a:pt x="40617" y="49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91C2902-12DA-7BCA-F37F-DAD110CC599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512409" y="4125221"/>
              <a:ext cx="60174" cy="246724"/>
            </a:xfrm>
            <a:custGeom>
              <a:avLst/>
              <a:gdLst>
                <a:gd name="csX0" fmla="*/ 10355 w 60174"/>
                <a:gd name="csY0" fmla="*/ 8451 h 246724"/>
                <a:gd name="csX1" fmla="*/ 5234 w 60174"/>
                <a:gd name="csY1" fmla="*/ 63 h 246724"/>
                <a:gd name="csX2" fmla="*/ 113 w 60174"/>
                <a:gd name="csY2" fmla="*/ 9192 h 246724"/>
                <a:gd name="csX3" fmla="*/ 113 w 60174"/>
                <a:gd name="csY3" fmla="*/ 237659 h 246724"/>
                <a:gd name="csX4" fmla="*/ 5234 w 60174"/>
                <a:gd name="csY4" fmla="*/ 246788 h 246724"/>
                <a:gd name="csX5" fmla="*/ 10355 w 60174"/>
                <a:gd name="csY5" fmla="*/ 238399 h 246724"/>
                <a:gd name="csX6" fmla="*/ 10355 w 60174"/>
                <a:gd name="csY6" fmla="*/ 8451 h 246724"/>
                <a:gd name="csX7" fmla="*/ 60288 w 60174"/>
                <a:gd name="csY7" fmla="*/ 9192 h 246724"/>
                <a:gd name="csX8" fmla="*/ 55166 w 60174"/>
                <a:gd name="csY8" fmla="*/ 63 h 246724"/>
                <a:gd name="csX9" fmla="*/ 50045 w 60174"/>
                <a:gd name="csY9" fmla="*/ 8451 h 246724"/>
                <a:gd name="csX10" fmla="*/ 50045 w 60174"/>
                <a:gd name="csY10" fmla="*/ 238399 h 246724"/>
                <a:gd name="csX11" fmla="*/ 55166 w 60174"/>
                <a:gd name="csY11" fmla="*/ 246788 h 246724"/>
                <a:gd name="csX12" fmla="*/ 60288 w 60174"/>
                <a:gd name="csY12" fmla="*/ 237659 h 246724"/>
                <a:gd name="csX13" fmla="*/ 60288 w 60174"/>
                <a:gd name="csY13" fmla="*/ 9192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0174" h="246724">
                  <a:moveTo>
                    <a:pt x="10355" y="8451"/>
                  </a:moveTo>
                  <a:cubicBezTo>
                    <a:pt x="10355" y="4504"/>
                    <a:pt x="10355" y="63"/>
                    <a:pt x="5234" y="63"/>
                  </a:cubicBezTo>
                  <a:cubicBezTo>
                    <a:pt x="113" y="63"/>
                    <a:pt x="113" y="5491"/>
                    <a:pt x="113" y="9192"/>
                  </a:cubicBezTo>
                  <a:lnTo>
                    <a:pt x="113" y="237659"/>
                  </a:lnTo>
                  <a:cubicBezTo>
                    <a:pt x="113" y="241606"/>
                    <a:pt x="113" y="246788"/>
                    <a:pt x="5234" y="246788"/>
                  </a:cubicBezTo>
                  <a:cubicBezTo>
                    <a:pt x="10355" y="246788"/>
                    <a:pt x="10355" y="242347"/>
                    <a:pt x="10355" y="238399"/>
                  </a:cubicBezTo>
                  <a:lnTo>
                    <a:pt x="10355" y="8451"/>
                  </a:lnTo>
                  <a:close/>
                  <a:moveTo>
                    <a:pt x="60288" y="9192"/>
                  </a:moveTo>
                  <a:cubicBezTo>
                    <a:pt x="60288" y="5244"/>
                    <a:pt x="60288" y="63"/>
                    <a:pt x="55166" y="63"/>
                  </a:cubicBezTo>
                  <a:cubicBezTo>
                    <a:pt x="50045" y="63"/>
                    <a:pt x="50045" y="4504"/>
                    <a:pt x="50045" y="8451"/>
                  </a:cubicBezTo>
                  <a:lnTo>
                    <a:pt x="50045" y="238399"/>
                  </a:lnTo>
                  <a:cubicBezTo>
                    <a:pt x="50045" y="242347"/>
                    <a:pt x="50045" y="246788"/>
                    <a:pt x="55166" y="246788"/>
                  </a:cubicBezTo>
                  <a:cubicBezTo>
                    <a:pt x="60288" y="246788"/>
                    <a:pt x="60288" y="241360"/>
                    <a:pt x="60288" y="237659"/>
                  </a:cubicBezTo>
                  <a:lnTo>
                    <a:pt x="60288" y="91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C036F8E-1212-C0AC-207C-5DEF8458924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627638" y="4198005"/>
              <a:ext cx="101913" cy="160124"/>
            </a:xfrm>
            <a:custGeom>
              <a:avLst/>
              <a:gdLst>
                <a:gd name="csX0" fmla="*/ 20091 w 101913"/>
                <a:gd name="csY0" fmla="*/ 100973 h 160124"/>
                <a:gd name="csX1" fmla="*/ 54659 w 101913"/>
                <a:gd name="csY1" fmla="*/ 115037 h 160124"/>
                <a:gd name="csX2" fmla="*/ 102031 w 101913"/>
                <a:gd name="csY2" fmla="*/ 57303 h 160124"/>
                <a:gd name="csX3" fmla="*/ 61317 w 101913"/>
                <a:gd name="csY3" fmla="*/ 63 h 160124"/>
                <a:gd name="csX4" fmla="*/ 19322 w 101913"/>
                <a:gd name="csY4" fmla="*/ 14866 h 160124"/>
                <a:gd name="csX5" fmla="*/ 19322 w 101913"/>
                <a:gd name="csY5" fmla="*/ 2777 h 160124"/>
                <a:gd name="csX6" fmla="*/ 118 w 101913"/>
                <a:gd name="csY6" fmla="*/ 2777 h 160124"/>
                <a:gd name="csX7" fmla="*/ 118 w 101913"/>
                <a:gd name="csY7" fmla="*/ 160187 h 160124"/>
                <a:gd name="csX8" fmla="*/ 20091 w 101913"/>
                <a:gd name="csY8" fmla="*/ 160187 h 160124"/>
                <a:gd name="csX9" fmla="*/ 20091 w 101913"/>
                <a:gd name="csY9" fmla="*/ 100973 h 160124"/>
                <a:gd name="csX10" fmla="*/ 20091 w 101913"/>
                <a:gd name="csY10" fmla="*/ 30163 h 160124"/>
                <a:gd name="csX11" fmla="*/ 47233 w 101913"/>
                <a:gd name="csY11" fmla="*/ 15853 h 160124"/>
                <a:gd name="csX12" fmla="*/ 82058 w 101913"/>
                <a:gd name="csY12" fmla="*/ 57303 h 160124"/>
                <a:gd name="csX13" fmla="*/ 44673 w 101913"/>
                <a:gd name="csY13" fmla="*/ 99986 h 160124"/>
                <a:gd name="csX14" fmla="*/ 22651 w 101913"/>
                <a:gd name="csY14" fmla="*/ 88390 h 160124"/>
                <a:gd name="csX15" fmla="*/ 20091 w 101913"/>
                <a:gd name="csY15" fmla="*/ 79755 h 160124"/>
                <a:gd name="csX16" fmla="*/ 20091 w 101913"/>
                <a:gd name="csY16" fmla="*/ 30163 h 160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913" h="160124">
                  <a:moveTo>
                    <a:pt x="20091" y="100973"/>
                  </a:moveTo>
                  <a:cubicBezTo>
                    <a:pt x="28029" y="108128"/>
                    <a:pt x="39295" y="115037"/>
                    <a:pt x="54659" y="115037"/>
                  </a:cubicBezTo>
                  <a:cubicBezTo>
                    <a:pt x="79497" y="115037"/>
                    <a:pt x="102031" y="90857"/>
                    <a:pt x="102031" y="57303"/>
                  </a:cubicBezTo>
                  <a:cubicBezTo>
                    <a:pt x="102031" y="27696"/>
                    <a:pt x="85899" y="63"/>
                    <a:pt x="61317" y="63"/>
                  </a:cubicBezTo>
                  <a:cubicBezTo>
                    <a:pt x="45953" y="63"/>
                    <a:pt x="31101" y="5244"/>
                    <a:pt x="19322" y="14866"/>
                  </a:cubicBezTo>
                  <a:lnTo>
                    <a:pt x="19322" y="2777"/>
                  </a:lnTo>
                  <a:lnTo>
                    <a:pt x="118" y="2777"/>
                  </a:lnTo>
                  <a:lnTo>
                    <a:pt x="118" y="160187"/>
                  </a:lnTo>
                  <a:lnTo>
                    <a:pt x="20091" y="160187"/>
                  </a:lnTo>
                  <a:lnTo>
                    <a:pt x="20091" y="100973"/>
                  </a:lnTo>
                  <a:close/>
                  <a:moveTo>
                    <a:pt x="20091" y="30163"/>
                  </a:moveTo>
                  <a:cubicBezTo>
                    <a:pt x="26236" y="21528"/>
                    <a:pt x="36223" y="15853"/>
                    <a:pt x="47233" y="15853"/>
                  </a:cubicBezTo>
                  <a:cubicBezTo>
                    <a:pt x="66694" y="15853"/>
                    <a:pt x="82058" y="34604"/>
                    <a:pt x="82058" y="57303"/>
                  </a:cubicBezTo>
                  <a:cubicBezTo>
                    <a:pt x="82058" y="82716"/>
                    <a:pt x="63877" y="99986"/>
                    <a:pt x="44673" y="99986"/>
                  </a:cubicBezTo>
                  <a:cubicBezTo>
                    <a:pt x="34686" y="99986"/>
                    <a:pt x="27772" y="95052"/>
                    <a:pt x="22651" y="88390"/>
                  </a:cubicBezTo>
                  <a:cubicBezTo>
                    <a:pt x="20091" y="84689"/>
                    <a:pt x="20091" y="84196"/>
                    <a:pt x="20091" y="79755"/>
                  </a:cubicBezTo>
                  <a:lnTo>
                    <a:pt x="20091" y="30163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6C3E86-9C91-89C9-169F-CBA775DB2B3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753736" y="4196525"/>
              <a:ext cx="112411" cy="116454"/>
            </a:xfrm>
            <a:custGeom>
              <a:avLst/>
              <a:gdLst>
                <a:gd name="csX0" fmla="*/ 112535 w 112411"/>
                <a:gd name="csY0" fmla="*/ 59523 h 116454"/>
                <a:gd name="csX1" fmla="*/ 56457 w 112411"/>
                <a:gd name="csY1" fmla="*/ 63 h 116454"/>
                <a:gd name="csX2" fmla="*/ 123 w 112411"/>
                <a:gd name="csY2" fmla="*/ 59523 h 116454"/>
                <a:gd name="csX3" fmla="*/ 56201 w 112411"/>
                <a:gd name="csY3" fmla="*/ 116517 h 116454"/>
                <a:gd name="csX4" fmla="*/ 112535 w 112411"/>
                <a:gd name="csY4" fmla="*/ 59523 h 116454"/>
                <a:gd name="csX5" fmla="*/ 56201 w 112411"/>
                <a:gd name="csY5" fmla="*/ 100726 h 116454"/>
                <a:gd name="csX6" fmla="*/ 20096 w 112411"/>
                <a:gd name="csY6" fmla="*/ 57056 h 116454"/>
                <a:gd name="csX7" fmla="*/ 56201 w 112411"/>
                <a:gd name="csY7" fmla="*/ 15113 h 116454"/>
                <a:gd name="csX8" fmla="*/ 92562 w 112411"/>
                <a:gd name="csY8" fmla="*/ 57056 h 116454"/>
                <a:gd name="csX9" fmla="*/ 56201 w 112411"/>
                <a:gd name="csY9" fmla="*/ 100726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2411" h="116454">
                  <a:moveTo>
                    <a:pt x="112535" y="59523"/>
                  </a:moveTo>
                  <a:cubicBezTo>
                    <a:pt x="112535" y="26462"/>
                    <a:pt x="86929" y="63"/>
                    <a:pt x="56457" y="63"/>
                  </a:cubicBezTo>
                  <a:cubicBezTo>
                    <a:pt x="24961" y="63"/>
                    <a:pt x="123" y="27202"/>
                    <a:pt x="123" y="59523"/>
                  </a:cubicBezTo>
                  <a:cubicBezTo>
                    <a:pt x="123" y="92091"/>
                    <a:pt x="26241" y="116517"/>
                    <a:pt x="56201" y="116517"/>
                  </a:cubicBezTo>
                  <a:cubicBezTo>
                    <a:pt x="86929" y="116517"/>
                    <a:pt x="112535" y="91598"/>
                    <a:pt x="112535" y="59523"/>
                  </a:cubicBezTo>
                  <a:close/>
                  <a:moveTo>
                    <a:pt x="56201" y="100726"/>
                  </a:moveTo>
                  <a:cubicBezTo>
                    <a:pt x="38533" y="100726"/>
                    <a:pt x="20096" y="86910"/>
                    <a:pt x="20096" y="57056"/>
                  </a:cubicBezTo>
                  <a:cubicBezTo>
                    <a:pt x="20096" y="27203"/>
                    <a:pt x="39557" y="15113"/>
                    <a:pt x="56201" y="15113"/>
                  </a:cubicBezTo>
                  <a:cubicBezTo>
                    <a:pt x="74125" y="15113"/>
                    <a:pt x="92562" y="27943"/>
                    <a:pt x="92562" y="57056"/>
                  </a:cubicBezTo>
                  <a:cubicBezTo>
                    <a:pt x="92562" y="86170"/>
                    <a:pt x="75150" y="100726"/>
                    <a:pt x="56201" y="100726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E9BF37A-9DD0-8C01-351D-B3B2253C4A9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881256" y="4196525"/>
              <a:ext cx="85013" cy="116454"/>
            </a:xfrm>
            <a:custGeom>
              <a:avLst/>
              <a:gdLst>
                <a:gd name="csX0" fmla="*/ 80788 w 85013"/>
                <a:gd name="csY0" fmla="*/ 7958 h 116454"/>
                <a:gd name="csX1" fmla="*/ 43915 w 85013"/>
                <a:gd name="csY1" fmla="*/ 63 h 116454"/>
                <a:gd name="csX2" fmla="*/ 1408 w 85013"/>
                <a:gd name="csY2" fmla="*/ 32384 h 116454"/>
                <a:gd name="csX3" fmla="*/ 15236 w 85013"/>
                <a:gd name="csY3" fmla="*/ 57056 h 116454"/>
                <a:gd name="csX4" fmla="*/ 42891 w 85013"/>
                <a:gd name="csY4" fmla="*/ 66185 h 116454"/>
                <a:gd name="csX5" fmla="*/ 66961 w 85013"/>
                <a:gd name="csY5" fmla="*/ 83949 h 116454"/>
                <a:gd name="csX6" fmla="*/ 42891 w 85013"/>
                <a:gd name="csY6" fmla="*/ 100973 h 116454"/>
                <a:gd name="csX7" fmla="*/ 3201 w 85013"/>
                <a:gd name="csY7" fmla="*/ 88884 h 116454"/>
                <a:gd name="csX8" fmla="*/ 128 w 85013"/>
                <a:gd name="csY8" fmla="*/ 105661 h 116454"/>
                <a:gd name="csX9" fmla="*/ 43147 w 85013"/>
                <a:gd name="csY9" fmla="*/ 116517 h 116454"/>
                <a:gd name="csX10" fmla="*/ 72850 w 85013"/>
                <a:gd name="csY10" fmla="*/ 108622 h 116454"/>
                <a:gd name="csX11" fmla="*/ 85141 w 85013"/>
                <a:gd name="csY11" fmla="*/ 82222 h 116454"/>
                <a:gd name="csX12" fmla="*/ 75155 w 85013"/>
                <a:gd name="csY12" fmla="*/ 59523 h 116454"/>
                <a:gd name="csX13" fmla="*/ 45451 w 85013"/>
                <a:gd name="csY13" fmla="*/ 47187 h 116454"/>
                <a:gd name="csX14" fmla="*/ 19589 w 85013"/>
                <a:gd name="csY14" fmla="*/ 29916 h 116454"/>
                <a:gd name="csX15" fmla="*/ 41354 w 85013"/>
                <a:gd name="csY15" fmla="*/ 14620 h 116454"/>
                <a:gd name="csX16" fmla="*/ 77715 w 85013"/>
                <a:gd name="csY16" fmla="*/ 23995 h 116454"/>
                <a:gd name="csX17" fmla="*/ 80788 w 85013"/>
                <a:gd name="csY17" fmla="*/ 7958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5013" h="116454">
                  <a:moveTo>
                    <a:pt x="80788" y="7958"/>
                  </a:moveTo>
                  <a:cubicBezTo>
                    <a:pt x="67473" y="2037"/>
                    <a:pt x="56974" y="63"/>
                    <a:pt x="43915" y="63"/>
                  </a:cubicBezTo>
                  <a:cubicBezTo>
                    <a:pt x="37513" y="63"/>
                    <a:pt x="1408" y="63"/>
                    <a:pt x="1408" y="32384"/>
                  </a:cubicBezTo>
                  <a:cubicBezTo>
                    <a:pt x="1408" y="44473"/>
                    <a:pt x="8834" y="52368"/>
                    <a:pt x="15236" y="57056"/>
                  </a:cubicBezTo>
                  <a:cubicBezTo>
                    <a:pt x="23174" y="62484"/>
                    <a:pt x="28807" y="63471"/>
                    <a:pt x="42891" y="66185"/>
                  </a:cubicBezTo>
                  <a:cubicBezTo>
                    <a:pt x="52109" y="67912"/>
                    <a:pt x="66961" y="70873"/>
                    <a:pt x="66961" y="83949"/>
                  </a:cubicBezTo>
                  <a:cubicBezTo>
                    <a:pt x="66961" y="100973"/>
                    <a:pt x="46732" y="100973"/>
                    <a:pt x="42891" y="100973"/>
                  </a:cubicBezTo>
                  <a:cubicBezTo>
                    <a:pt x="22149" y="100973"/>
                    <a:pt x="7810" y="91844"/>
                    <a:pt x="3201" y="88884"/>
                  </a:cubicBezTo>
                  <a:lnTo>
                    <a:pt x="128" y="105661"/>
                  </a:lnTo>
                  <a:cubicBezTo>
                    <a:pt x="8322" y="109609"/>
                    <a:pt x="22406" y="116517"/>
                    <a:pt x="43147" y="116517"/>
                  </a:cubicBezTo>
                  <a:cubicBezTo>
                    <a:pt x="47756" y="116517"/>
                    <a:pt x="61839" y="116517"/>
                    <a:pt x="72850" y="108622"/>
                  </a:cubicBezTo>
                  <a:cubicBezTo>
                    <a:pt x="80788" y="102700"/>
                    <a:pt x="85141" y="92831"/>
                    <a:pt x="85141" y="82222"/>
                  </a:cubicBezTo>
                  <a:cubicBezTo>
                    <a:pt x="85141" y="68652"/>
                    <a:pt x="75667" y="60264"/>
                    <a:pt x="75155" y="59523"/>
                  </a:cubicBezTo>
                  <a:cubicBezTo>
                    <a:pt x="65168" y="50888"/>
                    <a:pt x="58254" y="49408"/>
                    <a:pt x="45451" y="47187"/>
                  </a:cubicBezTo>
                  <a:cubicBezTo>
                    <a:pt x="31368" y="44473"/>
                    <a:pt x="19589" y="42006"/>
                    <a:pt x="19589" y="29916"/>
                  </a:cubicBezTo>
                  <a:cubicBezTo>
                    <a:pt x="19589" y="14620"/>
                    <a:pt x="38025" y="14620"/>
                    <a:pt x="41354" y="14620"/>
                  </a:cubicBezTo>
                  <a:cubicBezTo>
                    <a:pt x="49548" y="14620"/>
                    <a:pt x="63120" y="15606"/>
                    <a:pt x="77715" y="23995"/>
                  </a:cubicBezTo>
                  <a:lnTo>
                    <a:pt x="80788" y="7958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55EECF-5499-A69A-D11F-68F53052A5A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991781" y="4255897"/>
              <a:ext cx="65245" cy="114677"/>
            </a:xfrm>
            <a:custGeom>
              <a:avLst/>
              <a:gdLst>
                <a:gd name="csX0" fmla="*/ 40641 w 65245"/>
                <a:gd name="csY0" fmla="*/ 4901 h 114677"/>
                <a:gd name="csX1" fmla="*/ 35264 w 65245"/>
                <a:gd name="csY1" fmla="*/ 65 h 114677"/>
                <a:gd name="csX2" fmla="*/ 132 w 65245"/>
                <a:gd name="csY2" fmla="*/ 11118 h 114677"/>
                <a:gd name="csX3" fmla="*/ 132 w 65245"/>
                <a:gd name="csY3" fmla="*/ 17336 h 114677"/>
                <a:gd name="csX4" fmla="*/ 26122 w 65245"/>
                <a:gd name="csY4" fmla="*/ 12500 h 114677"/>
                <a:gd name="csX5" fmla="*/ 26122 w 65245"/>
                <a:gd name="csY5" fmla="*/ 100581 h 114677"/>
                <a:gd name="csX6" fmla="*/ 8198 w 65245"/>
                <a:gd name="csY6" fmla="*/ 108525 h 114677"/>
                <a:gd name="csX7" fmla="*/ 1387 w 65245"/>
                <a:gd name="csY7" fmla="*/ 108525 h 114677"/>
                <a:gd name="csX8" fmla="*/ 1387 w 65245"/>
                <a:gd name="csY8" fmla="*/ 114743 h 114677"/>
                <a:gd name="csX9" fmla="*/ 33292 w 65245"/>
                <a:gd name="csY9" fmla="*/ 114052 h 114677"/>
                <a:gd name="csX10" fmla="*/ 65377 w 65245"/>
                <a:gd name="csY10" fmla="*/ 114743 h 114677"/>
                <a:gd name="csX11" fmla="*/ 65377 w 65245"/>
                <a:gd name="csY11" fmla="*/ 108525 h 114677"/>
                <a:gd name="csX12" fmla="*/ 58566 w 65245"/>
                <a:gd name="csY12" fmla="*/ 108525 h 114677"/>
                <a:gd name="csX13" fmla="*/ 40641 w 65245"/>
                <a:gd name="csY13" fmla="*/ 100581 h 114677"/>
                <a:gd name="csX14" fmla="*/ 40641 w 65245"/>
                <a:gd name="csY14" fmla="*/ 4901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5245" h="114677">
                  <a:moveTo>
                    <a:pt x="40641" y="4901"/>
                  </a:moveTo>
                  <a:cubicBezTo>
                    <a:pt x="40641" y="238"/>
                    <a:pt x="40283" y="65"/>
                    <a:pt x="35264" y="65"/>
                  </a:cubicBezTo>
                  <a:cubicBezTo>
                    <a:pt x="23792" y="10946"/>
                    <a:pt x="7481" y="11118"/>
                    <a:pt x="132" y="11118"/>
                  </a:cubicBezTo>
                  <a:lnTo>
                    <a:pt x="132" y="17336"/>
                  </a:lnTo>
                  <a:cubicBezTo>
                    <a:pt x="4434" y="17336"/>
                    <a:pt x="16264" y="17336"/>
                    <a:pt x="26122" y="12500"/>
                  </a:cubicBezTo>
                  <a:lnTo>
                    <a:pt x="26122" y="100581"/>
                  </a:lnTo>
                  <a:cubicBezTo>
                    <a:pt x="26122" y="106280"/>
                    <a:pt x="26122" y="108525"/>
                    <a:pt x="8198" y="108525"/>
                  </a:cubicBezTo>
                  <a:lnTo>
                    <a:pt x="1387" y="108525"/>
                  </a:lnTo>
                  <a:lnTo>
                    <a:pt x="1387" y="114743"/>
                  </a:lnTo>
                  <a:cubicBezTo>
                    <a:pt x="4613" y="114570"/>
                    <a:pt x="26660" y="114052"/>
                    <a:pt x="33292" y="114052"/>
                  </a:cubicBezTo>
                  <a:cubicBezTo>
                    <a:pt x="38849" y="114052"/>
                    <a:pt x="61433" y="114570"/>
                    <a:pt x="65377" y="114743"/>
                  </a:cubicBezTo>
                  <a:lnTo>
                    <a:pt x="65377" y="108525"/>
                  </a:lnTo>
                  <a:lnTo>
                    <a:pt x="58566" y="108525"/>
                  </a:lnTo>
                  <a:cubicBezTo>
                    <a:pt x="40641" y="108525"/>
                    <a:pt x="40641" y="106280"/>
                    <a:pt x="40641" y="100581"/>
                  </a:cubicBezTo>
                  <a:lnTo>
                    <a:pt x="40641" y="4901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noFill/>
              <a:prstDash val="solid"/>
              <a:miter/>
            </a:ln>
          </p:spPr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C467B4-B6DC-1AA9-F429-0BAF026A272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101712" y="4125221"/>
              <a:ext cx="59406" cy="246724"/>
            </a:xfrm>
            <a:custGeom>
              <a:avLst/>
              <a:gdLst>
                <a:gd name="csX0" fmla="*/ 59543 w 59406"/>
                <a:gd name="csY0" fmla="*/ 123425 h 246724"/>
                <a:gd name="csX1" fmla="*/ 42643 w 59406"/>
                <a:gd name="csY1" fmla="*/ 46447 h 246724"/>
                <a:gd name="csX2" fmla="*/ 2697 w 59406"/>
                <a:gd name="csY2" fmla="*/ 63 h 246724"/>
                <a:gd name="csX3" fmla="*/ 136 w 59406"/>
                <a:gd name="csY3" fmla="*/ 2530 h 246724"/>
                <a:gd name="csX4" fmla="*/ 5002 w 59406"/>
                <a:gd name="csY4" fmla="*/ 8205 h 246724"/>
                <a:gd name="csX5" fmla="*/ 44691 w 59406"/>
                <a:gd name="csY5" fmla="*/ 123425 h 246724"/>
                <a:gd name="csX6" fmla="*/ 3465 w 59406"/>
                <a:gd name="csY6" fmla="*/ 240126 h 246724"/>
                <a:gd name="csX7" fmla="*/ 136 w 59406"/>
                <a:gd name="csY7" fmla="*/ 244320 h 246724"/>
                <a:gd name="csX8" fmla="*/ 2697 w 59406"/>
                <a:gd name="csY8" fmla="*/ 246788 h 246724"/>
                <a:gd name="csX9" fmla="*/ 43411 w 59406"/>
                <a:gd name="csY9" fmla="*/ 198676 h 246724"/>
                <a:gd name="csX10" fmla="*/ 59543 w 59406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406" h="246724">
                  <a:moveTo>
                    <a:pt x="59543" y="123425"/>
                  </a:moveTo>
                  <a:cubicBezTo>
                    <a:pt x="59543" y="104181"/>
                    <a:pt x="56726" y="74327"/>
                    <a:pt x="42643" y="46447"/>
                  </a:cubicBezTo>
                  <a:cubicBezTo>
                    <a:pt x="27279" y="16100"/>
                    <a:pt x="5258" y="63"/>
                    <a:pt x="2697" y="63"/>
                  </a:cubicBezTo>
                  <a:cubicBezTo>
                    <a:pt x="1161" y="63"/>
                    <a:pt x="136" y="1050"/>
                    <a:pt x="136" y="2530"/>
                  </a:cubicBezTo>
                  <a:cubicBezTo>
                    <a:pt x="136" y="3270"/>
                    <a:pt x="136" y="3764"/>
                    <a:pt x="5002" y="8205"/>
                  </a:cubicBezTo>
                  <a:cubicBezTo>
                    <a:pt x="30096" y="32630"/>
                    <a:pt x="44691" y="71860"/>
                    <a:pt x="44691" y="123425"/>
                  </a:cubicBezTo>
                  <a:cubicBezTo>
                    <a:pt x="44691" y="165615"/>
                    <a:pt x="35217" y="209039"/>
                    <a:pt x="3465" y="240126"/>
                  </a:cubicBezTo>
                  <a:cubicBezTo>
                    <a:pt x="136" y="243087"/>
                    <a:pt x="136" y="243580"/>
                    <a:pt x="136" y="244320"/>
                  </a:cubicBezTo>
                  <a:cubicBezTo>
                    <a:pt x="136" y="245801"/>
                    <a:pt x="1161" y="246788"/>
                    <a:pt x="2697" y="246788"/>
                  </a:cubicBezTo>
                  <a:cubicBezTo>
                    <a:pt x="5258" y="246788"/>
                    <a:pt x="28303" y="230010"/>
                    <a:pt x="43411" y="198676"/>
                  </a:cubicBezTo>
                  <a:cubicBezTo>
                    <a:pt x="56470" y="171537"/>
                    <a:pt x="59543" y="144150"/>
                    <a:pt x="59543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122" name="Group 121" descr="\documentclass{article}&#10;\usepackage{amsmath}&#10;\pagestyle{empty}&#10;&#10;\input{Macros.tex}&#10;&#10;\begin{document}&#10;&#10;&#10;Bob$(x_2 \| \msf{pos_2})$&#10;&#10;\end{document}" title="IguanaTex Shape Display">
            <a:extLst>
              <a:ext uri="{FF2B5EF4-FFF2-40B4-BE49-F238E27FC236}">
                <a16:creationId xmlns:a16="http://schemas.microsoft.com/office/drawing/2014/main" id="{F5D1292F-E3B3-629D-4347-AF9A7B92AF5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313292" y="3486085"/>
            <a:ext cx="1479192" cy="248654"/>
            <a:chOff x="5985725" y="4127524"/>
            <a:chExt cx="1467711" cy="246724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2F8F468-5427-CA46-A6A7-51691BDDD3B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985725" y="4144055"/>
              <a:ext cx="156285" cy="168513"/>
            </a:xfrm>
            <a:custGeom>
              <a:avLst/>
              <a:gdLst>
                <a:gd name="csX0" fmla="*/ 47344 w 156285"/>
                <a:gd name="csY0" fmla="*/ 78275 h 168513"/>
                <a:gd name="csX1" fmla="*/ 47344 w 156285"/>
                <a:gd name="csY1" fmla="*/ 17580 h 168513"/>
                <a:gd name="csX2" fmla="*/ 59796 w 156285"/>
                <a:gd name="csY2" fmla="*/ 7711 h 168513"/>
                <a:gd name="csX3" fmla="*/ 91307 w 156285"/>
                <a:gd name="csY3" fmla="*/ 7711 h 168513"/>
                <a:gd name="csX4" fmla="*/ 124851 w 156285"/>
                <a:gd name="csY4" fmla="*/ 41759 h 168513"/>
                <a:gd name="csX5" fmla="*/ 84192 w 156285"/>
                <a:gd name="csY5" fmla="*/ 78275 h 168513"/>
                <a:gd name="csX6" fmla="*/ 47344 w 156285"/>
                <a:gd name="csY6" fmla="*/ 78275 h 168513"/>
                <a:gd name="csX7" fmla="*/ 107317 w 156285"/>
                <a:gd name="csY7" fmla="*/ 80495 h 168513"/>
                <a:gd name="csX8" fmla="*/ 149501 w 156285"/>
                <a:gd name="csY8" fmla="*/ 41759 h 168513"/>
                <a:gd name="csX9" fmla="*/ 93086 w 156285"/>
                <a:gd name="csY9" fmla="*/ 63 h 168513"/>
                <a:gd name="csX10" fmla="*/ 77 w 156285"/>
                <a:gd name="csY10" fmla="*/ 63 h 168513"/>
                <a:gd name="csX11" fmla="*/ 77 w 156285"/>
                <a:gd name="csY11" fmla="*/ 7711 h 168513"/>
                <a:gd name="csX12" fmla="*/ 6176 w 156285"/>
                <a:gd name="csY12" fmla="*/ 7711 h 168513"/>
                <a:gd name="csX13" fmla="*/ 26251 w 156285"/>
                <a:gd name="csY13" fmla="*/ 19307 h 168513"/>
                <a:gd name="csX14" fmla="*/ 26251 w 156285"/>
                <a:gd name="csY14" fmla="*/ 149331 h 168513"/>
                <a:gd name="csX15" fmla="*/ 6176 w 156285"/>
                <a:gd name="csY15" fmla="*/ 160927 h 168513"/>
                <a:gd name="csX16" fmla="*/ 77 w 156285"/>
                <a:gd name="csY16" fmla="*/ 160927 h 168513"/>
                <a:gd name="csX17" fmla="*/ 77 w 156285"/>
                <a:gd name="csY17" fmla="*/ 168576 h 168513"/>
                <a:gd name="csX18" fmla="*/ 99693 w 156285"/>
                <a:gd name="csY18" fmla="*/ 168576 h 168513"/>
                <a:gd name="csX19" fmla="*/ 156363 w 156285"/>
                <a:gd name="csY19" fmla="*/ 123425 h 168513"/>
                <a:gd name="csX20" fmla="*/ 107317 w 156285"/>
                <a:gd name="csY20" fmla="*/ 80495 h 168513"/>
                <a:gd name="csX21" fmla="*/ 91561 w 156285"/>
                <a:gd name="csY21" fmla="*/ 160927 h 168513"/>
                <a:gd name="csX22" fmla="*/ 59796 w 156285"/>
                <a:gd name="csY22" fmla="*/ 160927 h 168513"/>
                <a:gd name="csX23" fmla="*/ 47344 w 156285"/>
                <a:gd name="csY23" fmla="*/ 151058 h 168513"/>
                <a:gd name="csX24" fmla="*/ 47344 w 156285"/>
                <a:gd name="csY24" fmla="*/ 83702 h 168513"/>
                <a:gd name="csX25" fmla="*/ 95119 w 156285"/>
                <a:gd name="csY25" fmla="*/ 83702 h 168513"/>
                <a:gd name="csX26" fmla="*/ 130950 w 156285"/>
                <a:gd name="csY26" fmla="*/ 123178 h 168513"/>
                <a:gd name="csX27" fmla="*/ 91561 w 156285"/>
                <a:gd name="csY27" fmla="*/ 160927 h 1685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56285" h="168513">
                  <a:moveTo>
                    <a:pt x="47344" y="78275"/>
                  </a:moveTo>
                  <a:lnTo>
                    <a:pt x="47344" y="17580"/>
                  </a:lnTo>
                  <a:cubicBezTo>
                    <a:pt x="47344" y="9438"/>
                    <a:pt x="47852" y="7711"/>
                    <a:pt x="59796" y="7711"/>
                  </a:cubicBezTo>
                  <a:lnTo>
                    <a:pt x="91307" y="7711"/>
                  </a:lnTo>
                  <a:cubicBezTo>
                    <a:pt x="115957" y="7711"/>
                    <a:pt x="124851" y="28683"/>
                    <a:pt x="124851" y="41759"/>
                  </a:cubicBezTo>
                  <a:cubicBezTo>
                    <a:pt x="124851" y="57550"/>
                    <a:pt x="112399" y="78275"/>
                    <a:pt x="84192" y="78275"/>
                  </a:cubicBezTo>
                  <a:lnTo>
                    <a:pt x="47344" y="78275"/>
                  </a:lnTo>
                  <a:close/>
                  <a:moveTo>
                    <a:pt x="107317" y="80495"/>
                  </a:moveTo>
                  <a:cubicBezTo>
                    <a:pt x="131967" y="75807"/>
                    <a:pt x="149501" y="60017"/>
                    <a:pt x="149501" y="41759"/>
                  </a:cubicBezTo>
                  <a:cubicBezTo>
                    <a:pt x="149501" y="20294"/>
                    <a:pt x="126122" y="63"/>
                    <a:pt x="93086" y="63"/>
                  </a:cubicBezTo>
                  <a:lnTo>
                    <a:pt x="77" y="63"/>
                  </a:lnTo>
                  <a:lnTo>
                    <a:pt x="77" y="7711"/>
                  </a:lnTo>
                  <a:lnTo>
                    <a:pt x="6176" y="7711"/>
                  </a:lnTo>
                  <a:cubicBezTo>
                    <a:pt x="25743" y="7711"/>
                    <a:pt x="26251" y="10425"/>
                    <a:pt x="26251" y="19307"/>
                  </a:cubicBezTo>
                  <a:lnTo>
                    <a:pt x="26251" y="149331"/>
                  </a:lnTo>
                  <a:cubicBezTo>
                    <a:pt x="26251" y="158213"/>
                    <a:pt x="25743" y="160927"/>
                    <a:pt x="6176" y="160927"/>
                  </a:cubicBezTo>
                  <a:lnTo>
                    <a:pt x="77" y="160927"/>
                  </a:lnTo>
                  <a:lnTo>
                    <a:pt x="77" y="168576"/>
                  </a:lnTo>
                  <a:lnTo>
                    <a:pt x="99693" y="168576"/>
                  </a:lnTo>
                  <a:cubicBezTo>
                    <a:pt x="133491" y="168576"/>
                    <a:pt x="156363" y="146617"/>
                    <a:pt x="156363" y="123425"/>
                  </a:cubicBezTo>
                  <a:cubicBezTo>
                    <a:pt x="156363" y="101960"/>
                    <a:pt x="135524" y="83456"/>
                    <a:pt x="107317" y="80495"/>
                  </a:cubicBezTo>
                  <a:close/>
                  <a:moveTo>
                    <a:pt x="91561" y="160927"/>
                  </a:moveTo>
                  <a:lnTo>
                    <a:pt x="59796" y="160927"/>
                  </a:lnTo>
                  <a:cubicBezTo>
                    <a:pt x="47852" y="160927"/>
                    <a:pt x="47344" y="159200"/>
                    <a:pt x="47344" y="151058"/>
                  </a:cubicBezTo>
                  <a:lnTo>
                    <a:pt x="47344" y="83702"/>
                  </a:lnTo>
                  <a:lnTo>
                    <a:pt x="95119" y="83702"/>
                  </a:lnTo>
                  <a:cubicBezTo>
                    <a:pt x="120277" y="83702"/>
                    <a:pt x="130950" y="106648"/>
                    <a:pt x="130950" y="123178"/>
                  </a:cubicBezTo>
                  <a:cubicBezTo>
                    <a:pt x="130950" y="140696"/>
                    <a:pt x="117736" y="160927"/>
                    <a:pt x="91561" y="160927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57E462-A250-51FF-7D96-62AB73C0439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163697" y="4202035"/>
              <a:ext cx="112576" cy="113246"/>
            </a:xfrm>
            <a:custGeom>
              <a:avLst/>
              <a:gdLst>
                <a:gd name="csX0" fmla="*/ 112660 w 112576"/>
                <a:gd name="csY0" fmla="*/ 57796 h 113246"/>
                <a:gd name="csX1" fmla="*/ 56499 w 112576"/>
                <a:gd name="csY1" fmla="*/ 63 h 113246"/>
                <a:gd name="csX2" fmla="*/ 84 w 112576"/>
                <a:gd name="csY2" fmla="*/ 57796 h 113246"/>
                <a:gd name="csX3" fmla="*/ 56245 w 112576"/>
                <a:gd name="csY3" fmla="*/ 113309 h 113246"/>
                <a:gd name="csX4" fmla="*/ 112660 w 112576"/>
                <a:gd name="csY4" fmla="*/ 57796 h 113246"/>
                <a:gd name="csX5" fmla="*/ 56499 w 112576"/>
                <a:gd name="csY5" fmla="*/ 107141 h 113246"/>
                <a:gd name="csX6" fmla="*/ 27529 w 112576"/>
                <a:gd name="csY6" fmla="*/ 90611 h 113246"/>
                <a:gd name="csX7" fmla="*/ 21176 w 112576"/>
                <a:gd name="csY7" fmla="*/ 55823 h 113246"/>
                <a:gd name="csX8" fmla="*/ 27275 w 112576"/>
                <a:gd name="csY8" fmla="*/ 22021 h 113246"/>
                <a:gd name="csX9" fmla="*/ 56245 w 112576"/>
                <a:gd name="csY9" fmla="*/ 5491 h 113246"/>
                <a:gd name="csX10" fmla="*/ 84961 w 112576"/>
                <a:gd name="csY10" fmla="*/ 21528 h 113246"/>
                <a:gd name="csX11" fmla="*/ 91568 w 112576"/>
                <a:gd name="csY11" fmla="*/ 55823 h 113246"/>
                <a:gd name="csX12" fmla="*/ 85977 w 112576"/>
                <a:gd name="csY12" fmla="*/ 88884 h 113246"/>
                <a:gd name="csX13" fmla="*/ 56499 w 112576"/>
                <a:gd name="csY13" fmla="*/ 107141 h 113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12576" h="113246">
                  <a:moveTo>
                    <a:pt x="112660" y="57796"/>
                  </a:moveTo>
                  <a:cubicBezTo>
                    <a:pt x="112660" y="26216"/>
                    <a:pt x="87248" y="63"/>
                    <a:pt x="56499" y="63"/>
                  </a:cubicBezTo>
                  <a:cubicBezTo>
                    <a:pt x="24734" y="63"/>
                    <a:pt x="84" y="26956"/>
                    <a:pt x="84" y="57796"/>
                  </a:cubicBezTo>
                  <a:cubicBezTo>
                    <a:pt x="84" y="89624"/>
                    <a:pt x="26513" y="113309"/>
                    <a:pt x="56245" y="113309"/>
                  </a:cubicBezTo>
                  <a:cubicBezTo>
                    <a:pt x="86994" y="113309"/>
                    <a:pt x="112660" y="89130"/>
                    <a:pt x="112660" y="57796"/>
                  </a:cubicBezTo>
                  <a:close/>
                  <a:moveTo>
                    <a:pt x="56499" y="107141"/>
                  </a:moveTo>
                  <a:cubicBezTo>
                    <a:pt x="45572" y="107141"/>
                    <a:pt x="34390" y="101960"/>
                    <a:pt x="27529" y="90611"/>
                  </a:cubicBezTo>
                  <a:cubicBezTo>
                    <a:pt x="21176" y="79755"/>
                    <a:pt x="21176" y="64705"/>
                    <a:pt x="21176" y="55823"/>
                  </a:cubicBezTo>
                  <a:cubicBezTo>
                    <a:pt x="21176" y="46200"/>
                    <a:pt x="21176" y="32877"/>
                    <a:pt x="27275" y="22021"/>
                  </a:cubicBezTo>
                  <a:cubicBezTo>
                    <a:pt x="34136" y="10672"/>
                    <a:pt x="46080" y="5491"/>
                    <a:pt x="56245" y="5491"/>
                  </a:cubicBezTo>
                  <a:cubicBezTo>
                    <a:pt x="67426" y="5491"/>
                    <a:pt x="78354" y="10919"/>
                    <a:pt x="84961" y="21528"/>
                  </a:cubicBezTo>
                  <a:cubicBezTo>
                    <a:pt x="91568" y="32137"/>
                    <a:pt x="91568" y="46447"/>
                    <a:pt x="91568" y="55823"/>
                  </a:cubicBezTo>
                  <a:cubicBezTo>
                    <a:pt x="91568" y="64705"/>
                    <a:pt x="91568" y="78028"/>
                    <a:pt x="85977" y="88884"/>
                  </a:cubicBezTo>
                  <a:cubicBezTo>
                    <a:pt x="80387" y="99986"/>
                    <a:pt x="69205" y="107141"/>
                    <a:pt x="56499" y="107141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FABCB87-DD15-35EA-75E4-E50A3DD1198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290759" y="4141341"/>
              <a:ext cx="125282" cy="173940"/>
            </a:xfrm>
            <a:custGeom>
              <a:avLst/>
              <a:gdLst>
                <a:gd name="csX0" fmla="*/ 36683 w 125282"/>
                <a:gd name="csY0" fmla="*/ 78275 h 173940"/>
                <a:gd name="csX1" fmla="*/ 36683 w 125282"/>
                <a:gd name="csY1" fmla="*/ 63 h 173940"/>
                <a:gd name="csX2" fmla="*/ 89 w 125282"/>
                <a:gd name="csY2" fmla="*/ 2777 h 173940"/>
                <a:gd name="csX3" fmla="*/ 89 w 125282"/>
                <a:gd name="csY3" fmla="*/ 10425 h 173940"/>
                <a:gd name="csX4" fmla="*/ 19910 w 125282"/>
                <a:gd name="csY4" fmla="*/ 24242 h 173940"/>
                <a:gd name="csX5" fmla="*/ 19910 w 125282"/>
                <a:gd name="csY5" fmla="*/ 171290 h 173940"/>
                <a:gd name="csX6" fmla="*/ 26263 w 125282"/>
                <a:gd name="csY6" fmla="*/ 171290 h 173940"/>
                <a:gd name="csX7" fmla="*/ 35412 w 125282"/>
                <a:gd name="csY7" fmla="*/ 155993 h 173940"/>
                <a:gd name="csX8" fmla="*/ 68702 w 125282"/>
                <a:gd name="csY8" fmla="*/ 174004 h 173940"/>
                <a:gd name="csX9" fmla="*/ 125372 w 125282"/>
                <a:gd name="csY9" fmla="*/ 117997 h 173940"/>
                <a:gd name="csX10" fmla="*/ 71497 w 125282"/>
                <a:gd name="csY10" fmla="*/ 62237 h 173940"/>
                <a:gd name="csX11" fmla="*/ 36683 w 125282"/>
                <a:gd name="csY11" fmla="*/ 78275 h 173940"/>
                <a:gd name="csX12" fmla="*/ 37445 w 125282"/>
                <a:gd name="csY12" fmla="*/ 143163 h 173940"/>
                <a:gd name="csX13" fmla="*/ 37445 w 125282"/>
                <a:gd name="csY13" fmla="*/ 92338 h 173940"/>
                <a:gd name="csX14" fmla="*/ 40240 w 125282"/>
                <a:gd name="csY14" fmla="*/ 83456 h 173940"/>
                <a:gd name="csX15" fmla="*/ 70227 w 125282"/>
                <a:gd name="csY15" fmla="*/ 67665 h 173940"/>
                <a:gd name="csX16" fmla="*/ 96910 w 125282"/>
                <a:gd name="csY16" fmla="*/ 83456 h 173940"/>
                <a:gd name="csX17" fmla="*/ 104279 w 125282"/>
                <a:gd name="csY17" fmla="*/ 117750 h 173940"/>
                <a:gd name="csX18" fmla="*/ 96401 w 125282"/>
                <a:gd name="csY18" fmla="*/ 152785 h 173940"/>
                <a:gd name="csX19" fmla="*/ 67686 w 125282"/>
                <a:gd name="csY19" fmla="*/ 168576 h 173940"/>
                <a:gd name="csX20" fmla="*/ 41003 w 125282"/>
                <a:gd name="csY20" fmla="*/ 153526 h 173940"/>
                <a:gd name="csX21" fmla="*/ 37445 w 125282"/>
                <a:gd name="csY21" fmla="*/ 143163 h 1739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125282" h="173940">
                  <a:moveTo>
                    <a:pt x="36683" y="78275"/>
                  </a:moveTo>
                  <a:lnTo>
                    <a:pt x="36683" y="63"/>
                  </a:lnTo>
                  <a:lnTo>
                    <a:pt x="89" y="2777"/>
                  </a:lnTo>
                  <a:lnTo>
                    <a:pt x="89" y="10425"/>
                  </a:lnTo>
                  <a:cubicBezTo>
                    <a:pt x="17877" y="10425"/>
                    <a:pt x="19910" y="12152"/>
                    <a:pt x="19910" y="24242"/>
                  </a:cubicBezTo>
                  <a:lnTo>
                    <a:pt x="19910" y="171290"/>
                  </a:lnTo>
                  <a:lnTo>
                    <a:pt x="26263" y="171290"/>
                  </a:lnTo>
                  <a:cubicBezTo>
                    <a:pt x="26518" y="171043"/>
                    <a:pt x="28551" y="167589"/>
                    <a:pt x="35412" y="155993"/>
                  </a:cubicBezTo>
                  <a:cubicBezTo>
                    <a:pt x="39224" y="161667"/>
                    <a:pt x="49897" y="174004"/>
                    <a:pt x="68702" y="174004"/>
                  </a:cubicBezTo>
                  <a:cubicBezTo>
                    <a:pt x="98943" y="174004"/>
                    <a:pt x="125372" y="149825"/>
                    <a:pt x="125372" y="117997"/>
                  </a:cubicBezTo>
                  <a:cubicBezTo>
                    <a:pt x="125372" y="86663"/>
                    <a:pt x="100467" y="62237"/>
                    <a:pt x="71497" y="62237"/>
                  </a:cubicBezTo>
                  <a:cubicBezTo>
                    <a:pt x="51676" y="62237"/>
                    <a:pt x="40748" y="73833"/>
                    <a:pt x="36683" y="78275"/>
                  </a:cubicBezTo>
                  <a:close/>
                  <a:moveTo>
                    <a:pt x="37445" y="143163"/>
                  </a:moveTo>
                  <a:lnTo>
                    <a:pt x="37445" y="92338"/>
                  </a:lnTo>
                  <a:cubicBezTo>
                    <a:pt x="37445" y="87650"/>
                    <a:pt x="37445" y="87403"/>
                    <a:pt x="40240" y="83456"/>
                  </a:cubicBezTo>
                  <a:cubicBezTo>
                    <a:pt x="50151" y="69639"/>
                    <a:pt x="64128" y="67665"/>
                    <a:pt x="70227" y="67665"/>
                  </a:cubicBezTo>
                  <a:cubicBezTo>
                    <a:pt x="81662" y="67665"/>
                    <a:pt x="90811" y="74080"/>
                    <a:pt x="96910" y="83456"/>
                  </a:cubicBezTo>
                  <a:cubicBezTo>
                    <a:pt x="103517" y="93571"/>
                    <a:pt x="104279" y="107635"/>
                    <a:pt x="104279" y="117750"/>
                  </a:cubicBezTo>
                  <a:cubicBezTo>
                    <a:pt x="104279" y="126879"/>
                    <a:pt x="103771" y="141683"/>
                    <a:pt x="96401" y="152785"/>
                  </a:cubicBezTo>
                  <a:cubicBezTo>
                    <a:pt x="91065" y="160434"/>
                    <a:pt x="81408" y="168576"/>
                    <a:pt x="67686" y="168576"/>
                  </a:cubicBezTo>
                  <a:cubicBezTo>
                    <a:pt x="56250" y="168576"/>
                    <a:pt x="47102" y="162654"/>
                    <a:pt x="41003" y="153526"/>
                  </a:cubicBezTo>
                  <a:cubicBezTo>
                    <a:pt x="37445" y="148344"/>
                    <a:pt x="37445" y="147604"/>
                    <a:pt x="37445" y="143163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AA62063-8580-061D-6988-E8EC268089B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449982" y="4127524"/>
              <a:ext cx="58956" cy="246724"/>
            </a:xfrm>
            <a:custGeom>
              <a:avLst/>
              <a:gdLst>
                <a:gd name="csX0" fmla="*/ 59051 w 58956"/>
                <a:gd name="csY0" fmla="*/ 244320 h 246724"/>
                <a:gd name="csX1" fmla="*/ 54731 w 58956"/>
                <a:gd name="csY1" fmla="*/ 238892 h 246724"/>
                <a:gd name="csX2" fmla="*/ 14833 w 58956"/>
                <a:gd name="csY2" fmla="*/ 123425 h 246724"/>
                <a:gd name="csX3" fmla="*/ 55747 w 58956"/>
                <a:gd name="csY3" fmla="*/ 6724 h 246724"/>
                <a:gd name="csX4" fmla="*/ 59051 w 58956"/>
                <a:gd name="csY4" fmla="*/ 2530 h 246724"/>
                <a:gd name="csX5" fmla="*/ 56510 w 58956"/>
                <a:gd name="csY5" fmla="*/ 63 h 246724"/>
                <a:gd name="csX6" fmla="*/ 16104 w 58956"/>
                <a:gd name="csY6" fmla="*/ 48174 h 246724"/>
                <a:gd name="csX7" fmla="*/ 94 w 58956"/>
                <a:gd name="csY7" fmla="*/ 123425 h 246724"/>
                <a:gd name="csX8" fmla="*/ 16866 w 58956"/>
                <a:gd name="csY8" fmla="*/ 200403 h 246724"/>
                <a:gd name="csX9" fmla="*/ 56510 w 58956"/>
                <a:gd name="csY9" fmla="*/ 246788 h 246724"/>
                <a:gd name="csX10" fmla="*/ 59051 w 58956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56" h="246724">
                  <a:moveTo>
                    <a:pt x="59051" y="244320"/>
                  </a:moveTo>
                  <a:cubicBezTo>
                    <a:pt x="59051" y="243580"/>
                    <a:pt x="59051" y="243087"/>
                    <a:pt x="54731" y="238892"/>
                  </a:cubicBezTo>
                  <a:cubicBezTo>
                    <a:pt x="22965" y="207805"/>
                    <a:pt x="14833" y="161174"/>
                    <a:pt x="14833" y="123425"/>
                  </a:cubicBezTo>
                  <a:cubicBezTo>
                    <a:pt x="14833" y="80495"/>
                    <a:pt x="24490" y="37565"/>
                    <a:pt x="55747" y="6724"/>
                  </a:cubicBezTo>
                  <a:cubicBezTo>
                    <a:pt x="59051" y="3764"/>
                    <a:pt x="59051" y="3270"/>
                    <a:pt x="59051" y="2530"/>
                  </a:cubicBezTo>
                  <a:cubicBezTo>
                    <a:pt x="59051" y="803"/>
                    <a:pt x="58034" y="63"/>
                    <a:pt x="56510" y="63"/>
                  </a:cubicBezTo>
                  <a:cubicBezTo>
                    <a:pt x="53968" y="63"/>
                    <a:pt x="31097" y="16840"/>
                    <a:pt x="16104" y="48174"/>
                  </a:cubicBezTo>
                  <a:cubicBezTo>
                    <a:pt x="3144" y="75314"/>
                    <a:pt x="94" y="102700"/>
                    <a:pt x="94" y="123425"/>
                  </a:cubicBezTo>
                  <a:cubicBezTo>
                    <a:pt x="94" y="142670"/>
                    <a:pt x="2890" y="172523"/>
                    <a:pt x="16866" y="200403"/>
                  </a:cubicBezTo>
                  <a:cubicBezTo>
                    <a:pt x="32114" y="230750"/>
                    <a:pt x="53968" y="246788"/>
                    <a:pt x="56510" y="246788"/>
                  </a:cubicBezTo>
                  <a:cubicBezTo>
                    <a:pt x="58034" y="246788"/>
                    <a:pt x="59051" y="246047"/>
                    <a:pt x="59051" y="244320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31F4FE-9073-D861-3DE0-68F7170D113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31019" y="4203515"/>
              <a:ext cx="126553" cy="111766"/>
            </a:xfrm>
            <a:custGeom>
              <a:avLst/>
              <a:gdLst>
                <a:gd name="csX0" fmla="*/ 77606 w 126553"/>
                <a:gd name="csY0" fmla="*/ 34604 h 111766"/>
                <a:gd name="csX1" fmla="*/ 102764 w 126553"/>
                <a:gd name="csY1" fmla="*/ 5491 h 111766"/>
                <a:gd name="csX2" fmla="*/ 115470 w 126553"/>
                <a:gd name="csY2" fmla="*/ 8698 h 111766"/>
                <a:gd name="csX3" fmla="*/ 103272 w 126553"/>
                <a:gd name="csY3" fmla="*/ 22021 h 111766"/>
                <a:gd name="csX4" fmla="*/ 112929 w 126553"/>
                <a:gd name="csY4" fmla="*/ 30657 h 111766"/>
                <a:gd name="csX5" fmla="*/ 126652 w 126553"/>
                <a:gd name="csY5" fmla="*/ 16347 h 111766"/>
                <a:gd name="csX6" fmla="*/ 103018 w 126553"/>
                <a:gd name="csY6" fmla="*/ 63 h 111766"/>
                <a:gd name="csX7" fmla="*/ 76335 w 126553"/>
                <a:gd name="csY7" fmla="*/ 18814 h 111766"/>
                <a:gd name="csX8" fmla="*/ 48890 w 126553"/>
                <a:gd name="csY8" fmla="*/ 63 h 111766"/>
                <a:gd name="csX9" fmla="*/ 7976 w 126553"/>
                <a:gd name="csY9" fmla="*/ 38058 h 111766"/>
                <a:gd name="csX10" fmla="*/ 11025 w 126553"/>
                <a:gd name="csY10" fmla="*/ 40526 h 111766"/>
                <a:gd name="csX11" fmla="*/ 14329 w 126553"/>
                <a:gd name="csY11" fmla="*/ 37812 h 111766"/>
                <a:gd name="csX12" fmla="*/ 48382 w 126553"/>
                <a:gd name="csY12" fmla="*/ 5491 h 111766"/>
                <a:gd name="csX13" fmla="*/ 62104 w 126553"/>
                <a:gd name="csY13" fmla="*/ 22021 h 111766"/>
                <a:gd name="csX14" fmla="*/ 48382 w 126553"/>
                <a:gd name="csY14" fmla="*/ 80742 h 111766"/>
                <a:gd name="csX15" fmla="*/ 24240 w 126553"/>
                <a:gd name="csY15" fmla="*/ 106401 h 111766"/>
                <a:gd name="csX16" fmla="*/ 11534 w 126553"/>
                <a:gd name="csY16" fmla="*/ 103194 h 111766"/>
                <a:gd name="csX17" fmla="*/ 23477 w 126553"/>
                <a:gd name="csY17" fmla="*/ 89871 h 111766"/>
                <a:gd name="csX18" fmla="*/ 14075 w 126553"/>
                <a:gd name="csY18" fmla="*/ 81235 h 111766"/>
                <a:gd name="csX19" fmla="*/ 98 w 126553"/>
                <a:gd name="csY19" fmla="*/ 95545 h 111766"/>
                <a:gd name="csX20" fmla="*/ 23986 w 126553"/>
                <a:gd name="csY20" fmla="*/ 111829 h 111766"/>
                <a:gd name="csX21" fmla="*/ 50669 w 126553"/>
                <a:gd name="csY21" fmla="*/ 93078 h 111766"/>
                <a:gd name="csX22" fmla="*/ 78114 w 126553"/>
                <a:gd name="csY22" fmla="*/ 111829 h 111766"/>
                <a:gd name="csX23" fmla="*/ 118774 w 126553"/>
                <a:gd name="csY23" fmla="*/ 73833 h 111766"/>
                <a:gd name="csX24" fmla="*/ 115724 w 126553"/>
                <a:gd name="csY24" fmla="*/ 71366 h 111766"/>
                <a:gd name="csX25" fmla="*/ 112421 w 126553"/>
                <a:gd name="csY25" fmla="*/ 74080 h 111766"/>
                <a:gd name="csX26" fmla="*/ 78622 w 126553"/>
                <a:gd name="csY26" fmla="*/ 106401 h 111766"/>
                <a:gd name="csX27" fmla="*/ 64645 w 126553"/>
                <a:gd name="csY27" fmla="*/ 90117 h 111766"/>
                <a:gd name="csX28" fmla="*/ 68966 w 126553"/>
                <a:gd name="csY28" fmla="*/ 68406 h 111766"/>
                <a:gd name="csX29" fmla="*/ 77606 w 126553"/>
                <a:gd name="csY29" fmla="*/ 34604 h 1117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6553" h="111766">
                  <a:moveTo>
                    <a:pt x="77606" y="34604"/>
                  </a:moveTo>
                  <a:cubicBezTo>
                    <a:pt x="79131" y="28189"/>
                    <a:pt x="84975" y="5491"/>
                    <a:pt x="102764" y="5491"/>
                  </a:cubicBezTo>
                  <a:cubicBezTo>
                    <a:pt x="104035" y="5491"/>
                    <a:pt x="110134" y="5491"/>
                    <a:pt x="115470" y="8698"/>
                  </a:cubicBezTo>
                  <a:cubicBezTo>
                    <a:pt x="108355" y="9932"/>
                    <a:pt x="103272" y="16100"/>
                    <a:pt x="103272" y="22021"/>
                  </a:cubicBezTo>
                  <a:cubicBezTo>
                    <a:pt x="103272" y="25969"/>
                    <a:pt x="106068" y="30657"/>
                    <a:pt x="112929" y="30657"/>
                  </a:cubicBezTo>
                  <a:cubicBezTo>
                    <a:pt x="118520" y="30657"/>
                    <a:pt x="126652" y="26216"/>
                    <a:pt x="126652" y="16347"/>
                  </a:cubicBezTo>
                  <a:cubicBezTo>
                    <a:pt x="126652" y="3517"/>
                    <a:pt x="111658" y="63"/>
                    <a:pt x="103018" y="63"/>
                  </a:cubicBezTo>
                  <a:cubicBezTo>
                    <a:pt x="88279" y="63"/>
                    <a:pt x="79385" y="13139"/>
                    <a:pt x="76335" y="18814"/>
                  </a:cubicBezTo>
                  <a:cubicBezTo>
                    <a:pt x="69982" y="2530"/>
                    <a:pt x="56259" y="63"/>
                    <a:pt x="48890" y="63"/>
                  </a:cubicBezTo>
                  <a:cubicBezTo>
                    <a:pt x="22461" y="63"/>
                    <a:pt x="7976" y="31890"/>
                    <a:pt x="7976" y="38058"/>
                  </a:cubicBezTo>
                  <a:cubicBezTo>
                    <a:pt x="7976" y="40526"/>
                    <a:pt x="10517" y="40526"/>
                    <a:pt x="11025" y="40526"/>
                  </a:cubicBezTo>
                  <a:cubicBezTo>
                    <a:pt x="13058" y="40526"/>
                    <a:pt x="13821" y="40032"/>
                    <a:pt x="14329" y="37812"/>
                  </a:cubicBezTo>
                  <a:cubicBezTo>
                    <a:pt x="22969" y="11659"/>
                    <a:pt x="39741" y="5491"/>
                    <a:pt x="48382" y="5491"/>
                  </a:cubicBezTo>
                  <a:cubicBezTo>
                    <a:pt x="53210" y="5491"/>
                    <a:pt x="62104" y="7711"/>
                    <a:pt x="62104" y="22021"/>
                  </a:cubicBezTo>
                  <a:cubicBezTo>
                    <a:pt x="62104" y="29670"/>
                    <a:pt x="57784" y="46200"/>
                    <a:pt x="48382" y="80742"/>
                  </a:cubicBezTo>
                  <a:cubicBezTo>
                    <a:pt x="44316" y="96039"/>
                    <a:pt x="35421" y="106401"/>
                    <a:pt x="24240" y="106401"/>
                  </a:cubicBezTo>
                  <a:cubicBezTo>
                    <a:pt x="22715" y="106401"/>
                    <a:pt x="16870" y="106401"/>
                    <a:pt x="11534" y="103194"/>
                  </a:cubicBezTo>
                  <a:cubicBezTo>
                    <a:pt x="17887" y="101960"/>
                    <a:pt x="23477" y="96779"/>
                    <a:pt x="23477" y="89871"/>
                  </a:cubicBezTo>
                  <a:cubicBezTo>
                    <a:pt x="23477" y="83209"/>
                    <a:pt x="17887" y="81235"/>
                    <a:pt x="14075" y="81235"/>
                  </a:cubicBezTo>
                  <a:cubicBezTo>
                    <a:pt x="6451" y="81235"/>
                    <a:pt x="98" y="87650"/>
                    <a:pt x="98" y="95545"/>
                  </a:cubicBezTo>
                  <a:cubicBezTo>
                    <a:pt x="98" y="106895"/>
                    <a:pt x="12804" y="111829"/>
                    <a:pt x="23986" y="111829"/>
                  </a:cubicBezTo>
                  <a:cubicBezTo>
                    <a:pt x="40758" y="111829"/>
                    <a:pt x="49906" y="94558"/>
                    <a:pt x="50669" y="93078"/>
                  </a:cubicBezTo>
                  <a:cubicBezTo>
                    <a:pt x="53718" y="102207"/>
                    <a:pt x="62867" y="111829"/>
                    <a:pt x="78114" y="111829"/>
                  </a:cubicBezTo>
                  <a:cubicBezTo>
                    <a:pt x="104289" y="111829"/>
                    <a:pt x="118774" y="80002"/>
                    <a:pt x="118774" y="73833"/>
                  </a:cubicBezTo>
                  <a:cubicBezTo>
                    <a:pt x="118774" y="71366"/>
                    <a:pt x="116487" y="71366"/>
                    <a:pt x="115724" y="71366"/>
                  </a:cubicBezTo>
                  <a:cubicBezTo>
                    <a:pt x="113437" y="71366"/>
                    <a:pt x="112929" y="72353"/>
                    <a:pt x="112421" y="74080"/>
                  </a:cubicBezTo>
                  <a:cubicBezTo>
                    <a:pt x="104035" y="100480"/>
                    <a:pt x="86754" y="106401"/>
                    <a:pt x="78622" y="106401"/>
                  </a:cubicBezTo>
                  <a:cubicBezTo>
                    <a:pt x="68711" y="106401"/>
                    <a:pt x="64645" y="98506"/>
                    <a:pt x="64645" y="90117"/>
                  </a:cubicBezTo>
                  <a:cubicBezTo>
                    <a:pt x="64645" y="84689"/>
                    <a:pt x="66170" y="79261"/>
                    <a:pt x="68966" y="68406"/>
                  </a:cubicBezTo>
                  <a:lnTo>
                    <a:pt x="77606" y="3460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2C8D57-7D66-6691-6FD3-9BB276D467F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680095" y="4234898"/>
              <a:ext cx="78625" cy="114677"/>
            </a:xfrm>
            <a:custGeom>
              <a:avLst/>
              <a:gdLst>
                <a:gd name="csX0" fmla="*/ 78730 w 78625"/>
                <a:gd name="csY0" fmla="*/ 83309 h 114677"/>
                <a:gd name="csX1" fmla="*/ 72681 w 78625"/>
                <a:gd name="csY1" fmla="*/ 83309 h 114677"/>
                <a:gd name="csX2" fmla="*/ 68056 w 78625"/>
                <a:gd name="csY2" fmla="*/ 99026 h 114677"/>
                <a:gd name="csX3" fmla="*/ 50446 w 78625"/>
                <a:gd name="csY3" fmla="*/ 100062 h 114677"/>
                <a:gd name="csX4" fmla="*/ 17715 w 78625"/>
                <a:gd name="csY4" fmla="*/ 100062 h 114677"/>
                <a:gd name="csX5" fmla="*/ 53292 w 78625"/>
                <a:gd name="csY5" fmla="*/ 71047 h 114677"/>
                <a:gd name="csX6" fmla="*/ 78730 w 78625"/>
                <a:gd name="csY6" fmla="*/ 33742 h 114677"/>
                <a:gd name="csX7" fmla="*/ 37104 w 78625"/>
                <a:gd name="csY7" fmla="*/ 64 h 114677"/>
                <a:gd name="csX8" fmla="*/ 104 w 78625"/>
                <a:gd name="csY8" fmla="*/ 30979 h 114677"/>
                <a:gd name="csX9" fmla="*/ 9532 w 78625"/>
                <a:gd name="csY9" fmla="*/ 40650 h 114677"/>
                <a:gd name="csX10" fmla="*/ 18960 w 78625"/>
                <a:gd name="csY10" fmla="*/ 31497 h 114677"/>
                <a:gd name="csX11" fmla="*/ 8465 w 78625"/>
                <a:gd name="csY11" fmla="*/ 22343 h 114677"/>
                <a:gd name="csX12" fmla="*/ 34436 w 78625"/>
                <a:gd name="csY12" fmla="*/ 6282 h 114677"/>
                <a:gd name="csX13" fmla="*/ 61475 w 78625"/>
                <a:gd name="csY13" fmla="*/ 33742 h 114677"/>
                <a:gd name="csX14" fmla="*/ 44753 w 78625"/>
                <a:gd name="csY14" fmla="*/ 66902 h 114677"/>
                <a:gd name="csX15" fmla="*/ 1883 w 78625"/>
                <a:gd name="csY15" fmla="*/ 108006 h 114677"/>
                <a:gd name="csX16" fmla="*/ 104 w 78625"/>
                <a:gd name="csY16" fmla="*/ 114742 h 114677"/>
                <a:gd name="csX17" fmla="*/ 73393 w 78625"/>
                <a:gd name="csY17" fmla="*/ 114742 h 114677"/>
                <a:gd name="csX18" fmla="*/ 78730 w 78625"/>
                <a:gd name="csY18" fmla="*/ 83309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14677">
                  <a:moveTo>
                    <a:pt x="78730" y="83309"/>
                  </a:moveTo>
                  <a:lnTo>
                    <a:pt x="72681" y="83309"/>
                  </a:lnTo>
                  <a:cubicBezTo>
                    <a:pt x="72148" y="87109"/>
                    <a:pt x="70369" y="97298"/>
                    <a:pt x="68056" y="99026"/>
                  </a:cubicBezTo>
                  <a:cubicBezTo>
                    <a:pt x="66633" y="100062"/>
                    <a:pt x="52936" y="100062"/>
                    <a:pt x="50446" y="100062"/>
                  </a:cubicBezTo>
                  <a:lnTo>
                    <a:pt x="17715" y="100062"/>
                  </a:lnTo>
                  <a:cubicBezTo>
                    <a:pt x="36393" y="84000"/>
                    <a:pt x="42619" y="79164"/>
                    <a:pt x="53292" y="71047"/>
                  </a:cubicBezTo>
                  <a:cubicBezTo>
                    <a:pt x="66455" y="60857"/>
                    <a:pt x="78730" y="50149"/>
                    <a:pt x="78730" y="33742"/>
                  </a:cubicBezTo>
                  <a:cubicBezTo>
                    <a:pt x="78730" y="12845"/>
                    <a:pt x="59874" y="64"/>
                    <a:pt x="37104" y="64"/>
                  </a:cubicBezTo>
                  <a:cubicBezTo>
                    <a:pt x="15046" y="64"/>
                    <a:pt x="104" y="15090"/>
                    <a:pt x="104" y="30979"/>
                  </a:cubicBezTo>
                  <a:cubicBezTo>
                    <a:pt x="104" y="39787"/>
                    <a:pt x="7753" y="40650"/>
                    <a:pt x="9532" y="40650"/>
                  </a:cubicBezTo>
                  <a:cubicBezTo>
                    <a:pt x="13801" y="40650"/>
                    <a:pt x="18960" y="37714"/>
                    <a:pt x="18960" y="31497"/>
                  </a:cubicBezTo>
                  <a:cubicBezTo>
                    <a:pt x="18960" y="28388"/>
                    <a:pt x="17715" y="22343"/>
                    <a:pt x="8465" y="22343"/>
                  </a:cubicBezTo>
                  <a:cubicBezTo>
                    <a:pt x="13979" y="10081"/>
                    <a:pt x="26075" y="6282"/>
                    <a:pt x="34436" y="6282"/>
                  </a:cubicBezTo>
                  <a:cubicBezTo>
                    <a:pt x="52225" y="6282"/>
                    <a:pt x="61475" y="19753"/>
                    <a:pt x="61475" y="33742"/>
                  </a:cubicBezTo>
                  <a:cubicBezTo>
                    <a:pt x="61475" y="48768"/>
                    <a:pt x="50446" y="60685"/>
                    <a:pt x="44753" y="66902"/>
                  </a:cubicBezTo>
                  <a:lnTo>
                    <a:pt x="1883" y="108006"/>
                  </a:lnTo>
                  <a:cubicBezTo>
                    <a:pt x="104" y="109561"/>
                    <a:pt x="104" y="109906"/>
                    <a:pt x="104" y="114742"/>
                  </a:cubicBezTo>
                  <a:lnTo>
                    <a:pt x="73393" y="114742"/>
                  </a:lnTo>
                  <a:lnTo>
                    <a:pt x="78730" y="83309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6502D63-B7B7-C367-0526-6C467154F56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816436" y="4127524"/>
              <a:ext cx="59718" cy="246724"/>
            </a:xfrm>
            <a:custGeom>
              <a:avLst/>
              <a:gdLst>
                <a:gd name="csX0" fmla="*/ 10273 w 59718"/>
                <a:gd name="csY0" fmla="*/ 8451 h 246724"/>
                <a:gd name="csX1" fmla="*/ 5191 w 59718"/>
                <a:gd name="csY1" fmla="*/ 63 h 246724"/>
                <a:gd name="csX2" fmla="*/ 108 w 59718"/>
                <a:gd name="csY2" fmla="*/ 9192 h 246724"/>
                <a:gd name="csX3" fmla="*/ 108 w 59718"/>
                <a:gd name="csY3" fmla="*/ 237659 h 246724"/>
                <a:gd name="csX4" fmla="*/ 5191 w 59718"/>
                <a:gd name="csY4" fmla="*/ 246788 h 246724"/>
                <a:gd name="csX5" fmla="*/ 10273 w 59718"/>
                <a:gd name="csY5" fmla="*/ 238399 h 246724"/>
                <a:gd name="csX6" fmla="*/ 10273 w 59718"/>
                <a:gd name="csY6" fmla="*/ 8451 h 246724"/>
                <a:gd name="csX7" fmla="*/ 59827 w 59718"/>
                <a:gd name="csY7" fmla="*/ 9192 h 246724"/>
                <a:gd name="csX8" fmla="*/ 54745 w 59718"/>
                <a:gd name="csY8" fmla="*/ 63 h 246724"/>
                <a:gd name="csX9" fmla="*/ 49662 w 59718"/>
                <a:gd name="csY9" fmla="*/ 8451 h 246724"/>
                <a:gd name="csX10" fmla="*/ 49662 w 59718"/>
                <a:gd name="csY10" fmla="*/ 238399 h 246724"/>
                <a:gd name="csX11" fmla="*/ 54745 w 59718"/>
                <a:gd name="csY11" fmla="*/ 246788 h 246724"/>
                <a:gd name="csX12" fmla="*/ 59827 w 59718"/>
                <a:gd name="csY12" fmla="*/ 237659 h 246724"/>
                <a:gd name="csX13" fmla="*/ 59827 w 59718"/>
                <a:gd name="csY13" fmla="*/ 9192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718" h="246724">
                  <a:moveTo>
                    <a:pt x="10273" y="8451"/>
                  </a:moveTo>
                  <a:cubicBezTo>
                    <a:pt x="10273" y="4504"/>
                    <a:pt x="10273" y="63"/>
                    <a:pt x="5191" y="63"/>
                  </a:cubicBezTo>
                  <a:cubicBezTo>
                    <a:pt x="108" y="63"/>
                    <a:pt x="108" y="5491"/>
                    <a:pt x="108" y="9192"/>
                  </a:cubicBezTo>
                  <a:lnTo>
                    <a:pt x="108" y="237659"/>
                  </a:lnTo>
                  <a:cubicBezTo>
                    <a:pt x="108" y="241606"/>
                    <a:pt x="108" y="246788"/>
                    <a:pt x="5191" y="246788"/>
                  </a:cubicBezTo>
                  <a:cubicBezTo>
                    <a:pt x="10273" y="246788"/>
                    <a:pt x="10273" y="242347"/>
                    <a:pt x="10273" y="238399"/>
                  </a:cubicBezTo>
                  <a:lnTo>
                    <a:pt x="10273" y="8451"/>
                  </a:lnTo>
                  <a:close/>
                  <a:moveTo>
                    <a:pt x="59827" y="9192"/>
                  </a:moveTo>
                  <a:cubicBezTo>
                    <a:pt x="59827" y="5244"/>
                    <a:pt x="59827" y="63"/>
                    <a:pt x="54745" y="63"/>
                  </a:cubicBezTo>
                  <a:cubicBezTo>
                    <a:pt x="49662" y="63"/>
                    <a:pt x="49662" y="4504"/>
                    <a:pt x="49662" y="8451"/>
                  </a:cubicBezTo>
                  <a:lnTo>
                    <a:pt x="49662" y="238399"/>
                  </a:lnTo>
                  <a:cubicBezTo>
                    <a:pt x="49662" y="242347"/>
                    <a:pt x="49662" y="246788"/>
                    <a:pt x="54745" y="246788"/>
                  </a:cubicBezTo>
                  <a:cubicBezTo>
                    <a:pt x="59827" y="246788"/>
                    <a:pt x="59827" y="241360"/>
                    <a:pt x="59827" y="237659"/>
                  </a:cubicBezTo>
                  <a:lnTo>
                    <a:pt x="59827" y="9192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DC9D37C-AC72-64DD-B4ED-E7A9E3A9E7F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930792" y="4200308"/>
              <a:ext cx="101141" cy="160124"/>
            </a:xfrm>
            <a:custGeom>
              <a:avLst/>
              <a:gdLst>
                <a:gd name="csX0" fmla="*/ 19935 w 101141"/>
                <a:gd name="csY0" fmla="*/ 100973 h 160124"/>
                <a:gd name="csX1" fmla="*/ 54242 w 101141"/>
                <a:gd name="csY1" fmla="*/ 115037 h 160124"/>
                <a:gd name="csX2" fmla="*/ 101254 w 101141"/>
                <a:gd name="csY2" fmla="*/ 57303 h 160124"/>
                <a:gd name="csX3" fmla="*/ 60849 w 101141"/>
                <a:gd name="csY3" fmla="*/ 63 h 160124"/>
                <a:gd name="csX4" fmla="*/ 19173 w 101141"/>
                <a:gd name="csY4" fmla="*/ 14866 h 160124"/>
                <a:gd name="csX5" fmla="*/ 19173 w 101141"/>
                <a:gd name="csY5" fmla="*/ 2777 h 160124"/>
                <a:gd name="csX6" fmla="*/ 113 w 101141"/>
                <a:gd name="csY6" fmla="*/ 2777 h 160124"/>
                <a:gd name="csX7" fmla="*/ 113 w 101141"/>
                <a:gd name="csY7" fmla="*/ 160187 h 160124"/>
                <a:gd name="csX8" fmla="*/ 19935 w 101141"/>
                <a:gd name="csY8" fmla="*/ 160187 h 160124"/>
                <a:gd name="csX9" fmla="*/ 19935 w 101141"/>
                <a:gd name="csY9" fmla="*/ 100973 h 160124"/>
                <a:gd name="csX10" fmla="*/ 19935 w 101141"/>
                <a:gd name="csY10" fmla="*/ 30163 h 160124"/>
                <a:gd name="csX11" fmla="*/ 46872 w 101141"/>
                <a:gd name="csY11" fmla="*/ 15853 h 160124"/>
                <a:gd name="csX12" fmla="*/ 81433 w 101141"/>
                <a:gd name="csY12" fmla="*/ 57303 h 160124"/>
                <a:gd name="csX13" fmla="*/ 44331 w 101141"/>
                <a:gd name="csY13" fmla="*/ 99986 h 160124"/>
                <a:gd name="csX14" fmla="*/ 22476 w 101141"/>
                <a:gd name="csY14" fmla="*/ 88390 h 160124"/>
                <a:gd name="csX15" fmla="*/ 19935 w 101141"/>
                <a:gd name="csY15" fmla="*/ 79755 h 160124"/>
                <a:gd name="csX16" fmla="*/ 19935 w 101141"/>
                <a:gd name="csY16" fmla="*/ 30163 h 160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141" h="160124">
                  <a:moveTo>
                    <a:pt x="19935" y="100973"/>
                  </a:moveTo>
                  <a:cubicBezTo>
                    <a:pt x="27813" y="108128"/>
                    <a:pt x="38994" y="115037"/>
                    <a:pt x="54242" y="115037"/>
                  </a:cubicBezTo>
                  <a:cubicBezTo>
                    <a:pt x="78892" y="115037"/>
                    <a:pt x="101254" y="90857"/>
                    <a:pt x="101254" y="57303"/>
                  </a:cubicBezTo>
                  <a:cubicBezTo>
                    <a:pt x="101254" y="27696"/>
                    <a:pt x="85245" y="63"/>
                    <a:pt x="60849" y="63"/>
                  </a:cubicBezTo>
                  <a:cubicBezTo>
                    <a:pt x="45601" y="63"/>
                    <a:pt x="30862" y="5244"/>
                    <a:pt x="19173" y="14866"/>
                  </a:cubicBezTo>
                  <a:lnTo>
                    <a:pt x="19173" y="2777"/>
                  </a:lnTo>
                  <a:lnTo>
                    <a:pt x="113" y="2777"/>
                  </a:lnTo>
                  <a:lnTo>
                    <a:pt x="113" y="160187"/>
                  </a:lnTo>
                  <a:lnTo>
                    <a:pt x="19935" y="160187"/>
                  </a:lnTo>
                  <a:lnTo>
                    <a:pt x="19935" y="100973"/>
                  </a:lnTo>
                  <a:close/>
                  <a:moveTo>
                    <a:pt x="19935" y="30163"/>
                  </a:moveTo>
                  <a:cubicBezTo>
                    <a:pt x="26034" y="21528"/>
                    <a:pt x="35945" y="15853"/>
                    <a:pt x="46872" y="15853"/>
                  </a:cubicBezTo>
                  <a:cubicBezTo>
                    <a:pt x="66185" y="15853"/>
                    <a:pt x="81433" y="34604"/>
                    <a:pt x="81433" y="57303"/>
                  </a:cubicBezTo>
                  <a:cubicBezTo>
                    <a:pt x="81433" y="82716"/>
                    <a:pt x="63390" y="99986"/>
                    <a:pt x="44331" y="99986"/>
                  </a:cubicBezTo>
                  <a:cubicBezTo>
                    <a:pt x="34420" y="99986"/>
                    <a:pt x="27559" y="95052"/>
                    <a:pt x="22476" y="88390"/>
                  </a:cubicBezTo>
                  <a:cubicBezTo>
                    <a:pt x="19935" y="84689"/>
                    <a:pt x="19935" y="84196"/>
                    <a:pt x="19935" y="79755"/>
                  </a:cubicBezTo>
                  <a:lnTo>
                    <a:pt x="19935" y="30163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5AE67DE-8FBA-CDD4-0B98-6A9DA68B13D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055934" y="4198828"/>
              <a:ext cx="111560" cy="116454"/>
            </a:xfrm>
            <a:custGeom>
              <a:avLst/>
              <a:gdLst>
                <a:gd name="csX0" fmla="*/ 111679 w 111560"/>
                <a:gd name="csY0" fmla="*/ 59523 h 116454"/>
                <a:gd name="csX1" fmla="*/ 56026 w 111560"/>
                <a:gd name="csY1" fmla="*/ 63 h 116454"/>
                <a:gd name="csX2" fmla="*/ 119 w 111560"/>
                <a:gd name="csY2" fmla="*/ 59523 h 116454"/>
                <a:gd name="csX3" fmla="*/ 55772 w 111560"/>
                <a:gd name="csY3" fmla="*/ 116517 h 116454"/>
                <a:gd name="csX4" fmla="*/ 111679 w 111560"/>
                <a:gd name="csY4" fmla="*/ 59523 h 116454"/>
                <a:gd name="csX5" fmla="*/ 55772 w 111560"/>
                <a:gd name="csY5" fmla="*/ 100726 h 116454"/>
                <a:gd name="csX6" fmla="*/ 19940 w 111560"/>
                <a:gd name="csY6" fmla="*/ 57056 h 116454"/>
                <a:gd name="csX7" fmla="*/ 55772 w 111560"/>
                <a:gd name="csY7" fmla="*/ 15113 h 116454"/>
                <a:gd name="csX8" fmla="*/ 91857 w 111560"/>
                <a:gd name="csY8" fmla="*/ 57056 h 116454"/>
                <a:gd name="csX9" fmla="*/ 55772 w 111560"/>
                <a:gd name="csY9" fmla="*/ 100726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1560" h="116454">
                  <a:moveTo>
                    <a:pt x="111679" y="59523"/>
                  </a:moveTo>
                  <a:cubicBezTo>
                    <a:pt x="111679" y="26462"/>
                    <a:pt x="86267" y="63"/>
                    <a:pt x="56026" y="63"/>
                  </a:cubicBezTo>
                  <a:cubicBezTo>
                    <a:pt x="24769" y="63"/>
                    <a:pt x="119" y="27202"/>
                    <a:pt x="119" y="59523"/>
                  </a:cubicBezTo>
                  <a:cubicBezTo>
                    <a:pt x="119" y="92091"/>
                    <a:pt x="26039" y="116517"/>
                    <a:pt x="55772" y="116517"/>
                  </a:cubicBezTo>
                  <a:cubicBezTo>
                    <a:pt x="86267" y="116517"/>
                    <a:pt x="111679" y="91598"/>
                    <a:pt x="111679" y="59523"/>
                  </a:cubicBezTo>
                  <a:close/>
                  <a:moveTo>
                    <a:pt x="55772" y="100726"/>
                  </a:moveTo>
                  <a:cubicBezTo>
                    <a:pt x="38237" y="100726"/>
                    <a:pt x="19940" y="86910"/>
                    <a:pt x="19940" y="57056"/>
                  </a:cubicBezTo>
                  <a:cubicBezTo>
                    <a:pt x="19940" y="27203"/>
                    <a:pt x="39254" y="15113"/>
                    <a:pt x="55772" y="15113"/>
                  </a:cubicBezTo>
                  <a:cubicBezTo>
                    <a:pt x="73560" y="15113"/>
                    <a:pt x="91857" y="27943"/>
                    <a:pt x="91857" y="57056"/>
                  </a:cubicBezTo>
                  <a:cubicBezTo>
                    <a:pt x="91857" y="86170"/>
                    <a:pt x="74577" y="100726"/>
                    <a:pt x="55772" y="100726"/>
                  </a:cubicBez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06A6E17-E734-5997-57F2-FD4FB098C6C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82488" y="4198828"/>
              <a:ext cx="84368" cy="116454"/>
            </a:xfrm>
            <a:custGeom>
              <a:avLst/>
              <a:gdLst>
                <a:gd name="csX0" fmla="*/ 80173 w 84368"/>
                <a:gd name="csY0" fmla="*/ 7958 h 116454"/>
                <a:gd name="csX1" fmla="*/ 43579 w 84368"/>
                <a:gd name="csY1" fmla="*/ 63 h 116454"/>
                <a:gd name="csX2" fmla="*/ 1394 w 84368"/>
                <a:gd name="csY2" fmla="*/ 32384 h 116454"/>
                <a:gd name="csX3" fmla="*/ 15117 w 84368"/>
                <a:gd name="csY3" fmla="*/ 57056 h 116454"/>
                <a:gd name="csX4" fmla="*/ 42562 w 84368"/>
                <a:gd name="csY4" fmla="*/ 66185 h 116454"/>
                <a:gd name="csX5" fmla="*/ 66450 w 84368"/>
                <a:gd name="csY5" fmla="*/ 83949 h 116454"/>
                <a:gd name="csX6" fmla="*/ 42562 w 84368"/>
                <a:gd name="csY6" fmla="*/ 100973 h 116454"/>
                <a:gd name="csX7" fmla="*/ 3173 w 84368"/>
                <a:gd name="csY7" fmla="*/ 88884 h 116454"/>
                <a:gd name="csX8" fmla="*/ 124 w 84368"/>
                <a:gd name="csY8" fmla="*/ 105661 h 116454"/>
                <a:gd name="csX9" fmla="*/ 42816 w 84368"/>
                <a:gd name="csY9" fmla="*/ 116517 h 116454"/>
                <a:gd name="csX10" fmla="*/ 72295 w 84368"/>
                <a:gd name="csY10" fmla="*/ 108622 h 116454"/>
                <a:gd name="csX11" fmla="*/ 84493 w 84368"/>
                <a:gd name="csY11" fmla="*/ 82222 h 116454"/>
                <a:gd name="csX12" fmla="*/ 74582 w 84368"/>
                <a:gd name="csY12" fmla="*/ 59523 h 116454"/>
                <a:gd name="csX13" fmla="*/ 45104 w 84368"/>
                <a:gd name="csY13" fmla="*/ 47187 h 116454"/>
                <a:gd name="csX14" fmla="*/ 19437 w 84368"/>
                <a:gd name="csY14" fmla="*/ 29916 h 116454"/>
                <a:gd name="csX15" fmla="*/ 41038 w 84368"/>
                <a:gd name="csY15" fmla="*/ 14620 h 116454"/>
                <a:gd name="csX16" fmla="*/ 77123 w 84368"/>
                <a:gd name="csY16" fmla="*/ 23995 h 116454"/>
                <a:gd name="csX17" fmla="*/ 80173 w 84368"/>
                <a:gd name="csY17" fmla="*/ 7958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368" h="116454">
                  <a:moveTo>
                    <a:pt x="80173" y="7958"/>
                  </a:moveTo>
                  <a:cubicBezTo>
                    <a:pt x="66958" y="2037"/>
                    <a:pt x="56539" y="63"/>
                    <a:pt x="43579" y="63"/>
                  </a:cubicBezTo>
                  <a:cubicBezTo>
                    <a:pt x="37226" y="63"/>
                    <a:pt x="1394" y="63"/>
                    <a:pt x="1394" y="32384"/>
                  </a:cubicBezTo>
                  <a:cubicBezTo>
                    <a:pt x="1394" y="44473"/>
                    <a:pt x="8764" y="52368"/>
                    <a:pt x="15117" y="57056"/>
                  </a:cubicBezTo>
                  <a:cubicBezTo>
                    <a:pt x="22995" y="62484"/>
                    <a:pt x="28586" y="63471"/>
                    <a:pt x="42562" y="66185"/>
                  </a:cubicBezTo>
                  <a:cubicBezTo>
                    <a:pt x="51711" y="67912"/>
                    <a:pt x="66450" y="70873"/>
                    <a:pt x="66450" y="83949"/>
                  </a:cubicBezTo>
                  <a:cubicBezTo>
                    <a:pt x="66450" y="100973"/>
                    <a:pt x="46374" y="100973"/>
                    <a:pt x="42562" y="100973"/>
                  </a:cubicBezTo>
                  <a:cubicBezTo>
                    <a:pt x="21978" y="100973"/>
                    <a:pt x="7747" y="91844"/>
                    <a:pt x="3173" y="88884"/>
                  </a:cubicBezTo>
                  <a:lnTo>
                    <a:pt x="124" y="105661"/>
                  </a:lnTo>
                  <a:cubicBezTo>
                    <a:pt x="8256" y="109609"/>
                    <a:pt x="22232" y="116517"/>
                    <a:pt x="42816" y="116517"/>
                  </a:cubicBezTo>
                  <a:cubicBezTo>
                    <a:pt x="47391" y="116517"/>
                    <a:pt x="61367" y="116517"/>
                    <a:pt x="72295" y="108622"/>
                  </a:cubicBezTo>
                  <a:cubicBezTo>
                    <a:pt x="80173" y="102700"/>
                    <a:pt x="84493" y="92831"/>
                    <a:pt x="84493" y="82222"/>
                  </a:cubicBezTo>
                  <a:cubicBezTo>
                    <a:pt x="84493" y="68652"/>
                    <a:pt x="75090" y="60264"/>
                    <a:pt x="74582" y="59523"/>
                  </a:cubicBezTo>
                  <a:cubicBezTo>
                    <a:pt x="64671" y="50888"/>
                    <a:pt x="57810" y="49408"/>
                    <a:pt x="45104" y="47187"/>
                  </a:cubicBezTo>
                  <a:cubicBezTo>
                    <a:pt x="31127" y="44473"/>
                    <a:pt x="19437" y="42006"/>
                    <a:pt x="19437" y="29916"/>
                  </a:cubicBezTo>
                  <a:cubicBezTo>
                    <a:pt x="19437" y="14620"/>
                    <a:pt x="37734" y="14620"/>
                    <a:pt x="41038" y="14620"/>
                  </a:cubicBezTo>
                  <a:cubicBezTo>
                    <a:pt x="49169" y="14620"/>
                    <a:pt x="62638" y="15606"/>
                    <a:pt x="77123" y="23995"/>
                  </a:cubicBezTo>
                  <a:lnTo>
                    <a:pt x="80173" y="7958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81EF12B-2B37-6DA2-2D81-61E8E97CBC8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80614" y="4232653"/>
              <a:ext cx="77024" cy="116922"/>
            </a:xfrm>
            <a:custGeom>
              <a:avLst/>
              <a:gdLst>
                <a:gd name="csX0" fmla="*/ 42642 w 77024"/>
                <a:gd name="csY0" fmla="*/ 103689 h 116922"/>
                <a:gd name="csX1" fmla="*/ 36238 w 77024"/>
                <a:gd name="csY1" fmla="*/ 103861 h 116922"/>
                <a:gd name="csX2" fmla="*/ 15959 w 77024"/>
                <a:gd name="csY2" fmla="*/ 103861 h 116922"/>
                <a:gd name="csX3" fmla="*/ 43532 w 77024"/>
                <a:gd name="csY3" fmla="*/ 80200 h 116922"/>
                <a:gd name="csX4" fmla="*/ 58830 w 77024"/>
                <a:gd name="csY4" fmla="*/ 68284 h 116922"/>
                <a:gd name="csX5" fmla="*/ 77152 w 77024"/>
                <a:gd name="csY5" fmla="*/ 37369 h 116922"/>
                <a:gd name="csX6" fmla="*/ 36772 w 77024"/>
                <a:gd name="csY6" fmla="*/ 64 h 116922"/>
                <a:gd name="csX7" fmla="*/ 128 w 77024"/>
                <a:gd name="csY7" fmla="*/ 27525 h 116922"/>
                <a:gd name="csX8" fmla="*/ 8488 w 77024"/>
                <a:gd name="csY8" fmla="*/ 37714 h 116922"/>
                <a:gd name="csX9" fmla="*/ 34282 w 77024"/>
                <a:gd name="csY9" fmla="*/ 11981 h 116922"/>
                <a:gd name="csX10" fmla="*/ 60609 w 77024"/>
                <a:gd name="csY10" fmla="*/ 37714 h 116922"/>
                <a:gd name="csX11" fmla="*/ 41219 w 77024"/>
                <a:gd name="csY11" fmla="*/ 70011 h 116922"/>
                <a:gd name="csX12" fmla="*/ 24320 w 77024"/>
                <a:gd name="csY12" fmla="*/ 84691 h 116922"/>
                <a:gd name="csX13" fmla="*/ 1729 w 77024"/>
                <a:gd name="csY13" fmla="*/ 105070 h 116922"/>
                <a:gd name="csX14" fmla="*/ 1729 w 77024"/>
                <a:gd name="csY14" fmla="*/ 116987 h 116922"/>
                <a:gd name="csX15" fmla="*/ 77152 w 77024"/>
                <a:gd name="csY15" fmla="*/ 116987 h 116922"/>
                <a:gd name="csX16" fmla="*/ 77152 w 77024"/>
                <a:gd name="csY16" fmla="*/ 103689 h 116922"/>
                <a:gd name="csX17" fmla="*/ 42642 w 77024"/>
                <a:gd name="csY17" fmla="*/ 103689 h 1169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7024" h="116922">
                  <a:moveTo>
                    <a:pt x="42642" y="103689"/>
                  </a:moveTo>
                  <a:cubicBezTo>
                    <a:pt x="40508" y="103689"/>
                    <a:pt x="38373" y="103861"/>
                    <a:pt x="36238" y="103861"/>
                  </a:cubicBezTo>
                  <a:lnTo>
                    <a:pt x="15959" y="103861"/>
                  </a:lnTo>
                  <a:lnTo>
                    <a:pt x="43532" y="80200"/>
                  </a:lnTo>
                  <a:cubicBezTo>
                    <a:pt x="46734" y="77437"/>
                    <a:pt x="55450" y="71047"/>
                    <a:pt x="58830" y="68284"/>
                  </a:cubicBezTo>
                  <a:cubicBezTo>
                    <a:pt x="66657" y="61375"/>
                    <a:pt x="77152" y="52395"/>
                    <a:pt x="77152" y="37369"/>
                  </a:cubicBezTo>
                  <a:cubicBezTo>
                    <a:pt x="77152" y="17853"/>
                    <a:pt x="62210" y="64"/>
                    <a:pt x="36772" y="64"/>
                  </a:cubicBezTo>
                  <a:cubicBezTo>
                    <a:pt x="17916" y="64"/>
                    <a:pt x="6176" y="9909"/>
                    <a:pt x="128" y="27525"/>
                  </a:cubicBezTo>
                  <a:lnTo>
                    <a:pt x="8488" y="37714"/>
                  </a:lnTo>
                  <a:cubicBezTo>
                    <a:pt x="12580" y="23207"/>
                    <a:pt x="18806" y="11981"/>
                    <a:pt x="34282" y="11981"/>
                  </a:cubicBezTo>
                  <a:cubicBezTo>
                    <a:pt x="49224" y="11981"/>
                    <a:pt x="60609" y="22171"/>
                    <a:pt x="60609" y="37714"/>
                  </a:cubicBezTo>
                  <a:cubicBezTo>
                    <a:pt x="60609" y="52049"/>
                    <a:pt x="51892" y="60166"/>
                    <a:pt x="41219" y="70011"/>
                  </a:cubicBezTo>
                  <a:cubicBezTo>
                    <a:pt x="37662" y="73465"/>
                    <a:pt x="28056" y="81237"/>
                    <a:pt x="24320" y="84691"/>
                  </a:cubicBezTo>
                  <a:cubicBezTo>
                    <a:pt x="19161" y="89181"/>
                    <a:pt x="6887" y="100753"/>
                    <a:pt x="1729" y="105070"/>
                  </a:cubicBezTo>
                  <a:lnTo>
                    <a:pt x="1729" y="116987"/>
                  </a:lnTo>
                  <a:lnTo>
                    <a:pt x="77152" y="116987"/>
                  </a:lnTo>
                  <a:lnTo>
                    <a:pt x="77152" y="103689"/>
                  </a:lnTo>
                  <a:lnTo>
                    <a:pt x="42642" y="10368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FDA8E02-19C5-356D-52F7-2AAA0CAAA92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94480" y="4127524"/>
              <a:ext cx="58956" cy="246724"/>
            </a:xfrm>
            <a:custGeom>
              <a:avLst/>
              <a:gdLst>
                <a:gd name="csX0" fmla="*/ 59088 w 58956"/>
                <a:gd name="csY0" fmla="*/ 123425 h 246724"/>
                <a:gd name="csX1" fmla="*/ 42316 w 58956"/>
                <a:gd name="csY1" fmla="*/ 46447 h 246724"/>
                <a:gd name="csX2" fmla="*/ 2673 w 58956"/>
                <a:gd name="csY2" fmla="*/ 63 h 246724"/>
                <a:gd name="csX3" fmla="*/ 132 w 58956"/>
                <a:gd name="csY3" fmla="*/ 2530 h 246724"/>
                <a:gd name="csX4" fmla="*/ 4960 w 58956"/>
                <a:gd name="csY4" fmla="*/ 8205 h 246724"/>
                <a:gd name="csX5" fmla="*/ 44349 w 58956"/>
                <a:gd name="csY5" fmla="*/ 123425 h 246724"/>
                <a:gd name="csX6" fmla="*/ 3435 w 58956"/>
                <a:gd name="csY6" fmla="*/ 240126 h 246724"/>
                <a:gd name="csX7" fmla="*/ 132 w 58956"/>
                <a:gd name="csY7" fmla="*/ 244320 h 246724"/>
                <a:gd name="csX8" fmla="*/ 2673 w 58956"/>
                <a:gd name="csY8" fmla="*/ 246788 h 246724"/>
                <a:gd name="csX9" fmla="*/ 43079 w 58956"/>
                <a:gd name="csY9" fmla="*/ 198676 h 246724"/>
                <a:gd name="csX10" fmla="*/ 59088 w 58956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56" h="246724">
                  <a:moveTo>
                    <a:pt x="59088" y="123425"/>
                  </a:moveTo>
                  <a:cubicBezTo>
                    <a:pt x="59088" y="104181"/>
                    <a:pt x="56293" y="74327"/>
                    <a:pt x="42316" y="46447"/>
                  </a:cubicBezTo>
                  <a:cubicBezTo>
                    <a:pt x="27069" y="16100"/>
                    <a:pt x="5214" y="63"/>
                    <a:pt x="2673" y="63"/>
                  </a:cubicBezTo>
                  <a:cubicBezTo>
                    <a:pt x="1148" y="63"/>
                    <a:pt x="132" y="1050"/>
                    <a:pt x="132" y="2530"/>
                  </a:cubicBezTo>
                  <a:cubicBezTo>
                    <a:pt x="132" y="3270"/>
                    <a:pt x="132" y="3764"/>
                    <a:pt x="4960" y="8205"/>
                  </a:cubicBezTo>
                  <a:cubicBezTo>
                    <a:pt x="29864" y="32630"/>
                    <a:pt x="44349" y="71860"/>
                    <a:pt x="44349" y="123425"/>
                  </a:cubicBezTo>
                  <a:cubicBezTo>
                    <a:pt x="44349" y="165615"/>
                    <a:pt x="34947" y="209039"/>
                    <a:pt x="3435" y="240126"/>
                  </a:cubicBezTo>
                  <a:cubicBezTo>
                    <a:pt x="132" y="243087"/>
                    <a:pt x="132" y="243580"/>
                    <a:pt x="132" y="244320"/>
                  </a:cubicBezTo>
                  <a:cubicBezTo>
                    <a:pt x="132" y="245801"/>
                    <a:pt x="1148" y="246788"/>
                    <a:pt x="2673" y="246788"/>
                  </a:cubicBezTo>
                  <a:cubicBezTo>
                    <a:pt x="5214" y="246788"/>
                    <a:pt x="28085" y="230010"/>
                    <a:pt x="43079" y="198676"/>
                  </a:cubicBezTo>
                  <a:cubicBezTo>
                    <a:pt x="56039" y="171537"/>
                    <a:pt x="59088" y="144150"/>
                    <a:pt x="59088" y="123425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7A6D3D5-DF0C-463C-672B-B28DEB8ACF0E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92" y="1308217"/>
            <a:ext cx="799279" cy="1346455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02002DAA-9C0A-8728-C6EA-18117E5AD2CE}"/>
              </a:ext>
            </a:extLst>
          </p:cNvPr>
          <p:cNvSpPr txBox="1"/>
          <p:nvPr/>
        </p:nvSpPr>
        <p:spPr>
          <a:xfrm>
            <a:off x="10177769" y="997341"/>
            <a:ext cx="153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Ideal </a:t>
            </a:r>
            <a:r>
              <a:rPr lang="en-US" altLang="zh-CN" sz="2000" b="1" u="sng" dirty="0"/>
              <a:t>world</a:t>
            </a:r>
            <a:endParaRPr lang="en-US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2315D4E-3E69-A0DD-A502-281B964EEE63}"/>
                  </a:ext>
                </a:extLst>
              </p:cNvPr>
              <p:cNvSpPr txBox="1"/>
              <p:nvPr/>
            </p:nvSpPr>
            <p:spPr>
              <a:xfrm>
                <a:off x="320887" y="1584382"/>
                <a:ext cx="59042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: a string describing the location of the user.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="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𝐴𝑎𝑟h𝑢𝑠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2000" dirty="0"/>
              </a:p>
              <a:p>
                <a:pPr algn="l"/>
                <a:endParaRPr lang="en-US" sz="20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2315D4E-3E69-A0DD-A502-281B964E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7" y="1584382"/>
                <a:ext cx="5904299" cy="1015663"/>
              </a:xfrm>
              <a:prstGeom prst="rect">
                <a:avLst/>
              </a:prstGeom>
              <a:blipFill>
                <a:blip r:embed="rId120"/>
                <a:stretch>
                  <a:fillRect l="-930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E0DCB36-1DEE-E6DC-3C98-04D158250817}"/>
              </a:ext>
            </a:extLst>
          </p:cNvPr>
          <p:cNvCxnSpPr>
            <a:cxnSpLocks/>
          </p:cNvCxnSpPr>
          <p:nvPr/>
        </p:nvCxnSpPr>
        <p:spPr>
          <a:xfrm flipV="1">
            <a:off x="8002853" y="2789576"/>
            <a:ext cx="665227" cy="108050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52CD3D2D-1B29-FE24-6647-AE51541747E7}"/>
              </a:ext>
            </a:extLst>
          </p:cNvPr>
          <p:cNvCxnSpPr>
            <a:cxnSpLocks/>
          </p:cNvCxnSpPr>
          <p:nvPr/>
        </p:nvCxnSpPr>
        <p:spPr>
          <a:xfrm flipH="1" flipV="1">
            <a:off x="10237244" y="2876232"/>
            <a:ext cx="666449" cy="110033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F6ABD719-2C9F-305F-90E7-B70E44D30042}"/>
              </a:ext>
            </a:extLst>
          </p:cNvPr>
          <p:cNvCxnSpPr>
            <a:cxnSpLocks/>
          </p:cNvCxnSpPr>
          <p:nvPr/>
        </p:nvCxnSpPr>
        <p:spPr>
          <a:xfrm flipH="1">
            <a:off x="7739128" y="2757385"/>
            <a:ext cx="647520" cy="104336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75">
            <a:extLst>
              <a:ext uri="{FF2B5EF4-FFF2-40B4-BE49-F238E27FC236}">
                <a16:creationId xmlns:a16="http://schemas.microsoft.com/office/drawing/2014/main" id="{3419CEC2-92BA-E19D-C596-A3765F11DA3F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3946" y="3882346"/>
            <a:ext cx="1144412" cy="1072554"/>
          </a:xfrm>
          <a:prstGeom prst="rect">
            <a:avLst/>
          </a:prstGeom>
        </p:spPr>
      </p:pic>
      <p:grpSp>
        <p:nvGrpSpPr>
          <p:cNvPr id="232" name="Group 231" descr="\documentclass{article}&#10;\usepackage{amsmath}&#10;\pagestyle{empty}&#10;&#10;\input{Macros.tex}&#10;&#10;\begin{document}&#10;&#10;&#10;$x_2 \| \msf{pos_2}$&#10;&#10;\end{document}" title="IguanaTex Shape Display">
            <a:extLst>
              <a:ext uri="{FF2B5EF4-FFF2-40B4-BE49-F238E27FC236}">
                <a16:creationId xmlns:a16="http://schemas.microsoft.com/office/drawing/2014/main" id="{767C954A-E816-A519-15A2-D9A3F7F773F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992902" y="3033414"/>
            <a:ext cx="906647" cy="271757"/>
            <a:chOff x="7978099" y="4919030"/>
            <a:chExt cx="829570" cy="248654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ADB01671-A736-C2EA-E758-1D5C66FD80E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78099" y="4995616"/>
              <a:ext cx="127005" cy="112640"/>
            </a:xfrm>
            <a:custGeom>
              <a:avLst/>
              <a:gdLst>
                <a:gd name="csX0" fmla="*/ 77861 w 127005"/>
                <a:gd name="csY0" fmla="*/ 34874 h 112640"/>
                <a:gd name="csX1" fmla="*/ 103109 w 127005"/>
                <a:gd name="csY1" fmla="*/ 5533 h 112640"/>
                <a:gd name="csX2" fmla="*/ 115861 w 127005"/>
                <a:gd name="csY2" fmla="*/ 8766 h 112640"/>
                <a:gd name="csX3" fmla="*/ 103619 w 127005"/>
                <a:gd name="csY3" fmla="*/ 22193 h 112640"/>
                <a:gd name="csX4" fmla="*/ 113310 w 127005"/>
                <a:gd name="csY4" fmla="*/ 30896 h 112640"/>
                <a:gd name="csX5" fmla="*/ 127082 w 127005"/>
                <a:gd name="csY5" fmla="*/ 16474 h 112640"/>
                <a:gd name="csX6" fmla="*/ 103364 w 127005"/>
                <a:gd name="csY6" fmla="*/ 63 h 112640"/>
                <a:gd name="csX7" fmla="*/ 76586 w 127005"/>
                <a:gd name="csY7" fmla="*/ 18961 h 112640"/>
                <a:gd name="csX8" fmla="*/ 49043 w 127005"/>
                <a:gd name="csY8" fmla="*/ 63 h 112640"/>
                <a:gd name="csX9" fmla="*/ 7983 w 127005"/>
                <a:gd name="csY9" fmla="*/ 38356 h 112640"/>
                <a:gd name="csX10" fmla="*/ 11043 w 127005"/>
                <a:gd name="csY10" fmla="*/ 40842 h 112640"/>
                <a:gd name="csX11" fmla="*/ 14358 w 127005"/>
                <a:gd name="csY11" fmla="*/ 38107 h 112640"/>
                <a:gd name="csX12" fmla="*/ 48533 w 127005"/>
                <a:gd name="csY12" fmla="*/ 5533 h 112640"/>
                <a:gd name="csX13" fmla="*/ 62304 w 127005"/>
                <a:gd name="csY13" fmla="*/ 22193 h 112640"/>
                <a:gd name="csX14" fmla="*/ 48533 w 127005"/>
                <a:gd name="csY14" fmla="*/ 81373 h 112640"/>
                <a:gd name="csX15" fmla="*/ 24305 w 127005"/>
                <a:gd name="csY15" fmla="*/ 107233 h 112640"/>
                <a:gd name="csX16" fmla="*/ 11553 w 127005"/>
                <a:gd name="csY16" fmla="*/ 104000 h 112640"/>
                <a:gd name="csX17" fmla="*/ 23540 w 127005"/>
                <a:gd name="csY17" fmla="*/ 90573 h 112640"/>
                <a:gd name="csX18" fmla="*/ 14103 w 127005"/>
                <a:gd name="csY18" fmla="*/ 81870 h 112640"/>
                <a:gd name="csX19" fmla="*/ 77 w 127005"/>
                <a:gd name="csY19" fmla="*/ 96292 h 112640"/>
                <a:gd name="csX20" fmla="*/ 24050 w 127005"/>
                <a:gd name="csY20" fmla="*/ 112703 h 112640"/>
                <a:gd name="csX21" fmla="*/ 50828 w 127005"/>
                <a:gd name="csY21" fmla="*/ 93806 h 112640"/>
                <a:gd name="csX22" fmla="*/ 78371 w 127005"/>
                <a:gd name="csY22" fmla="*/ 112703 h 112640"/>
                <a:gd name="csX23" fmla="*/ 119176 w 127005"/>
                <a:gd name="csY23" fmla="*/ 74410 h 112640"/>
                <a:gd name="csX24" fmla="*/ 116116 w 127005"/>
                <a:gd name="csY24" fmla="*/ 71924 h 112640"/>
                <a:gd name="csX25" fmla="*/ 112800 w 127005"/>
                <a:gd name="csY25" fmla="*/ 74659 h 112640"/>
                <a:gd name="csX26" fmla="*/ 78881 w 127005"/>
                <a:gd name="csY26" fmla="*/ 107233 h 112640"/>
                <a:gd name="csX27" fmla="*/ 64854 w 127005"/>
                <a:gd name="csY27" fmla="*/ 90822 h 112640"/>
                <a:gd name="csX28" fmla="*/ 69190 w 127005"/>
                <a:gd name="csY28" fmla="*/ 68940 h 112640"/>
                <a:gd name="csX29" fmla="*/ 77861 w 127005"/>
                <a:gd name="csY29" fmla="*/ 34874 h 1126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7005" h="112640">
                  <a:moveTo>
                    <a:pt x="77861" y="34874"/>
                  </a:moveTo>
                  <a:cubicBezTo>
                    <a:pt x="79391" y="28409"/>
                    <a:pt x="85257" y="5533"/>
                    <a:pt x="103109" y="5533"/>
                  </a:cubicBezTo>
                  <a:cubicBezTo>
                    <a:pt x="104384" y="5533"/>
                    <a:pt x="110505" y="5533"/>
                    <a:pt x="115861" y="8766"/>
                  </a:cubicBezTo>
                  <a:cubicBezTo>
                    <a:pt x="108720" y="10009"/>
                    <a:pt x="103619" y="16225"/>
                    <a:pt x="103619" y="22193"/>
                  </a:cubicBezTo>
                  <a:cubicBezTo>
                    <a:pt x="103619" y="26171"/>
                    <a:pt x="106424" y="30896"/>
                    <a:pt x="113310" y="30896"/>
                  </a:cubicBezTo>
                  <a:cubicBezTo>
                    <a:pt x="118921" y="30896"/>
                    <a:pt x="127082" y="26420"/>
                    <a:pt x="127082" y="16474"/>
                  </a:cubicBezTo>
                  <a:cubicBezTo>
                    <a:pt x="127082" y="3544"/>
                    <a:pt x="112035" y="63"/>
                    <a:pt x="103364" y="63"/>
                  </a:cubicBezTo>
                  <a:cubicBezTo>
                    <a:pt x="88572" y="63"/>
                    <a:pt x="79646" y="13241"/>
                    <a:pt x="76586" y="18961"/>
                  </a:cubicBezTo>
                  <a:cubicBezTo>
                    <a:pt x="70210" y="2549"/>
                    <a:pt x="56438" y="63"/>
                    <a:pt x="49043" y="63"/>
                  </a:cubicBezTo>
                  <a:cubicBezTo>
                    <a:pt x="22519" y="63"/>
                    <a:pt x="7983" y="32139"/>
                    <a:pt x="7983" y="38356"/>
                  </a:cubicBezTo>
                  <a:cubicBezTo>
                    <a:pt x="7983" y="40842"/>
                    <a:pt x="10533" y="40842"/>
                    <a:pt x="11043" y="40842"/>
                  </a:cubicBezTo>
                  <a:cubicBezTo>
                    <a:pt x="13083" y="40842"/>
                    <a:pt x="13848" y="40345"/>
                    <a:pt x="14358" y="38107"/>
                  </a:cubicBezTo>
                  <a:cubicBezTo>
                    <a:pt x="23029" y="11750"/>
                    <a:pt x="39861" y="5533"/>
                    <a:pt x="48533" y="5533"/>
                  </a:cubicBezTo>
                  <a:cubicBezTo>
                    <a:pt x="53378" y="5533"/>
                    <a:pt x="62304" y="7771"/>
                    <a:pt x="62304" y="22193"/>
                  </a:cubicBezTo>
                  <a:cubicBezTo>
                    <a:pt x="62304" y="29901"/>
                    <a:pt x="57969" y="46561"/>
                    <a:pt x="48533" y="81373"/>
                  </a:cubicBezTo>
                  <a:cubicBezTo>
                    <a:pt x="44452" y="96789"/>
                    <a:pt x="35526" y="107233"/>
                    <a:pt x="24305" y="107233"/>
                  </a:cubicBezTo>
                  <a:cubicBezTo>
                    <a:pt x="22774" y="107233"/>
                    <a:pt x="16909" y="107233"/>
                    <a:pt x="11553" y="104000"/>
                  </a:cubicBezTo>
                  <a:cubicBezTo>
                    <a:pt x="17929" y="102757"/>
                    <a:pt x="23540" y="97535"/>
                    <a:pt x="23540" y="90573"/>
                  </a:cubicBezTo>
                  <a:cubicBezTo>
                    <a:pt x="23540" y="83859"/>
                    <a:pt x="17929" y="81870"/>
                    <a:pt x="14103" y="81870"/>
                  </a:cubicBezTo>
                  <a:cubicBezTo>
                    <a:pt x="6452" y="81870"/>
                    <a:pt x="77" y="88335"/>
                    <a:pt x="77" y="96292"/>
                  </a:cubicBezTo>
                  <a:cubicBezTo>
                    <a:pt x="77" y="107730"/>
                    <a:pt x="12828" y="112703"/>
                    <a:pt x="24050" y="112703"/>
                  </a:cubicBezTo>
                  <a:cubicBezTo>
                    <a:pt x="40882" y="112703"/>
                    <a:pt x="50063" y="95297"/>
                    <a:pt x="50828" y="93806"/>
                  </a:cubicBezTo>
                  <a:cubicBezTo>
                    <a:pt x="53888" y="103006"/>
                    <a:pt x="63069" y="112703"/>
                    <a:pt x="78371" y="112703"/>
                  </a:cubicBezTo>
                  <a:cubicBezTo>
                    <a:pt x="104639" y="112703"/>
                    <a:pt x="119176" y="80627"/>
                    <a:pt x="119176" y="74410"/>
                  </a:cubicBezTo>
                  <a:cubicBezTo>
                    <a:pt x="119176" y="71924"/>
                    <a:pt x="116881" y="71924"/>
                    <a:pt x="116116" y="71924"/>
                  </a:cubicBezTo>
                  <a:cubicBezTo>
                    <a:pt x="113820" y="71924"/>
                    <a:pt x="113310" y="72919"/>
                    <a:pt x="112800" y="74659"/>
                  </a:cubicBezTo>
                  <a:cubicBezTo>
                    <a:pt x="104384" y="101265"/>
                    <a:pt x="87042" y="107233"/>
                    <a:pt x="78881" y="107233"/>
                  </a:cubicBezTo>
                  <a:cubicBezTo>
                    <a:pt x="68935" y="107233"/>
                    <a:pt x="64854" y="99276"/>
                    <a:pt x="64854" y="90822"/>
                  </a:cubicBezTo>
                  <a:cubicBezTo>
                    <a:pt x="64854" y="85351"/>
                    <a:pt x="66385" y="79881"/>
                    <a:pt x="69190" y="68940"/>
                  </a:cubicBezTo>
                  <a:lnTo>
                    <a:pt x="77861" y="3487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C95C223-E1D1-7C99-E771-AAC6C930B76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127707" y="5027244"/>
              <a:ext cx="78906" cy="115574"/>
            </a:xfrm>
            <a:custGeom>
              <a:avLst/>
              <a:gdLst>
                <a:gd name="csX0" fmla="*/ 78989 w 78906"/>
                <a:gd name="csY0" fmla="*/ 83960 h 115574"/>
                <a:gd name="csX1" fmla="*/ 72919 w 78906"/>
                <a:gd name="csY1" fmla="*/ 83960 h 115574"/>
                <a:gd name="csX2" fmla="*/ 68278 w 78906"/>
                <a:gd name="csY2" fmla="*/ 99800 h 115574"/>
                <a:gd name="csX3" fmla="*/ 50604 w 78906"/>
                <a:gd name="csY3" fmla="*/ 100844 h 115574"/>
                <a:gd name="csX4" fmla="*/ 17756 w 78906"/>
                <a:gd name="csY4" fmla="*/ 100844 h 115574"/>
                <a:gd name="csX5" fmla="*/ 53460 w 78906"/>
                <a:gd name="csY5" fmla="*/ 71602 h 115574"/>
                <a:gd name="csX6" fmla="*/ 78989 w 78906"/>
                <a:gd name="csY6" fmla="*/ 34006 h 115574"/>
                <a:gd name="csX7" fmla="*/ 37215 w 78906"/>
                <a:gd name="csY7" fmla="*/ 64 h 115574"/>
                <a:gd name="csX8" fmla="*/ 82 w 78906"/>
                <a:gd name="csY8" fmla="*/ 31221 h 115574"/>
                <a:gd name="csX9" fmla="*/ 9544 w 78906"/>
                <a:gd name="csY9" fmla="*/ 40968 h 115574"/>
                <a:gd name="csX10" fmla="*/ 19006 w 78906"/>
                <a:gd name="csY10" fmla="*/ 31743 h 115574"/>
                <a:gd name="csX11" fmla="*/ 8473 w 78906"/>
                <a:gd name="csY11" fmla="*/ 22518 h 115574"/>
                <a:gd name="csX12" fmla="*/ 34537 w 78906"/>
                <a:gd name="csY12" fmla="*/ 6330 h 115574"/>
                <a:gd name="csX13" fmla="*/ 61672 w 78906"/>
                <a:gd name="csY13" fmla="*/ 34006 h 115574"/>
                <a:gd name="csX14" fmla="*/ 44891 w 78906"/>
                <a:gd name="csY14" fmla="*/ 67425 h 115574"/>
                <a:gd name="csX15" fmla="*/ 1868 w 78906"/>
                <a:gd name="csY15" fmla="*/ 108851 h 115574"/>
                <a:gd name="csX16" fmla="*/ 82 w 78906"/>
                <a:gd name="csY16" fmla="*/ 115639 h 115574"/>
                <a:gd name="csX17" fmla="*/ 73633 w 78906"/>
                <a:gd name="csY17" fmla="*/ 115639 h 115574"/>
                <a:gd name="csX18" fmla="*/ 78989 w 78906"/>
                <a:gd name="csY18" fmla="*/ 83960 h 1155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906" h="115574">
                  <a:moveTo>
                    <a:pt x="78989" y="83960"/>
                  </a:moveTo>
                  <a:lnTo>
                    <a:pt x="72919" y="83960"/>
                  </a:lnTo>
                  <a:cubicBezTo>
                    <a:pt x="72384" y="87790"/>
                    <a:pt x="70598" y="98059"/>
                    <a:pt x="68278" y="99800"/>
                  </a:cubicBezTo>
                  <a:cubicBezTo>
                    <a:pt x="66849" y="100844"/>
                    <a:pt x="53103" y="100844"/>
                    <a:pt x="50604" y="100844"/>
                  </a:cubicBezTo>
                  <a:lnTo>
                    <a:pt x="17756" y="100844"/>
                  </a:lnTo>
                  <a:cubicBezTo>
                    <a:pt x="36501" y="84657"/>
                    <a:pt x="42749" y="79783"/>
                    <a:pt x="53460" y="71602"/>
                  </a:cubicBezTo>
                  <a:cubicBezTo>
                    <a:pt x="66671" y="61333"/>
                    <a:pt x="78989" y="50541"/>
                    <a:pt x="78989" y="34006"/>
                  </a:cubicBezTo>
                  <a:cubicBezTo>
                    <a:pt x="78989" y="12945"/>
                    <a:pt x="60066" y="64"/>
                    <a:pt x="37215" y="64"/>
                  </a:cubicBezTo>
                  <a:cubicBezTo>
                    <a:pt x="15078" y="64"/>
                    <a:pt x="82" y="15207"/>
                    <a:pt x="82" y="31221"/>
                  </a:cubicBezTo>
                  <a:cubicBezTo>
                    <a:pt x="82" y="40098"/>
                    <a:pt x="7759" y="40968"/>
                    <a:pt x="9544" y="40968"/>
                  </a:cubicBezTo>
                  <a:cubicBezTo>
                    <a:pt x="13829" y="40968"/>
                    <a:pt x="19006" y="38009"/>
                    <a:pt x="19006" y="31743"/>
                  </a:cubicBezTo>
                  <a:cubicBezTo>
                    <a:pt x="19006" y="28610"/>
                    <a:pt x="17756" y="22518"/>
                    <a:pt x="8473" y="22518"/>
                  </a:cubicBezTo>
                  <a:cubicBezTo>
                    <a:pt x="14007" y="10160"/>
                    <a:pt x="26147" y="6330"/>
                    <a:pt x="34537" y="6330"/>
                  </a:cubicBezTo>
                  <a:cubicBezTo>
                    <a:pt x="52389" y="6330"/>
                    <a:pt x="61672" y="19907"/>
                    <a:pt x="61672" y="34006"/>
                  </a:cubicBezTo>
                  <a:cubicBezTo>
                    <a:pt x="61672" y="49149"/>
                    <a:pt x="50604" y="61159"/>
                    <a:pt x="44891" y="67425"/>
                  </a:cubicBezTo>
                  <a:lnTo>
                    <a:pt x="1868" y="108851"/>
                  </a:lnTo>
                  <a:cubicBezTo>
                    <a:pt x="82" y="110417"/>
                    <a:pt x="82" y="110765"/>
                    <a:pt x="82" y="115639"/>
                  </a:cubicBezTo>
                  <a:lnTo>
                    <a:pt x="73633" y="115639"/>
                  </a:lnTo>
                  <a:lnTo>
                    <a:pt x="78989" y="83960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B3985E2-8766-5DE3-A8BB-6A47619F678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264534" y="4919030"/>
              <a:ext cx="59932" cy="248654"/>
            </a:xfrm>
            <a:custGeom>
              <a:avLst/>
              <a:gdLst>
                <a:gd name="csX0" fmla="*/ 10288 w 59932"/>
                <a:gd name="csY0" fmla="*/ 8517 h 248654"/>
                <a:gd name="csX1" fmla="*/ 5187 w 59932"/>
                <a:gd name="csY1" fmla="*/ 63 h 248654"/>
                <a:gd name="csX2" fmla="*/ 87 w 59932"/>
                <a:gd name="csY2" fmla="*/ 9263 h 248654"/>
                <a:gd name="csX3" fmla="*/ 87 w 59932"/>
                <a:gd name="csY3" fmla="*/ 239517 h 248654"/>
                <a:gd name="csX4" fmla="*/ 5187 w 59932"/>
                <a:gd name="csY4" fmla="*/ 248717 h 248654"/>
                <a:gd name="csX5" fmla="*/ 10288 w 59932"/>
                <a:gd name="csY5" fmla="*/ 240263 h 248654"/>
                <a:gd name="csX6" fmla="*/ 10288 w 59932"/>
                <a:gd name="csY6" fmla="*/ 8517 h 248654"/>
                <a:gd name="csX7" fmla="*/ 60019 w 59932"/>
                <a:gd name="csY7" fmla="*/ 9263 h 248654"/>
                <a:gd name="csX8" fmla="*/ 54918 w 59932"/>
                <a:gd name="csY8" fmla="*/ 63 h 248654"/>
                <a:gd name="csX9" fmla="*/ 49818 w 59932"/>
                <a:gd name="csY9" fmla="*/ 8517 h 248654"/>
                <a:gd name="csX10" fmla="*/ 49818 w 59932"/>
                <a:gd name="csY10" fmla="*/ 240263 h 248654"/>
                <a:gd name="csX11" fmla="*/ 54918 w 59932"/>
                <a:gd name="csY11" fmla="*/ 248717 h 248654"/>
                <a:gd name="csX12" fmla="*/ 60019 w 59932"/>
                <a:gd name="csY12" fmla="*/ 239517 h 248654"/>
                <a:gd name="csX13" fmla="*/ 60019 w 59932"/>
                <a:gd name="csY13" fmla="*/ 9263 h 248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932" h="248654">
                  <a:moveTo>
                    <a:pt x="10288" y="8517"/>
                  </a:moveTo>
                  <a:cubicBezTo>
                    <a:pt x="10288" y="4539"/>
                    <a:pt x="10288" y="63"/>
                    <a:pt x="5187" y="63"/>
                  </a:cubicBezTo>
                  <a:cubicBezTo>
                    <a:pt x="87" y="63"/>
                    <a:pt x="87" y="5533"/>
                    <a:pt x="87" y="9263"/>
                  </a:cubicBezTo>
                  <a:lnTo>
                    <a:pt x="87" y="239517"/>
                  </a:lnTo>
                  <a:cubicBezTo>
                    <a:pt x="87" y="243496"/>
                    <a:pt x="87" y="248717"/>
                    <a:pt x="5187" y="248717"/>
                  </a:cubicBezTo>
                  <a:cubicBezTo>
                    <a:pt x="10288" y="248717"/>
                    <a:pt x="10288" y="244242"/>
                    <a:pt x="10288" y="240263"/>
                  </a:cubicBezTo>
                  <a:lnTo>
                    <a:pt x="10288" y="8517"/>
                  </a:lnTo>
                  <a:close/>
                  <a:moveTo>
                    <a:pt x="60019" y="9263"/>
                  </a:moveTo>
                  <a:cubicBezTo>
                    <a:pt x="60019" y="5285"/>
                    <a:pt x="60019" y="63"/>
                    <a:pt x="54918" y="63"/>
                  </a:cubicBezTo>
                  <a:cubicBezTo>
                    <a:pt x="49818" y="63"/>
                    <a:pt x="49818" y="4539"/>
                    <a:pt x="49818" y="8517"/>
                  </a:cubicBezTo>
                  <a:lnTo>
                    <a:pt x="49818" y="240263"/>
                  </a:lnTo>
                  <a:cubicBezTo>
                    <a:pt x="49818" y="244242"/>
                    <a:pt x="49818" y="248717"/>
                    <a:pt x="54918" y="248717"/>
                  </a:cubicBezTo>
                  <a:cubicBezTo>
                    <a:pt x="60019" y="248717"/>
                    <a:pt x="60019" y="243247"/>
                    <a:pt x="60019" y="239517"/>
                  </a:cubicBezTo>
                  <a:lnTo>
                    <a:pt x="60019" y="9263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8D9F21B-266E-2FEF-009A-33D2F4E33EF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379299" y="4992383"/>
              <a:ext cx="101502" cy="161376"/>
            </a:xfrm>
            <a:custGeom>
              <a:avLst/>
              <a:gdLst>
                <a:gd name="csX0" fmla="*/ 19984 w 101502"/>
                <a:gd name="csY0" fmla="*/ 101762 h 161376"/>
                <a:gd name="csX1" fmla="*/ 54413 w 101502"/>
                <a:gd name="csY1" fmla="*/ 115936 h 161376"/>
                <a:gd name="csX2" fmla="*/ 101594 w 101502"/>
                <a:gd name="csY2" fmla="*/ 57751 h 161376"/>
                <a:gd name="csX3" fmla="*/ 61044 w 101502"/>
                <a:gd name="csY3" fmla="*/ 63 h 161376"/>
                <a:gd name="csX4" fmla="*/ 19219 w 101502"/>
                <a:gd name="csY4" fmla="*/ 14982 h 161376"/>
                <a:gd name="csX5" fmla="*/ 19219 w 101502"/>
                <a:gd name="csY5" fmla="*/ 2798 h 161376"/>
                <a:gd name="csX6" fmla="*/ 92 w 101502"/>
                <a:gd name="csY6" fmla="*/ 2798 h 161376"/>
                <a:gd name="csX7" fmla="*/ 92 w 101502"/>
                <a:gd name="csY7" fmla="*/ 161440 h 161376"/>
                <a:gd name="csX8" fmla="*/ 19984 w 101502"/>
                <a:gd name="csY8" fmla="*/ 161440 h 161376"/>
                <a:gd name="csX9" fmla="*/ 19984 w 101502"/>
                <a:gd name="csY9" fmla="*/ 101762 h 161376"/>
                <a:gd name="csX10" fmla="*/ 19984 w 101502"/>
                <a:gd name="csY10" fmla="*/ 30399 h 161376"/>
                <a:gd name="csX11" fmla="*/ 47017 w 101502"/>
                <a:gd name="csY11" fmla="*/ 15977 h 161376"/>
                <a:gd name="csX12" fmla="*/ 81702 w 101502"/>
                <a:gd name="csY12" fmla="*/ 57751 h 161376"/>
                <a:gd name="csX13" fmla="*/ 44467 w 101502"/>
                <a:gd name="csY13" fmla="*/ 100768 h 161376"/>
                <a:gd name="csX14" fmla="*/ 22535 w 101502"/>
                <a:gd name="csY14" fmla="*/ 89081 h 161376"/>
                <a:gd name="csX15" fmla="*/ 19984 w 101502"/>
                <a:gd name="csY15" fmla="*/ 80378 h 161376"/>
                <a:gd name="csX16" fmla="*/ 19984 w 101502"/>
                <a:gd name="csY16" fmla="*/ 30399 h 161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502" h="161376">
                  <a:moveTo>
                    <a:pt x="19984" y="101762"/>
                  </a:moveTo>
                  <a:cubicBezTo>
                    <a:pt x="27890" y="108973"/>
                    <a:pt x="39112" y="115936"/>
                    <a:pt x="54413" y="115936"/>
                  </a:cubicBezTo>
                  <a:cubicBezTo>
                    <a:pt x="79151" y="115936"/>
                    <a:pt x="101594" y="91568"/>
                    <a:pt x="101594" y="57751"/>
                  </a:cubicBezTo>
                  <a:cubicBezTo>
                    <a:pt x="101594" y="27912"/>
                    <a:pt x="85527" y="63"/>
                    <a:pt x="61044" y="63"/>
                  </a:cubicBezTo>
                  <a:cubicBezTo>
                    <a:pt x="45742" y="63"/>
                    <a:pt x="30951" y="5285"/>
                    <a:pt x="19219" y="14982"/>
                  </a:cubicBezTo>
                  <a:lnTo>
                    <a:pt x="19219" y="2798"/>
                  </a:lnTo>
                  <a:lnTo>
                    <a:pt x="92" y="2798"/>
                  </a:lnTo>
                  <a:lnTo>
                    <a:pt x="92" y="161440"/>
                  </a:lnTo>
                  <a:lnTo>
                    <a:pt x="19984" y="161440"/>
                  </a:lnTo>
                  <a:lnTo>
                    <a:pt x="19984" y="101762"/>
                  </a:lnTo>
                  <a:close/>
                  <a:moveTo>
                    <a:pt x="19984" y="30399"/>
                  </a:moveTo>
                  <a:cubicBezTo>
                    <a:pt x="26105" y="21696"/>
                    <a:pt x="36051" y="15977"/>
                    <a:pt x="47017" y="15977"/>
                  </a:cubicBezTo>
                  <a:cubicBezTo>
                    <a:pt x="66400" y="15977"/>
                    <a:pt x="81702" y="34874"/>
                    <a:pt x="81702" y="57751"/>
                  </a:cubicBezTo>
                  <a:cubicBezTo>
                    <a:pt x="81702" y="83362"/>
                    <a:pt x="63594" y="100768"/>
                    <a:pt x="44467" y="100768"/>
                  </a:cubicBezTo>
                  <a:cubicBezTo>
                    <a:pt x="34521" y="100768"/>
                    <a:pt x="27635" y="95795"/>
                    <a:pt x="22535" y="89081"/>
                  </a:cubicBezTo>
                  <a:cubicBezTo>
                    <a:pt x="19984" y="85351"/>
                    <a:pt x="19984" y="84854"/>
                    <a:pt x="19984" y="80378"/>
                  </a:cubicBezTo>
                  <a:lnTo>
                    <a:pt x="19984" y="303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F4343D7-D426-7CF7-B6B9-710CEE14BDB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504888" y="4990891"/>
              <a:ext cx="111958" cy="117364"/>
            </a:xfrm>
            <a:custGeom>
              <a:avLst/>
              <a:gdLst>
                <a:gd name="csX0" fmla="*/ 112056 w 111958"/>
                <a:gd name="csY0" fmla="*/ 59988 h 117364"/>
                <a:gd name="csX1" fmla="*/ 56204 w 111958"/>
                <a:gd name="csY1" fmla="*/ 63 h 117364"/>
                <a:gd name="csX2" fmla="*/ 97 w 111958"/>
                <a:gd name="csY2" fmla="*/ 59988 h 117364"/>
                <a:gd name="csX3" fmla="*/ 55949 w 111958"/>
                <a:gd name="csY3" fmla="*/ 117428 h 117364"/>
                <a:gd name="csX4" fmla="*/ 112056 w 111958"/>
                <a:gd name="csY4" fmla="*/ 59988 h 117364"/>
                <a:gd name="csX5" fmla="*/ 55949 w 111958"/>
                <a:gd name="csY5" fmla="*/ 101514 h 117364"/>
                <a:gd name="csX6" fmla="*/ 19990 w 111958"/>
                <a:gd name="csY6" fmla="*/ 57502 h 117364"/>
                <a:gd name="csX7" fmla="*/ 55949 w 111958"/>
                <a:gd name="csY7" fmla="*/ 15231 h 117364"/>
                <a:gd name="csX8" fmla="*/ 92163 w 111958"/>
                <a:gd name="csY8" fmla="*/ 57502 h 117364"/>
                <a:gd name="csX9" fmla="*/ 55949 w 111958"/>
                <a:gd name="csY9" fmla="*/ 101514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1958" h="117364">
                  <a:moveTo>
                    <a:pt x="112056" y="59988"/>
                  </a:moveTo>
                  <a:cubicBezTo>
                    <a:pt x="112056" y="26669"/>
                    <a:pt x="86553" y="63"/>
                    <a:pt x="56204" y="63"/>
                  </a:cubicBezTo>
                  <a:cubicBezTo>
                    <a:pt x="24835" y="63"/>
                    <a:pt x="97" y="27415"/>
                    <a:pt x="97" y="59988"/>
                  </a:cubicBezTo>
                  <a:cubicBezTo>
                    <a:pt x="97" y="92811"/>
                    <a:pt x="26110" y="117428"/>
                    <a:pt x="55949" y="117428"/>
                  </a:cubicBezTo>
                  <a:cubicBezTo>
                    <a:pt x="86553" y="117428"/>
                    <a:pt x="112056" y="92314"/>
                    <a:pt x="112056" y="59988"/>
                  </a:cubicBezTo>
                  <a:close/>
                  <a:moveTo>
                    <a:pt x="55949" y="101514"/>
                  </a:moveTo>
                  <a:cubicBezTo>
                    <a:pt x="38352" y="101514"/>
                    <a:pt x="19990" y="87589"/>
                    <a:pt x="19990" y="57502"/>
                  </a:cubicBezTo>
                  <a:cubicBezTo>
                    <a:pt x="19990" y="27415"/>
                    <a:pt x="39372" y="15231"/>
                    <a:pt x="55949" y="15231"/>
                  </a:cubicBezTo>
                  <a:cubicBezTo>
                    <a:pt x="73801" y="15231"/>
                    <a:pt x="92163" y="28161"/>
                    <a:pt x="92163" y="57502"/>
                  </a:cubicBezTo>
                  <a:cubicBezTo>
                    <a:pt x="92163" y="86843"/>
                    <a:pt x="74821" y="101514"/>
                    <a:pt x="55949" y="101514"/>
                  </a:cubicBez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FF50624-E2F2-FF57-268D-ECF9AE03ABA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631894" y="4990891"/>
              <a:ext cx="84670" cy="117364"/>
            </a:xfrm>
            <a:custGeom>
              <a:avLst/>
              <a:gdLst>
                <a:gd name="csX0" fmla="*/ 80437 w 84670"/>
                <a:gd name="csY0" fmla="*/ 8020 h 117364"/>
                <a:gd name="csX1" fmla="*/ 43712 w 84670"/>
                <a:gd name="csY1" fmla="*/ 63 h 117364"/>
                <a:gd name="csX2" fmla="*/ 1377 w 84670"/>
                <a:gd name="csY2" fmla="*/ 32637 h 117364"/>
                <a:gd name="csX3" fmla="*/ 15149 w 84670"/>
                <a:gd name="csY3" fmla="*/ 57502 h 117364"/>
                <a:gd name="csX4" fmla="*/ 42692 w 84670"/>
                <a:gd name="csY4" fmla="*/ 66702 h 117364"/>
                <a:gd name="csX5" fmla="*/ 66665 w 84670"/>
                <a:gd name="csY5" fmla="*/ 84605 h 117364"/>
                <a:gd name="csX6" fmla="*/ 42692 w 84670"/>
                <a:gd name="csY6" fmla="*/ 101762 h 117364"/>
                <a:gd name="csX7" fmla="*/ 3163 w 84670"/>
                <a:gd name="csY7" fmla="*/ 89578 h 117364"/>
                <a:gd name="csX8" fmla="*/ 102 w 84670"/>
                <a:gd name="csY8" fmla="*/ 106487 h 117364"/>
                <a:gd name="csX9" fmla="*/ 42947 w 84670"/>
                <a:gd name="csY9" fmla="*/ 117428 h 117364"/>
                <a:gd name="csX10" fmla="*/ 72531 w 84670"/>
                <a:gd name="csY10" fmla="*/ 109471 h 117364"/>
                <a:gd name="csX11" fmla="*/ 84772 w 84670"/>
                <a:gd name="csY11" fmla="*/ 82865 h 117364"/>
                <a:gd name="csX12" fmla="*/ 74826 w 84670"/>
                <a:gd name="csY12" fmla="*/ 59988 h 117364"/>
                <a:gd name="csX13" fmla="*/ 45243 w 84670"/>
                <a:gd name="csY13" fmla="*/ 47556 h 117364"/>
                <a:gd name="csX14" fmla="*/ 19485 w 84670"/>
                <a:gd name="csY14" fmla="*/ 30150 h 117364"/>
                <a:gd name="csX15" fmla="*/ 41162 w 84670"/>
                <a:gd name="csY15" fmla="*/ 14733 h 117364"/>
                <a:gd name="csX16" fmla="*/ 77377 w 84670"/>
                <a:gd name="csY16" fmla="*/ 24182 h 117364"/>
                <a:gd name="csX17" fmla="*/ 80437 w 84670"/>
                <a:gd name="csY17" fmla="*/ 8020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670" h="117364">
                  <a:moveTo>
                    <a:pt x="80437" y="8020"/>
                  </a:moveTo>
                  <a:cubicBezTo>
                    <a:pt x="67175" y="2052"/>
                    <a:pt x="56719" y="63"/>
                    <a:pt x="43712" y="63"/>
                  </a:cubicBezTo>
                  <a:cubicBezTo>
                    <a:pt x="37337" y="63"/>
                    <a:pt x="1377" y="63"/>
                    <a:pt x="1377" y="32637"/>
                  </a:cubicBezTo>
                  <a:cubicBezTo>
                    <a:pt x="1377" y="44821"/>
                    <a:pt x="8773" y="52778"/>
                    <a:pt x="15149" y="57502"/>
                  </a:cubicBezTo>
                  <a:cubicBezTo>
                    <a:pt x="23055" y="62972"/>
                    <a:pt x="28666" y="63967"/>
                    <a:pt x="42692" y="66702"/>
                  </a:cubicBezTo>
                  <a:cubicBezTo>
                    <a:pt x="51873" y="68443"/>
                    <a:pt x="66665" y="71427"/>
                    <a:pt x="66665" y="84605"/>
                  </a:cubicBezTo>
                  <a:cubicBezTo>
                    <a:pt x="66665" y="101762"/>
                    <a:pt x="46518" y="101762"/>
                    <a:pt x="42692" y="101762"/>
                  </a:cubicBezTo>
                  <a:cubicBezTo>
                    <a:pt x="22035" y="101762"/>
                    <a:pt x="7753" y="92562"/>
                    <a:pt x="3163" y="89578"/>
                  </a:cubicBezTo>
                  <a:lnTo>
                    <a:pt x="102" y="106487"/>
                  </a:lnTo>
                  <a:cubicBezTo>
                    <a:pt x="8263" y="110465"/>
                    <a:pt x="22290" y="117428"/>
                    <a:pt x="42947" y="117428"/>
                  </a:cubicBezTo>
                  <a:cubicBezTo>
                    <a:pt x="47538" y="117428"/>
                    <a:pt x="61565" y="117428"/>
                    <a:pt x="72531" y="109471"/>
                  </a:cubicBezTo>
                  <a:cubicBezTo>
                    <a:pt x="80437" y="103503"/>
                    <a:pt x="84772" y="93557"/>
                    <a:pt x="84772" y="82865"/>
                  </a:cubicBezTo>
                  <a:cubicBezTo>
                    <a:pt x="84772" y="69189"/>
                    <a:pt x="75336" y="60734"/>
                    <a:pt x="74826" y="59988"/>
                  </a:cubicBezTo>
                  <a:cubicBezTo>
                    <a:pt x="64880" y="51286"/>
                    <a:pt x="57994" y="49794"/>
                    <a:pt x="45243" y="47556"/>
                  </a:cubicBezTo>
                  <a:cubicBezTo>
                    <a:pt x="31216" y="44821"/>
                    <a:pt x="19485" y="42334"/>
                    <a:pt x="19485" y="30150"/>
                  </a:cubicBezTo>
                  <a:cubicBezTo>
                    <a:pt x="19485" y="14733"/>
                    <a:pt x="37847" y="14733"/>
                    <a:pt x="41162" y="14733"/>
                  </a:cubicBezTo>
                  <a:cubicBezTo>
                    <a:pt x="49323" y="14733"/>
                    <a:pt x="62840" y="15728"/>
                    <a:pt x="77377" y="24182"/>
                  </a:cubicBezTo>
                  <a:lnTo>
                    <a:pt x="80437" y="8020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D13651A-E595-2EF8-C7BC-D795F67ADB8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730370" y="5024982"/>
              <a:ext cx="77299" cy="117837"/>
            </a:xfrm>
            <a:custGeom>
              <a:avLst/>
              <a:gdLst>
                <a:gd name="csX0" fmla="*/ 42773 w 77299"/>
                <a:gd name="csY0" fmla="*/ 104499 h 117837"/>
                <a:gd name="csX1" fmla="*/ 36346 w 77299"/>
                <a:gd name="csY1" fmla="*/ 104673 h 117837"/>
                <a:gd name="csX2" fmla="*/ 15995 w 77299"/>
                <a:gd name="csY2" fmla="*/ 104673 h 117837"/>
                <a:gd name="csX3" fmla="*/ 43665 w 77299"/>
                <a:gd name="csY3" fmla="*/ 80827 h 117837"/>
                <a:gd name="csX4" fmla="*/ 59018 w 77299"/>
                <a:gd name="csY4" fmla="*/ 68817 h 117837"/>
                <a:gd name="csX5" fmla="*/ 77406 w 77299"/>
                <a:gd name="csY5" fmla="*/ 37661 h 117837"/>
                <a:gd name="csX6" fmla="*/ 36882 w 77299"/>
                <a:gd name="csY6" fmla="*/ 64 h 117837"/>
                <a:gd name="csX7" fmla="*/ 106 w 77299"/>
                <a:gd name="csY7" fmla="*/ 27740 h 117837"/>
                <a:gd name="csX8" fmla="*/ 8497 w 77299"/>
                <a:gd name="csY8" fmla="*/ 38009 h 117837"/>
                <a:gd name="csX9" fmla="*/ 34382 w 77299"/>
                <a:gd name="csY9" fmla="*/ 12074 h 117837"/>
                <a:gd name="csX10" fmla="*/ 60803 w 77299"/>
                <a:gd name="csY10" fmla="*/ 38009 h 117837"/>
                <a:gd name="csX11" fmla="*/ 41345 w 77299"/>
                <a:gd name="csY11" fmla="*/ 70558 h 117837"/>
                <a:gd name="csX12" fmla="*/ 24385 w 77299"/>
                <a:gd name="csY12" fmla="*/ 85353 h 117837"/>
                <a:gd name="csX13" fmla="*/ 1713 w 77299"/>
                <a:gd name="csY13" fmla="*/ 105892 h 117837"/>
                <a:gd name="csX14" fmla="*/ 1713 w 77299"/>
                <a:gd name="csY14" fmla="*/ 117902 h 117837"/>
                <a:gd name="csX15" fmla="*/ 77406 w 77299"/>
                <a:gd name="csY15" fmla="*/ 117902 h 117837"/>
                <a:gd name="csX16" fmla="*/ 77406 w 77299"/>
                <a:gd name="csY16" fmla="*/ 104499 h 117837"/>
                <a:gd name="csX17" fmla="*/ 42773 w 77299"/>
                <a:gd name="csY17" fmla="*/ 104499 h 1178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7299" h="117837">
                  <a:moveTo>
                    <a:pt x="42773" y="104499"/>
                  </a:moveTo>
                  <a:cubicBezTo>
                    <a:pt x="40630" y="104499"/>
                    <a:pt x="38488" y="104673"/>
                    <a:pt x="36346" y="104673"/>
                  </a:cubicBezTo>
                  <a:lnTo>
                    <a:pt x="15995" y="104673"/>
                  </a:lnTo>
                  <a:lnTo>
                    <a:pt x="43665" y="80827"/>
                  </a:lnTo>
                  <a:cubicBezTo>
                    <a:pt x="46879" y="78042"/>
                    <a:pt x="55626" y="71602"/>
                    <a:pt x="59018" y="68817"/>
                  </a:cubicBezTo>
                  <a:cubicBezTo>
                    <a:pt x="66873" y="61855"/>
                    <a:pt x="77406" y="52804"/>
                    <a:pt x="77406" y="37661"/>
                  </a:cubicBezTo>
                  <a:cubicBezTo>
                    <a:pt x="77406" y="17992"/>
                    <a:pt x="62410" y="64"/>
                    <a:pt x="36882" y="64"/>
                  </a:cubicBezTo>
                  <a:cubicBezTo>
                    <a:pt x="17958" y="64"/>
                    <a:pt x="6176" y="9986"/>
                    <a:pt x="106" y="27740"/>
                  </a:cubicBezTo>
                  <a:lnTo>
                    <a:pt x="8497" y="38009"/>
                  </a:lnTo>
                  <a:cubicBezTo>
                    <a:pt x="12603" y="23388"/>
                    <a:pt x="18851" y="12074"/>
                    <a:pt x="34382" y="12074"/>
                  </a:cubicBezTo>
                  <a:cubicBezTo>
                    <a:pt x="49378" y="12074"/>
                    <a:pt x="60803" y="22344"/>
                    <a:pt x="60803" y="38009"/>
                  </a:cubicBezTo>
                  <a:cubicBezTo>
                    <a:pt x="60803" y="52456"/>
                    <a:pt x="52056" y="60637"/>
                    <a:pt x="41345" y="70558"/>
                  </a:cubicBezTo>
                  <a:cubicBezTo>
                    <a:pt x="37774" y="74039"/>
                    <a:pt x="28134" y="81872"/>
                    <a:pt x="24385" y="85353"/>
                  </a:cubicBezTo>
                  <a:cubicBezTo>
                    <a:pt x="19208" y="89878"/>
                    <a:pt x="6890" y="101540"/>
                    <a:pt x="1713" y="105892"/>
                  </a:cubicBezTo>
                  <a:lnTo>
                    <a:pt x="1713" y="117902"/>
                  </a:lnTo>
                  <a:lnTo>
                    <a:pt x="77406" y="117902"/>
                  </a:lnTo>
                  <a:lnTo>
                    <a:pt x="77406" y="104499"/>
                  </a:lnTo>
                  <a:lnTo>
                    <a:pt x="42773" y="1044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</p:grpSp>
      <p:grpSp>
        <p:nvGrpSpPr>
          <p:cNvPr id="339" name="Group 338" descr="\documentclass{article}&#10;\usepackage{amsmath}&#10;\pagestyle{empty}&#10;&#10;\input{Macros.tex}&#10;&#10;\begin{document}&#10;&#10;&#10;$x^*_1 \| \msf{pos}^*_1$&#10;&#10;\end{document}" title="IguanaTex Shape Display">
            <a:extLst>
              <a:ext uri="{FF2B5EF4-FFF2-40B4-BE49-F238E27FC236}">
                <a16:creationId xmlns:a16="http://schemas.microsoft.com/office/drawing/2014/main" id="{488C49AA-B1CC-05AC-9112-058D548F7A2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972300" y="2984500"/>
            <a:ext cx="917377" cy="275006"/>
            <a:chOff x="9138677" y="4513225"/>
            <a:chExt cx="917377" cy="275006"/>
          </a:xfrm>
          <a:solidFill>
            <a:srgbClr val="FF0000"/>
          </a:solidFill>
        </p:grpSpPr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9A5CD8DB-7475-81C6-13CC-AA5274A9096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38677" y="4597927"/>
              <a:ext cx="139432" cy="124578"/>
            </a:xfrm>
            <a:custGeom>
              <a:avLst/>
              <a:gdLst>
                <a:gd name="csX0" fmla="*/ 85472 w 139432"/>
                <a:gd name="csY0" fmla="*/ 38564 h 124578"/>
                <a:gd name="csX1" fmla="*/ 113190 w 139432"/>
                <a:gd name="csY1" fmla="*/ 6113 h 124578"/>
                <a:gd name="csX2" fmla="*/ 127190 w 139432"/>
                <a:gd name="csY2" fmla="*/ 9688 h 124578"/>
                <a:gd name="csX3" fmla="*/ 113750 w 139432"/>
                <a:gd name="csY3" fmla="*/ 24538 h 124578"/>
                <a:gd name="csX4" fmla="*/ 124390 w 139432"/>
                <a:gd name="csY4" fmla="*/ 34164 h 124578"/>
                <a:gd name="csX5" fmla="*/ 139509 w 139432"/>
                <a:gd name="csY5" fmla="*/ 18213 h 124578"/>
                <a:gd name="csX6" fmla="*/ 113470 w 139432"/>
                <a:gd name="csY6" fmla="*/ 63 h 124578"/>
                <a:gd name="csX7" fmla="*/ 84072 w 139432"/>
                <a:gd name="csY7" fmla="*/ 20963 h 124578"/>
                <a:gd name="csX8" fmla="*/ 53834 w 139432"/>
                <a:gd name="csY8" fmla="*/ 63 h 124578"/>
                <a:gd name="csX9" fmla="*/ 8756 w 139432"/>
                <a:gd name="csY9" fmla="*/ 42414 h 124578"/>
                <a:gd name="csX10" fmla="*/ 12116 w 139432"/>
                <a:gd name="csY10" fmla="*/ 45164 h 124578"/>
                <a:gd name="csX11" fmla="*/ 15756 w 139432"/>
                <a:gd name="csY11" fmla="*/ 42139 h 124578"/>
                <a:gd name="csX12" fmla="*/ 53274 w 139432"/>
                <a:gd name="csY12" fmla="*/ 6113 h 124578"/>
                <a:gd name="csX13" fmla="*/ 68393 w 139432"/>
                <a:gd name="csY13" fmla="*/ 24538 h 124578"/>
                <a:gd name="csX14" fmla="*/ 53274 w 139432"/>
                <a:gd name="csY14" fmla="*/ 89990 h 124578"/>
                <a:gd name="csX15" fmla="*/ 26675 w 139432"/>
                <a:gd name="csY15" fmla="*/ 118591 h 124578"/>
                <a:gd name="csX16" fmla="*/ 12676 w 139432"/>
                <a:gd name="csY16" fmla="*/ 115016 h 124578"/>
                <a:gd name="csX17" fmla="*/ 25835 w 139432"/>
                <a:gd name="csY17" fmla="*/ 100165 h 124578"/>
                <a:gd name="csX18" fmla="*/ 15476 w 139432"/>
                <a:gd name="csY18" fmla="*/ 90540 h 124578"/>
                <a:gd name="csX19" fmla="*/ 77 w 139432"/>
                <a:gd name="csY19" fmla="*/ 106490 h 124578"/>
                <a:gd name="csX20" fmla="*/ 26395 w 139432"/>
                <a:gd name="csY20" fmla="*/ 124641 h 124578"/>
                <a:gd name="csX21" fmla="*/ 55794 w 139432"/>
                <a:gd name="csY21" fmla="*/ 103740 h 124578"/>
                <a:gd name="csX22" fmla="*/ 86032 w 139432"/>
                <a:gd name="csY22" fmla="*/ 124641 h 124578"/>
                <a:gd name="csX23" fmla="*/ 130829 w 139432"/>
                <a:gd name="csY23" fmla="*/ 82290 h 124578"/>
                <a:gd name="csX24" fmla="*/ 127470 w 139432"/>
                <a:gd name="csY24" fmla="*/ 79540 h 124578"/>
                <a:gd name="csX25" fmla="*/ 123830 w 139432"/>
                <a:gd name="csY25" fmla="*/ 82565 h 124578"/>
                <a:gd name="csX26" fmla="*/ 86592 w 139432"/>
                <a:gd name="csY26" fmla="*/ 118591 h 124578"/>
                <a:gd name="csX27" fmla="*/ 71193 w 139432"/>
                <a:gd name="csY27" fmla="*/ 100440 h 124578"/>
                <a:gd name="csX28" fmla="*/ 75952 w 139432"/>
                <a:gd name="csY28" fmla="*/ 76240 h 124578"/>
                <a:gd name="csX29" fmla="*/ 85472 w 139432"/>
                <a:gd name="csY29" fmla="*/ 38564 h 124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9432" h="124578">
                  <a:moveTo>
                    <a:pt x="85472" y="38564"/>
                  </a:moveTo>
                  <a:cubicBezTo>
                    <a:pt x="87152" y="31414"/>
                    <a:pt x="93591" y="6113"/>
                    <a:pt x="113190" y="6113"/>
                  </a:cubicBezTo>
                  <a:cubicBezTo>
                    <a:pt x="114590" y="6113"/>
                    <a:pt x="121310" y="6113"/>
                    <a:pt x="127190" y="9688"/>
                  </a:cubicBezTo>
                  <a:cubicBezTo>
                    <a:pt x="119350" y="11063"/>
                    <a:pt x="113750" y="17938"/>
                    <a:pt x="113750" y="24538"/>
                  </a:cubicBezTo>
                  <a:cubicBezTo>
                    <a:pt x="113750" y="28938"/>
                    <a:pt x="116830" y="34164"/>
                    <a:pt x="124390" y="34164"/>
                  </a:cubicBezTo>
                  <a:cubicBezTo>
                    <a:pt x="130549" y="34164"/>
                    <a:pt x="139509" y="29213"/>
                    <a:pt x="139509" y="18213"/>
                  </a:cubicBezTo>
                  <a:cubicBezTo>
                    <a:pt x="139509" y="3913"/>
                    <a:pt x="122990" y="63"/>
                    <a:pt x="113470" y="63"/>
                  </a:cubicBezTo>
                  <a:cubicBezTo>
                    <a:pt x="97231" y="63"/>
                    <a:pt x="87432" y="14638"/>
                    <a:pt x="84072" y="20963"/>
                  </a:cubicBezTo>
                  <a:cubicBezTo>
                    <a:pt x="77072" y="2813"/>
                    <a:pt x="61953" y="63"/>
                    <a:pt x="53834" y="63"/>
                  </a:cubicBezTo>
                  <a:cubicBezTo>
                    <a:pt x="24715" y="63"/>
                    <a:pt x="8756" y="35539"/>
                    <a:pt x="8756" y="42414"/>
                  </a:cubicBezTo>
                  <a:cubicBezTo>
                    <a:pt x="8756" y="45164"/>
                    <a:pt x="11556" y="45164"/>
                    <a:pt x="12116" y="45164"/>
                  </a:cubicBezTo>
                  <a:cubicBezTo>
                    <a:pt x="14356" y="45164"/>
                    <a:pt x="15196" y="44614"/>
                    <a:pt x="15756" y="42139"/>
                  </a:cubicBezTo>
                  <a:cubicBezTo>
                    <a:pt x="25275" y="12988"/>
                    <a:pt x="43754" y="6113"/>
                    <a:pt x="53274" y="6113"/>
                  </a:cubicBezTo>
                  <a:cubicBezTo>
                    <a:pt x="58593" y="6113"/>
                    <a:pt x="68393" y="8588"/>
                    <a:pt x="68393" y="24538"/>
                  </a:cubicBezTo>
                  <a:cubicBezTo>
                    <a:pt x="68393" y="33064"/>
                    <a:pt x="63633" y="51489"/>
                    <a:pt x="53274" y="89990"/>
                  </a:cubicBezTo>
                  <a:cubicBezTo>
                    <a:pt x="48794" y="107040"/>
                    <a:pt x="38995" y="118591"/>
                    <a:pt x="26675" y="118591"/>
                  </a:cubicBezTo>
                  <a:cubicBezTo>
                    <a:pt x="24995" y="118591"/>
                    <a:pt x="18556" y="118591"/>
                    <a:pt x="12676" y="115016"/>
                  </a:cubicBezTo>
                  <a:cubicBezTo>
                    <a:pt x="19676" y="113641"/>
                    <a:pt x="25835" y="107865"/>
                    <a:pt x="25835" y="100165"/>
                  </a:cubicBezTo>
                  <a:cubicBezTo>
                    <a:pt x="25835" y="92740"/>
                    <a:pt x="19676" y="90540"/>
                    <a:pt x="15476" y="90540"/>
                  </a:cubicBezTo>
                  <a:cubicBezTo>
                    <a:pt x="7076" y="90540"/>
                    <a:pt x="77" y="97690"/>
                    <a:pt x="77" y="106490"/>
                  </a:cubicBezTo>
                  <a:cubicBezTo>
                    <a:pt x="77" y="119141"/>
                    <a:pt x="14076" y="124641"/>
                    <a:pt x="26395" y="124641"/>
                  </a:cubicBezTo>
                  <a:cubicBezTo>
                    <a:pt x="44874" y="124641"/>
                    <a:pt x="54954" y="105390"/>
                    <a:pt x="55794" y="103740"/>
                  </a:cubicBezTo>
                  <a:cubicBezTo>
                    <a:pt x="59153" y="113916"/>
                    <a:pt x="69233" y="124641"/>
                    <a:pt x="86032" y="124641"/>
                  </a:cubicBezTo>
                  <a:cubicBezTo>
                    <a:pt x="114870" y="124641"/>
                    <a:pt x="130829" y="89165"/>
                    <a:pt x="130829" y="82290"/>
                  </a:cubicBezTo>
                  <a:cubicBezTo>
                    <a:pt x="130829" y="79540"/>
                    <a:pt x="128309" y="79540"/>
                    <a:pt x="127470" y="79540"/>
                  </a:cubicBezTo>
                  <a:cubicBezTo>
                    <a:pt x="124950" y="79540"/>
                    <a:pt x="124390" y="80640"/>
                    <a:pt x="123830" y="82565"/>
                  </a:cubicBezTo>
                  <a:cubicBezTo>
                    <a:pt x="114590" y="111991"/>
                    <a:pt x="95551" y="118591"/>
                    <a:pt x="86592" y="118591"/>
                  </a:cubicBezTo>
                  <a:cubicBezTo>
                    <a:pt x="75672" y="118591"/>
                    <a:pt x="71193" y="109790"/>
                    <a:pt x="71193" y="100440"/>
                  </a:cubicBezTo>
                  <a:cubicBezTo>
                    <a:pt x="71193" y="94390"/>
                    <a:pt x="72873" y="88340"/>
                    <a:pt x="75952" y="76240"/>
                  </a:cubicBezTo>
                  <a:lnTo>
                    <a:pt x="85472" y="38564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7CD8330-6D97-E2A3-1825-E40133FDDC0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308020" y="4530167"/>
              <a:ext cx="79571" cy="82969"/>
            </a:xfrm>
            <a:custGeom>
              <a:avLst/>
              <a:gdLst>
                <a:gd name="csX0" fmla="*/ 45944 w 79571"/>
                <a:gd name="csY0" fmla="*/ 41640 h 82969"/>
                <a:gd name="csX1" fmla="*/ 74166 w 79571"/>
                <a:gd name="csY1" fmla="*/ 29705 h 82969"/>
                <a:gd name="csX2" fmla="*/ 79654 w 79571"/>
                <a:gd name="csY2" fmla="*/ 23737 h 82969"/>
                <a:gd name="csX3" fmla="*/ 73578 w 79571"/>
                <a:gd name="csY3" fmla="*/ 17577 h 82969"/>
                <a:gd name="csX4" fmla="*/ 69463 w 79571"/>
                <a:gd name="csY4" fmla="*/ 19310 h 82969"/>
                <a:gd name="csX5" fmla="*/ 42808 w 79571"/>
                <a:gd name="csY5" fmla="*/ 36828 h 82969"/>
                <a:gd name="csX6" fmla="*/ 45748 w 79571"/>
                <a:gd name="csY6" fmla="*/ 8337 h 82969"/>
                <a:gd name="csX7" fmla="*/ 39868 w 79571"/>
                <a:gd name="csY7" fmla="*/ 59 h 82969"/>
                <a:gd name="csX8" fmla="*/ 33793 w 79571"/>
                <a:gd name="csY8" fmla="*/ 5834 h 82969"/>
                <a:gd name="csX9" fmla="*/ 34772 w 79571"/>
                <a:gd name="csY9" fmla="*/ 15267 h 82969"/>
                <a:gd name="csX10" fmla="*/ 36928 w 79571"/>
                <a:gd name="csY10" fmla="*/ 36828 h 82969"/>
                <a:gd name="csX11" fmla="*/ 10470 w 79571"/>
                <a:gd name="csY11" fmla="*/ 19310 h 82969"/>
                <a:gd name="csX12" fmla="*/ 6158 w 79571"/>
                <a:gd name="csY12" fmla="*/ 17577 h 82969"/>
                <a:gd name="csX13" fmla="*/ 82 w 79571"/>
                <a:gd name="csY13" fmla="*/ 23737 h 82969"/>
                <a:gd name="csX14" fmla="*/ 4198 w 79571"/>
                <a:gd name="csY14" fmla="*/ 29320 h 82969"/>
                <a:gd name="csX15" fmla="*/ 33793 w 79571"/>
                <a:gd name="csY15" fmla="*/ 41448 h 82969"/>
                <a:gd name="csX16" fmla="*/ 5570 w 79571"/>
                <a:gd name="csY16" fmla="*/ 53383 h 82969"/>
                <a:gd name="csX17" fmla="*/ 82 w 79571"/>
                <a:gd name="csY17" fmla="*/ 59351 h 82969"/>
                <a:gd name="csX18" fmla="*/ 6158 w 79571"/>
                <a:gd name="csY18" fmla="*/ 65511 h 82969"/>
                <a:gd name="csX19" fmla="*/ 10274 w 79571"/>
                <a:gd name="csY19" fmla="*/ 63778 h 82969"/>
                <a:gd name="csX20" fmla="*/ 36928 w 79571"/>
                <a:gd name="csY20" fmla="*/ 46260 h 82969"/>
                <a:gd name="csX21" fmla="*/ 33793 w 79571"/>
                <a:gd name="csY21" fmla="*/ 77254 h 82969"/>
                <a:gd name="csX22" fmla="*/ 39868 w 79571"/>
                <a:gd name="csY22" fmla="*/ 83029 h 82969"/>
                <a:gd name="csX23" fmla="*/ 45944 w 79571"/>
                <a:gd name="csY23" fmla="*/ 77254 h 82969"/>
                <a:gd name="csX24" fmla="*/ 44964 w 79571"/>
                <a:gd name="csY24" fmla="*/ 67821 h 82969"/>
                <a:gd name="csX25" fmla="*/ 42808 w 79571"/>
                <a:gd name="csY25" fmla="*/ 46260 h 82969"/>
                <a:gd name="csX26" fmla="*/ 66327 w 79571"/>
                <a:gd name="csY26" fmla="*/ 61661 h 82969"/>
                <a:gd name="csX27" fmla="*/ 73578 w 79571"/>
                <a:gd name="csY27" fmla="*/ 65511 h 82969"/>
                <a:gd name="csX28" fmla="*/ 79654 w 79571"/>
                <a:gd name="csY28" fmla="*/ 59351 h 82969"/>
                <a:gd name="csX29" fmla="*/ 75538 w 79571"/>
                <a:gd name="csY29" fmla="*/ 53768 h 82969"/>
                <a:gd name="csX30" fmla="*/ 45944 w 79571"/>
                <a:gd name="csY30" fmla="*/ 41640 h 829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571" h="82969">
                  <a:moveTo>
                    <a:pt x="45944" y="41640"/>
                  </a:moveTo>
                  <a:cubicBezTo>
                    <a:pt x="62015" y="34710"/>
                    <a:pt x="69267" y="32015"/>
                    <a:pt x="74166" y="29705"/>
                  </a:cubicBezTo>
                  <a:cubicBezTo>
                    <a:pt x="77890" y="28165"/>
                    <a:pt x="79654" y="27395"/>
                    <a:pt x="79654" y="23737"/>
                  </a:cubicBezTo>
                  <a:cubicBezTo>
                    <a:pt x="79654" y="20465"/>
                    <a:pt x="77106" y="17577"/>
                    <a:pt x="73578" y="17577"/>
                  </a:cubicBezTo>
                  <a:cubicBezTo>
                    <a:pt x="72206" y="17577"/>
                    <a:pt x="71814" y="17577"/>
                    <a:pt x="69463" y="19310"/>
                  </a:cubicBezTo>
                  <a:lnTo>
                    <a:pt x="42808" y="36828"/>
                  </a:lnTo>
                  <a:lnTo>
                    <a:pt x="45748" y="8337"/>
                  </a:lnTo>
                  <a:cubicBezTo>
                    <a:pt x="46140" y="4872"/>
                    <a:pt x="45748" y="59"/>
                    <a:pt x="39868" y="59"/>
                  </a:cubicBezTo>
                  <a:cubicBezTo>
                    <a:pt x="37516" y="59"/>
                    <a:pt x="33793" y="1599"/>
                    <a:pt x="33793" y="5834"/>
                  </a:cubicBezTo>
                  <a:cubicBezTo>
                    <a:pt x="33793" y="7567"/>
                    <a:pt x="34576" y="13342"/>
                    <a:pt x="34772" y="15267"/>
                  </a:cubicBezTo>
                  <a:cubicBezTo>
                    <a:pt x="35164" y="18540"/>
                    <a:pt x="36536" y="32400"/>
                    <a:pt x="36928" y="36828"/>
                  </a:cubicBezTo>
                  <a:lnTo>
                    <a:pt x="10470" y="19310"/>
                  </a:lnTo>
                  <a:cubicBezTo>
                    <a:pt x="8510" y="18155"/>
                    <a:pt x="7922" y="17577"/>
                    <a:pt x="6158" y="17577"/>
                  </a:cubicBezTo>
                  <a:cubicBezTo>
                    <a:pt x="2630" y="17577"/>
                    <a:pt x="82" y="20465"/>
                    <a:pt x="82" y="23737"/>
                  </a:cubicBezTo>
                  <a:cubicBezTo>
                    <a:pt x="82" y="27587"/>
                    <a:pt x="2434" y="28550"/>
                    <a:pt x="4198" y="29320"/>
                  </a:cubicBezTo>
                  <a:lnTo>
                    <a:pt x="33793" y="41448"/>
                  </a:lnTo>
                  <a:cubicBezTo>
                    <a:pt x="17721" y="48378"/>
                    <a:pt x="10470" y="51073"/>
                    <a:pt x="5570" y="53383"/>
                  </a:cubicBezTo>
                  <a:cubicBezTo>
                    <a:pt x="1846" y="54923"/>
                    <a:pt x="82" y="55693"/>
                    <a:pt x="82" y="59351"/>
                  </a:cubicBezTo>
                  <a:cubicBezTo>
                    <a:pt x="82" y="62623"/>
                    <a:pt x="2630" y="65511"/>
                    <a:pt x="6158" y="65511"/>
                  </a:cubicBezTo>
                  <a:cubicBezTo>
                    <a:pt x="7530" y="65511"/>
                    <a:pt x="7922" y="65511"/>
                    <a:pt x="10274" y="63778"/>
                  </a:cubicBezTo>
                  <a:lnTo>
                    <a:pt x="36928" y="46260"/>
                  </a:lnTo>
                  <a:lnTo>
                    <a:pt x="33793" y="77254"/>
                  </a:lnTo>
                  <a:cubicBezTo>
                    <a:pt x="33793" y="81489"/>
                    <a:pt x="37516" y="83029"/>
                    <a:pt x="39868" y="83029"/>
                  </a:cubicBezTo>
                  <a:cubicBezTo>
                    <a:pt x="42220" y="83029"/>
                    <a:pt x="45944" y="81489"/>
                    <a:pt x="45944" y="77254"/>
                  </a:cubicBezTo>
                  <a:cubicBezTo>
                    <a:pt x="45944" y="75521"/>
                    <a:pt x="45160" y="69746"/>
                    <a:pt x="44964" y="67821"/>
                  </a:cubicBezTo>
                  <a:cubicBezTo>
                    <a:pt x="44572" y="64548"/>
                    <a:pt x="43200" y="50688"/>
                    <a:pt x="42808" y="46260"/>
                  </a:cubicBezTo>
                  <a:lnTo>
                    <a:pt x="66327" y="61661"/>
                  </a:lnTo>
                  <a:cubicBezTo>
                    <a:pt x="71422" y="65511"/>
                    <a:pt x="71814" y="65511"/>
                    <a:pt x="73578" y="65511"/>
                  </a:cubicBezTo>
                  <a:cubicBezTo>
                    <a:pt x="77106" y="65511"/>
                    <a:pt x="79654" y="62623"/>
                    <a:pt x="79654" y="59351"/>
                  </a:cubicBezTo>
                  <a:cubicBezTo>
                    <a:pt x="79654" y="55501"/>
                    <a:pt x="77302" y="54538"/>
                    <a:pt x="75538" y="53768"/>
                  </a:cubicBezTo>
                  <a:lnTo>
                    <a:pt x="45944" y="41640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D1C2659-9AB1-E6BC-4C4C-914DCA2A630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311939" y="4659916"/>
              <a:ext cx="71339" cy="127823"/>
            </a:xfrm>
            <a:custGeom>
              <a:avLst/>
              <a:gdLst>
                <a:gd name="csX0" fmla="*/ 44376 w 71339"/>
                <a:gd name="csY0" fmla="*/ 5455 h 127823"/>
                <a:gd name="csX1" fmla="*/ 38496 w 71339"/>
                <a:gd name="csY1" fmla="*/ 65 h 127823"/>
                <a:gd name="csX2" fmla="*/ 82 w 71339"/>
                <a:gd name="csY2" fmla="*/ 12386 h 127823"/>
                <a:gd name="csX3" fmla="*/ 82 w 71339"/>
                <a:gd name="csY3" fmla="*/ 19316 h 127823"/>
                <a:gd name="csX4" fmla="*/ 28501 w 71339"/>
                <a:gd name="csY4" fmla="*/ 13926 h 127823"/>
                <a:gd name="csX5" fmla="*/ 28501 w 71339"/>
                <a:gd name="csY5" fmla="*/ 112103 h 127823"/>
                <a:gd name="csX6" fmla="*/ 8902 w 71339"/>
                <a:gd name="csY6" fmla="*/ 120958 h 127823"/>
                <a:gd name="csX7" fmla="*/ 1454 w 71339"/>
                <a:gd name="csY7" fmla="*/ 120958 h 127823"/>
                <a:gd name="csX8" fmla="*/ 1454 w 71339"/>
                <a:gd name="csY8" fmla="*/ 127888 h 127823"/>
                <a:gd name="csX9" fmla="*/ 36340 w 71339"/>
                <a:gd name="csY9" fmla="*/ 127118 h 127823"/>
                <a:gd name="csX10" fmla="*/ 71422 w 71339"/>
                <a:gd name="csY10" fmla="*/ 127888 h 127823"/>
                <a:gd name="csX11" fmla="*/ 71422 w 71339"/>
                <a:gd name="csY11" fmla="*/ 120958 h 127823"/>
                <a:gd name="csX12" fmla="*/ 63975 w 71339"/>
                <a:gd name="csY12" fmla="*/ 120958 h 127823"/>
                <a:gd name="csX13" fmla="*/ 44376 w 71339"/>
                <a:gd name="csY13" fmla="*/ 112103 h 127823"/>
                <a:gd name="csX14" fmla="*/ 44376 w 71339"/>
                <a:gd name="csY14" fmla="*/ 5455 h 127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1339" h="127823">
                  <a:moveTo>
                    <a:pt x="44376" y="5455"/>
                  </a:moveTo>
                  <a:cubicBezTo>
                    <a:pt x="44376" y="258"/>
                    <a:pt x="43984" y="65"/>
                    <a:pt x="38496" y="65"/>
                  </a:cubicBezTo>
                  <a:cubicBezTo>
                    <a:pt x="25953" y="12193"/>
                    <a:pt x="8118" y="12386"/>
                    <a:pt x="82" y="12386"/>
                  </a:cubicBezTo>
                  <a:lnTo>
                    <a:pt x="82" y="19316"/>
                  </a:lnTo>
                  <a:cubicBezTo>
                    <a:pt x="4786" y="19316"/>
                    <a:pt x="17721" y="19316"/>
                    <a:pt x="28501" y="13926"/>
                  </a:cubicBezTo>
                  <a:lnTo>
                    <a:pt x="28501" y="112103"/>
                  </a:lnTo>
                  <a:cubicBezTo>
                    <a:pt x="28501" y="118456"/>
                    <a:pt x="28501" y="120958"/>
                    <a:pt x="8902" y="120958"/>
                  </a:cubicBezTo>
                  <a:lnTo>
                    <a:pt x="1454" y="120958"/>
                  </a:lnTo>
                  <a:lnTo>
                    <a:pt x="1454" y="127888"/>
                  </a:lnTo>
                  <a:cubicBezTo>
                    <a:pt x="4982" y="127696"/>
                    <a:pt x="29089" y="127118"/>
                    <a:pt x="36340" y="127118"/>
                  </a:cubicBezTo>
                  <a:cubicBezTo>
                    <a:pt x="42416" y="127118"/>
                    <a:pt x="67111" y="127696"/>
                    <a:pt x="71422" y="127888"/>
                  </a:cubicBezTo>
                  <a:lnTo>
                    <a:pt x="71422" y="120958"/>
                  </a:lnTo>
                  <a:lnTo>
                    <a:pt x="63975" y="120958"/>
                  </a:lnTo>
                  <a:cubicBezTo>
                    <a:pt x="44376" y="120958"/>
                    <a:pt x="44376" y="118456"/>
                    <a:pt x="44376" y="112103"/>
                  </a:cubicBezTo>
                  <a:lnTo>
                    <a:pt x="44376" y="5455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2EE98F7-3D20-9315-1701-4744383551E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56250" y="4513225"/>
              <a:ext cx="65796" cy="275006"/>
            </a:xfrm>
            <a:custGeom>
              <a:avLst/>
              <a:gdLst>
                <a:gd name="csX0" fmla="*/ 11286 w 65796"/>
                <a:gd name="csY0" fmla="*/ 9413 h 275006"/>
                <a:gd name="csX1" fmla="*/ 5687 w 65796"/>
                <a:gd name="csY1" fmla="*/ 63 h 275006"/>
                <a:gd name="csX2" fmla="*/ 87 w 65796"/>
                <a:gd name="csY2" fmla="*/ 10238 h 275006"/>
                <a:gd name="csX3" fmla="*/ 87 w 65796"/>
                <a:gd name="csY3" fmla="*/ 264894 h 275006"/>
                <a:gd name="csX4" fmla="*/ 5687 w 65796"/>
                <a:gd name="csY4" fmla="*/ 275070 h 275006"/>
                <a:gd name="csX5" fmla="*/ 11286 w 65796"/>
                <a:gd name="csY5" fmla="*/ 265719 h 275006"/>
                <a:gd name="csX6" fmla="*/ 11286 w 65796"/>
                <a:gd name="csY6" fmla="*/ 9413 h 275006"/>
                <a:gd name="csX7" fmla="*/ 65883 w 65796"/>
                <a:gd name="csY7" fmla="*/ 10238 h 275006"/>
                <a:gd name="csX8" fmla="*/ 60284 w 65796"/>
                <a:gd name="csY8" fmla="*/ 63 h 275006"/>
                <a:gd name="csX9" fmla="*/ 54684 w 65796"/>
                <a:gd name="csY9" fmla="*/ 9413 h 275006"/>
                <a:gd name="csX10" fmla="*/ 54684 w 65796"/>
                <a:gd name="csY10" fmla="*/ 265719 h 275006"/>
                <a:gd name="csX11" fmla="*/ 60284 w 65796"/>
                <a:gd name="csY11" fmla="*/ 275070 h 275006"/>
                <a:gd name="csX12" fmla="*/ 65883 w 65796"/>
                <a:gd name="csY12" fmla="*/ 264894 h 275006"/>
                <a:gd name="csX13" fmla="*/ 65883 w 65796"/>
                <a:gd name="csY13" fmla="*/ 10238 h 2750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5796" h="275006">
                  <a:moveTo>
                    <a:pt x="11286" y="9413"/>
                  </a:moveTo>
                  <a:cubicBezTo>
                    <a:pt x="11286" y="5013"/>
                    <a:pt x="11286" y="63"/>
                    <a:pt x="5687" y="63"/>
                  </a:cubicBezTo>
                  <a:cubicBezTo>
                    <a:pt x="87" y="63"/>
                    <a:pt x="87" y="6113"/>
                    <a:pt x="87" y="10238"/>
                  </a:cubicBezTo>
                  <a:lnTo>
                    <a:pt x="87" y="264894"/>
                  </a:lnTo>
                  <a:cubicBezTo>
                    <a:pt x="87" y="269294"/>
                    <a:pt x="87" y="275070"/>
                    <a:pt x="5687" y="275070"/>
                  </a:cubicBezTo>
                  <a:cubicBezTo>
                    <a:pt x="11286" y="275070"/>
                    <a:pt x="11286" y="270119"/>
                    <a:pt x="11286" y="265719"/>
                  </a:cubicBezTo>
                  <a:lnTo>
                    <a:pt x="11286" y="9413"/>
                  </a:lnTo>
                  <a:close/>
                  <a:moveTo>
                    <a:pt x="65883" y="10238"/>
                  </a:moveTo>
                  <a:cubicBezTo>
                    <a:pt x="65883" y="5838"/>
                    <a:pt x="65883" y="63"/>
                    <a:pt x="60284" y="63"/>
                  </a:cubicBezTo>
                  <a:cubicBezTo>
                    <a:pt x="54684" y="63"/>
                    <a:pt x="54684" y="5013"/>
                    <a:pt x="54684" y="9413"/>
                  </a:cubicBezTo>
                  <a:lnTo>
                    <a:pt x="54684" y="265719"/>
                  </a:lnTo>
                  <a:cubicBezTo>
                    <a:pt x="54684" y="270119"/>
                    <a:pt x="54684" y="275070"/>
                    <a:pt x="60284" y="275070"/>
                  </a:cubicBezTo>
                  <a:cubicBezTo>
                    <a:pt x="65883" y="275070"/>
                    <a:pt x="65883" y="269019"/>
                    <a:pt x="65883" y="264894"/>
                  </a:cubicBezTo>
                  <a:lnTo>
                    <a:pt x="65883" y="10238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FCDA19D-53FB-D5DE-2F94-08B14992DDF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582243" y="4594352"/>
              <a:ext cx="111433" cy="178479"/>
            </a:xfrm>
            <a:custGeom>
              <a:avLst/>
              <a:gdLst>
                <a:gd name="csX0" fmla="*/ 21931 w 111433"/>
                <a:gd name="csY0" fmla="*/ 112541 h 178479"/>
                <a:gd name="csX1" fmla="*/ 59729 w 111433"/>
                <a:gd name="csY1" fmla="*/ 128216 h 178479"/>
                <a:gd name="csX2" fmla="*/ 111526 w 111433"/>
                <a:gd name="csY2" fmla="*/ 63864 h 178479"/>
                <a:gd name="csX3" fmla="*/ 67008 w 111433"/>
                <a:gd name="csY3" fmla="*/ 63 h 178479"/>
                <a:gd name="csX4" fmla="*/ 21091 w 111433"/>
                <a:gd name="csY4" fmla="*/ 16563 h 178479"/>
                <a:gd name="csX5" fmla="*/ 21091 w 111433"/>
                <a:gd name="csY5" fmla="*/ 3088 h 178479"/>
                <a:gd name="csX6" fmla="*/ 92 w 111433"/>
                <a:gd name="csY6" fmla="*/ 3088 h 178479"/>
                <a:gd name="csX7" fmla="*/ 92 w 111433"/>
                <a:gd name="csY7" fmla="*/ 178542 h 178479"/>
                <a:gd name="csX8" fmla="*/ 21931 w 111433"/>
                <a:gd name="csY8" fmla="*/ 178542 h 178479"/>
                <a:gd name="csX9" fmla="*/ 21931 w 111433"/>
                <a:gd name="csY9" fmla="*/ 112541 h 178479"/>
                <a:gd name="csX10" fmla="*/ 21931 w 111433"/>
                <a:gd name="csY10" fmla="*/ 33614 h 178479"/>
                <a:gd name="csX11" fmla="*/ 51609 w 111433"/>
                <a:gd name="csY11" fmla="*/ 17663 h 178479"/>
                <a:gd name="csX12" fmla="*/ 89687 w 111433"/>
                <a:gd name="csY12" fmla="*/ 63864 h 178479"/>
                <a:gd name="csX13" fmla="*/ 48809 w 111433"/>
                <a:gd name="csY13" fmla="*/ 111440 h 178479"/>
                <a:gd name="csX14" fmla="*/ 24731 w 111433"/>
                <a:gd name="csY14" fmla="*/ 98515 h 178479"/>
                <a:gd name="csX15" fmla="*/ 21931 w 111433"/>
                <a:gd name="csY15" fmla="*/ 88890 h 178479"/>
                <a:gd name="csX16" fmla="*/ 21931 w 111433"/>
                <a:gd name="csY16" fmla="*/ 33614 h 1784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11433" h="178479">
                  <a:moveTo>
                    <a:pt x="21931" y="112541"/>
                  </a:moveTo>
                  <a:cubicBezTo>
                    <a:pt x="30610" y="120516"/>
                    <a:pt x="42930" y="128216"/>
                    <a:pt x="59729" y="128216"/>
                  </a:cubicBezTo>
                  <a:cubicBezTo>
                    <a:pt x="86887" y="128216"/>
                    <a:pt x="111526" y="101265"/>
                    <a:pt x="111526" y="63864"/>
                  </a:cubicBezTo>
                  <a:cubicBezTo>
                    <a:pt x="111526" y="30863"/>
                    <a:pt x="93887" y="63"/>
                    <a:pt x="67008" y="63"/>
                  </a:cubicBezTo>
                  <a:cubicBezTo>
                    <a:pt x="50209" y="63"/>
                    <a:pt x="33970" y="5838"/>
                    <a:pt x="21091" y="16563"/>
                  </a:cubicBezTo>
                  <a:lnTo>
                    <a:pt x="21091" y="3088"/>
                  </a:lnTo>
                  <a:lnTo>
                    <a:pt x="92" y="3088"/>
                  </a:lnTo>
                  <a:lnTo>
                    <a:pt x="92" y="178542"/>
                  </a:lnTo>
                  <a:lnTo>
                    <a:pt x="21931" y="178542"/>
                  </a:lnTo>
                  <a:lnTo>
                    <a:pt x="21931" y="112541"/>
                  </a:lnTo>
                  <a:close/>
                  <a:moveTo>
                    <a:pt x="21931" y="33614"/>
                  </a:moveTo>
                  <a:cubicBezTo>
                    <a:pt x="28650" y="23988"/>
                    <a:pt x="39570" y="17663"/>
                    <a:pt x="51609" y="17663"/>
                  </a:cubicBezTo>
                  <a:cubicBezTo>
                    <a:pt x="72888" y="17663"/>
                    <a:pt x="89687" y="38564"/>
                    <a:pt x="89687" y="63864"/>
                  </a:cubicBezTo>
                  <a:cubicBezTo>
                    <a:pt x="89687" y="92190"/>
                    <a:pt x="69808" y="111440"/>
                    <a:pt x="48809" y="111440"/>
                  </a:cubicBezTo>
                  <a:cubicBezTo>
                    <a:pt x="37890" y="111440"/>
                    <a:pt x="30330" y="105940"/>
                    <a:pt x="24731" y="98515"/>
                  </a:cubicBezTo>
                  <a:cubicBezTo>
                    <a:pt x="21931" y="94390"/>
                    <a:pt x="21931" y="93840"/>
                    <a:pt x="21931" y="88890"/>
                  </a:cubicBezTo>
                  <a:lnTo>
                    <a:pt x="21931" y="33614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B392B1B-788F-AADA-1731-6E022F953AD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720120" y="4592702"/>
              <a:ext cx="122913" cy="129803"/>
            </a:xfrm>
            <a:custGeom>
              <a:avLst/>
              <a:gdLst>
                <a:gd name="csX0" fmla="*/ 123010 w 122913"/>
                <a:gd name="csY0" fmla="*/ 66339 h 129803"/>
                <a:gd name="csX1" fmla="*/ 61694 w 122913"/>
                <a:gd name="csY1" fmla="*/ 63 h 129803"/>
                <a:gd name="csX2" fmla="*/ 97 w 122913"/>
                <a:gd name="csY2" fmla="*/ 66339 h 129803"/>
                <a:gd name="csX3" fmla="*/ 61414 w 122913"/>
                <a:gd name="csY3" fmla="*/ 129866 h 129803"/>
                <a:gd name="csX4" fmla="*/ 123010 w 122913"/>
                <a:gd name="csY4" fmla="*/ 66339 h 129803"/>
                <a:gd name="csX5" fmla="*/ 61414 w 122913"/>
                <a:gd name="csY5" fmla="*/ 112266 h 129803"/>
                <a:gd name="csX6" fmla="*/ 21936 w 122913"/>
                <a:gd name="csY6" fmla="*/ 63589 h 129803"/>
                <a:gd name="csX7" fmla="*/ 61414 w 122913"/>
                <a:gd name="csY7" fmla="*/ 16838 h 129803"/>
                <a:gd name="csX8" fmla="*/ 101172 w 122913"/>
                <a:gd name="csY8" fmla="*/ 63589 h 129803"/>
                <a:gd name="csX9" fmla="*/ 61414 w 122913"/>
                <a:gd name="csY9" fmla="*/ 112266 h 1298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22913" h="129803">
                  <a:moveTo>
                    <a:pt x="123010" y="66339"/>
                  </a:moveTo>
                  <a:cubicBezTo>
                    <a:pt x="123010" y="29488"/>
                    <a:pt x="95012" y="63"/>
                    <a:pt x="61694" y="63"/>
                  </a:cubicBezTo>
                  <a:cubicBezTo>
                    <a:pt x="27256" y="63"/>
                    <a:pt x="97" y="30313"/>
                    <a:pt x="97" y="66339"/>
                  </a:cubicBezTo>
                  <a:cubicBezTo>
                    <a:pt x="97" y="102640"/>
                    <a:pt x="28656" y="129866"/>
                    <a:pt x="61414" y="129866"/>
                  </a:cubicBezTo>
                  <a:cubicBezTo>
                    <a:pt x="95012" y="129866"/>
                    <a:pt x="123010" y="102090"/>
                    <a:pt x="123010" y="66339"/>
                  </a:cubicBezTo>
                  <a:close/>
                  <a:moveTo>
                    <a:pt x="61414" y="112266"/>
                  </a:moveTo>
                  <a:cubicBezTo>
                    <a:pt x="42095" y="112266"/>
                    <a:pt x="21936" y="96865"/>
                    <a:pt x="21936" y="63589"/>
                  </a:cubicBezTo>
                  <a:cubicBezTo>
                    <a:pt x="21936" y="30314"/>
                    <a:pt x="43215" y="16838"/>
                    <a:pt x="61414" y="16838"/>
                  </a:cubicBezTo>
                  <a:cubicBezTo>
                    <a:pt x="81013" y="16838"/>
                    <a:pt x="101172" y="31139"/>
                    <a:pt x="101172" y="63589"/>
                  </a:cubicBezTo>
                  <a:cubicBezTo>
                    <a:pt x="101172" y="96040"/>
                    <a:pt x="82133" y="112266"/>
                    <a:pt x="61414" y="112266"/>
                  </a:cubicBez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735D95E-3186-756C-46A1-0D45F5646B5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859553" y="4592702"/>
              <a:ext cx="92954" cy="129803"/>
            </a:xfrm>
            <a:custGeom>
              <a:avLst/>
              <a:gdLst>
                <a:gd name="csX0" fmla="*/ 88297 w 92954"/>
                <a:gd name="csY0" fmla="*/ 8863 h 129803"/>
                <a:gd name="csX1" fmla="*/ 47980 w 92954"/>
                <a:gd name="csY1" fmla="*/ 63 h 129803"/>
                <a:gd name="csX2" fmla="*/ 1502 w 92954"/>
                <a:gd name="csY2" fmla="*/ 36089 h 129803"/>
                <a:gd name="csX3" fmla="*/ 16621 w 92954"/>
                <a:gd name="csY3" fmla="*/ 63589 h 129803"/>
                <a:gd name="csX4" fmla="*/ 46860 w 92954"/>
                <a:gd name="csY4" fmla="*/ 73765 h 129803"/>
                <a:gd name="csX5" fmla="*/ 73178 w 92954"/>
                <a:gd name="csY5" fmla="*/ 93565 h 129803"/>
                <a:gd name="csX6" fmla="*/ 46860 w 92954"/>
                <a:gd name="csY6" fmla="*/ 112541 h 129803"/>
                <a:gd name="csX7" fmla="*/ 3462 w 92954"/>
                <a:gd name="csY7" fmla="*/ 99065 h 129803"/>
                <a:gd name="csX8" fmla="*/ 102 w 92954"/>
                <a:gd name="csY8" fmla="*/ 117766 h 129803"/>
                <a:gd name="csX9" fmla="*/ 47140 w 92954"/>
                <a:gd name="csY9" fmla="*/ 129866 h 129803"/>
                <a:gd name="csX10" fmla="*/ 79618 w 92954"/>
                <a:gd name="csY10" fmla="*/ 121066 h 129803"/>
                <a:gd name="csX11" fmla="*/ 93057 w 92954"/>
                <a:gd name="csY11" fmla="*/ 91640 h 129803"/>
                <a:gd name="csX12" fmla="*/ 82138 w 92954"/>
                <a:gd name="csY12" fmla="*/ 66339 h 129803"/>
                <a:gd name="csX13" fmla="*/ 49660 w 92954"/>
                <a:gd name="csY13" fmla="*/ 52589 h 129803"/>
                <a:gd name="csX14" fmla="*/ 21381 w 92954"/>
                <a:gd name="csY14" fmla="*/ 33339 h 129803"/>
                <a:gd name="csX15" fmla="*/ 45180 w 92954"/>
                <a:gd name="csY15" fmla="*/ 16288 h 129803"/>
                <a:gd name="csX16" fmla="*/ 84938 w 92954"/>
                <a:gd name="csY16" fmla="*/ 26738 h 129803"/>
                <a:gd name="csX17" fmla="*/ 88297 w 92954"/>
                <a:gd name="csY17" fmla="*/ 8863 h 1298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92954" h="129803">
                  <a:moveTo>
                    <a:pt x="88297" y="8863"/>
                  </a:moveTo>
                  <a:cubicBezTo>
                    <a:pt x="73738" y="2263"/>
                    <a:pt x="62259" y="63"/>
                    <a:pt x="47980" y="63"/>
                  </a:cubicBezTo>
                  <a:cubicBezTo>
                    <a:pt x="40980" y="63"/>
                    <a:pt x="1502" y="63"/>
                    <a:pt x="1502" y="36089"/>
                  </a:cubicBezTo>
                  <a:cubicBezTo>
                    <a:pt x="1502" y="49564"/>
                    <a:pt x="9622" y="58364"/>
                    <a:pt x="16621" y="63589"/>
                  </a:cubicBezTo>
                  <a:cubicBezTo>
                    <a:pt x="25301" y="69639"/>
                    <a:pt x="31461" y="70739"/>
                    <a:pt x="46860" y="73765"/>
                  </a:cubicBezTo>
                  <a:cubicBezTo>
                    <a:pt x="56939" y="75690"/>
                    <a:pt x="73178" y="78990"/>
                    <a:pt x="73178" y="93565"/>
                  </a:cubicBezTo>
                  <a:cubicBezTo>
                    <a:pt x="73178" y="112541"/>
                    <a:pt x="51059" y="112541"/>
                    <a:pt x="46860" y="112541"/>
                  </a:cubicBezTo>
                  <a:cubicBezTo>
                    <a:pt x="24181" y="112541"/>
                    <a:pt x="8502" y="102365"/>
                    <a:pt x="3462" y="99065"/>
                  </a:cubicBezTo>
                  <a:lnTo>
                    <a:pt x="102" y="117766"/>
                  </a:lnTo>
                  <a:cubicBezTo>
                    <a:pt x="9062" y="122166"/>
                    <a:pt x="24461" y="129866"/>
                    <a:pt x="47140" y="129866"/>
                  </a:cubicBezTo>
                  <a:cubicBezTo>
                    <a:pt x="52179" y="129866"/>
                    <a:pt x="67579" y="129866"/>
                    <a:pt x="79618" y="121066"/>
                  </a:cubicBezTo>
                  <a:cubicBezTo>
                    <a:pt x="88297" y="114466"/>
                    <a:pt x="93057" y="103465"/>
                    <a:pt x="93057" y="91640"/>
                  </a:cubicBezTo>
                  <a:cubicBezTo>
                    <a:pt x="93057" y="76515"/>
                    <a:pt x="82698" y="67164"/>
                    <a:pt x="82138" y="66339"/>
                  </a:cubicBezTo>
                  <a:cubicBezTo>
                    <a:pt x="71218" y="56714"/>
                    <a:pt x="63659" y="55064"/>
                    <a:pt x="49660" y="52589"/>
                  </a:cubicBezTo>
                  <a:cubicBezTo>
                    <a:pt x="34260" y="49564"/>
                    <a:pt x="21381" y="46814"/>
                    <a:pt x="21381" y="33339"/>
                  </a:cubicBezTo>
                  <a:cubicBezTo>
                    <a:pt x="21381" y="16288"/>
                    <a:pt x="41540" y="16288"/>
                    <a:pt x="45180" y="16288"/>
                  </a:cubicBezTo>
                  <a:cubicBezTo>
                    <a:pt x="54139" y="16288"/>
                    <a:pt x="68978" y="17388"/>
                    <a:pt x="84938" y="26738"/>
                  </a:cubicBezTo>
                  <a:lnTo>
                    <a:pt x="88297" y="8863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B490A31-2778-9554-1B86-3646FF4C2A6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976483" y="4530167"/>
              <a:ext cx="79571" cy="82969"/>
            </a:xfrm>
            <a:custGeom>
              <a:avLst/>
              <a:gdLst>
                <a:gd name="csX0" fmla="*/ 45968 w 79571"/>
                <a:gd name="csY0" fmla="*/ 41640 h 82969"/>
                <a:gd name="csX1" fmla="*/ 74190 w 79571"/>
                <a:gd name="csY1" fmla="*/ 29705 h 82969"/>
                <a:gd name="csX2" fmla="*/ 79678 w 79571"/>
                <a:gd name="csY2" fmla="*/ 23737 h 82969"/>
                <a:gd name="csX3" fmla="*/ 73602 w 79571"/>
                <a:gd name="csY3" fmla="*/ 17577 h 82969"/>
                <a:gd name="csX4" fmla="*/ 69486 w 79571"/>
                <a:gd name="csY4" fmla="*/ 19310 h 82969"/>
                <a:gd name="csX5" fmla="*/ 42832 w 79571"/>
                <a:gd name="csY5" fmla="*/ 36828 h 82969"/>
                <a:gd name="csX6" fmla="*/ 45772 w 79571"/>
                <a:gd name="csY6" fmla="*/ 8337 h 82969"/>
                <a:gd name="csX7" fmla="*/ 39892 w 79571"/>
                <a:gd name="csY7" fmla="*/ 59 h 82969"/>
                <a:gd name="csX8" fmla="*/ 33816 w 79571"/>
                <a:gd name="csY8" fmla="*/ 5834 h 82969"/>
                <a:gd name="csX9" fmla="*/ 34796 w 79571"/>
                <a:gd name="csY9" fmla="*/ 15267 h 82969"/>
                <a:gd name="csX10" fmla="*/ 36952 w 79571"/>
                <a:gd name="csY10" fmla="*/ 36828 h 82969"/>
                <a:gd name="csX11" fmla="*/ 10494 w 79571"/>
                <a:gd name="csY11" fmla="*/ 19310 h 82969"/>
                <a:gd name="csX12" fmla="*/ 6182 w 79571"/>
                <a:gd name="csY12" fmla="*/ 17577 h 82969"/>
                <a:gd name="csX13" fmla="*/ 106 w 79571"/>
                <a:gd name="csY13" fmla="*/ 23737 h 82969"/>
                <a:gd name="csX14" fmla="*/ 4222 w 79571"/>
                <a:gd name="csY14" fmla="*/ 29320 h 82969"/>
                <a:gd name="csX15" fmla="*/ 33816 w 79571"/>
                <a:gd name="csY15" fmla="*/ 41448 h 82969"/>
                <a:gd name="csX16" fmla="*/ 5594 w 79571"/>
                <a:gd name="csY16" fmla="*/ 53383 h 82969"/>
                <a:gd name="csX17" fmla="*/ 106 w 79571"/>
                <a:gd name="csY17" fmla="*/ 59351 h 82969"/>
                <a:gd name="csX18" fmla="*/ 6182 w 79571"/>
                <a:gd name="csY18" fmla="*/ 65511 h 82969"/>
                <a:gd name="csX19" fmla="*/ 10298 w 79571"/>
                <a:gd name="csY19" fmla="*/ 63778 h 82969"/>
                <a:gd name="csX20" fmla="*/ 36952 w 79571"/>
                <a:gd name="csY20" fmla="*/ 46260 h 82969"/>
                <a:gd name="csX21" fmla="*/ 33816 w 79571"/>
                <a:gd name="csY21" fmla="*/ 77254 h 82969"/>
                <a:gd name="csX22" fmla="*/ 39892 w 79571"/>
                <a:gd name="csY22" fmla="*/ 83029 h 82969"/>
                <a:gd name="csX23" fmla="*/ 45968 w 79571"/>
                <a:gd name="csY23" fmla="*/ 77254 h 82969"/>
                <a:gd name="csX24" fmla="*/ 44988 w 79571"/>
                <a:gd name="csY24" fmla="*/ 67821 h 82969"/>
                <a:gd name="csX25" fmla="*/ 42832 w 79571"/>
                <a:gd name="csY25" fmla="*/ 46260 h 82969"/>
                <a:gd name="csX26" fmla="*/ 66350 w 79571"/>
                <a:gd name="csY26" fmla="*/ 61661 h 82969"/>
                <a:gd name="csX27" fmla="*/ 73602 w 79571"/>
                <a:gd name="csY27" fmla="*/ 65511 h 82969"/>
                <a:gd name="csX28" fmla="*/ 79678 w 79571"/>
                <a:gd name="csY28" fmla="*/ 59351 h 82969"/>
                <a:gd name="csX29" fmla="*/ 75562 w 79571"/>
                <a:gd name="csY29" fmla="*/ 53768 h 82969"/>
                <a:gd name="csX30" fmla="*/ 45968 w 79571"/>
                <a:gd name="csY30" fmla="*/ 41640 h 829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571" h="82969">
                  <a:moveTo>
                    <a:pt x="45968" y="41640"/>
                  </a:moveTo>
                  <a:cubicBezTo>
                    <a:pt x="62039" y="34710"/>
                    <a:pt x="69290" y="32015"/>
                    <a:pt x="74190" y="29705"/>
                  </a:cubicBezTo>
                  <a:cubicBezTo>
                    <a:pt x="77914" y="28165"/>
                    <a:pt x="79678" y="27395"/>
                    <a:pt x="79678" y="23737"/>
                  </a:cubicBezTo>
                  <a:cubicBezTo>
                    <a:pt x="79678" y="20465"/>
                    <a:pt x="77130" y="17577"/>
                    <a:pt x="73602" y="17577"/>
                  </a:cubicBezTo>
                  <a:cubicBezTo>
                    <a:pt x="72230" y="17577"/>
                    <a:pt x="71838" y="17577"/>
                    <a:pt x="69486" y="19310"/>
                  </a:cubicBezTo>
                  <a:lnTo>
                    <a:pt x="42832" y="36828"/>
                  </a:lnTo>
                  <a:lnTo>
                    <a:pt x="45772" y="8337"/>
                  </a:lnTo>
                  <a:cubicBezTo>
                    <a:pt x="46164" y="4872"/>
                    <a:pt x="45772" y="59"/>
                    <a:pt x="39892" y="59"/>
                  </a:cubicBezTo>
                  <a:cubicBezTo>
                    <a:pt x="37540" y="59"/>
                    <a:pt x="33816" y="1599"/>
                    <a:pt x="33816" y="5834"/>
                  </a:cubicBezTo>
                  <a:cubicBezTo>
                    <a:pt x="33816" y="7567"/>
                    <a:pt x="34600" y="13342"/>
                    <a:pt x="34796" y="15267"/>
                  </a:cubicBezTo>
                  <a:cubicBezTo>
                    <a:pt x="35188" y="18540"/>
                    <a:pt x="36560" y="32400"/>
                    <a:pt x="36952" y="36828"/>
                  </a:cubicBezTo>
                  <a:lnTo>
                    <a:pt x="10494" y="19310"/>
                  </a:lnTo>
                  <a:cubicBezTo>
                    <a:pt x="8534" y="18155"/>
                    <a:pt x="7946" y="17577"/>
                    <a:pt x="6182" y="17577"/>
                  </a:cubicBezTo>
                  <a:cubicBezTo>
                    <a:pt x="2654" y="17577"/>
                    <a:pt x="106" y="20465"/>
                    <a:pt x="106" y="23737"/>
                  </a:cubicBezTo>
                  <a:cubicBezTo>
                    <a:pt x="106" y="27587"/>
                    <a:pt x="2458" y="28550"/>
                    <a:pt x="4222" y="29320"/>
                  </a:cubicBezTo>
                  <a:lnTo>
                    <a:pt x="33816" y="41448"/>
                  </a:lnTo>
                  <a:cubicBezTo>
                    <a:pt x="17745" y="48378"/>
                    <a:pt x="10494" y="51073"/>
                    <a:pt x="5594" y="53383"/>
                  </a:cubicBezTo>
                  <a:cubicBezTo>
                    <a:pt x="1870" y="54923"/>
                    <a:pt x="106" y="55693"/>
                    <a:pt x="106" y="59351"/>
                  </a:cubicBezTo>
                  <a:cubicBezTo>
                    <a:pt x="106" y="62623"/>
                    <a:pt x="2654" y="65511"/>
                    <a:pt x="6182" y="65511"/>
                  </a:cubicBezTo>
                  <a:cubicBezTo>
                    <a:pt x="7554" y="65511"/>
                    <a:pt x="7946" y="65511"/>
                    <a:pt x="10298" y="63778"/>
                  </a:cubicBezTo>
                  <a:lnTo>
                    <a:pt x="36952" y="46260"/>
                  </a:lnTo>
                  <a:lnTo>
                    <a:pt x="33816" y="77254"/>
                  </a:lnTo>
                  <a:cubicBezTo>
                    <a:pt x="33816" y="81489"/>
                    <a:pt x="37540" y="83029"/>
                    <a:pt x="39892" y="83029"/>
                  </a:cubicBezTo>
                  <a:cubicBezTo>
                    <a:pt x="42244" y="83029"/>
                    <a:pt x="45968" y="81489"/>
                    <a:pt x="45968" y="77254"/>
                  </a:cubicBezTo>
                  <a:cubicBezTo>
                    <a:pt x="45968" y="75521"/>
                    <a:pt x="45184" y="69746"/>
                    <a:pt x="44988" y="67821"/>
                  </a:cubicBezTo>
                  <a:cubicBezTo>
                    <a:pt x="44596" y="64548"/>
                    <a:pt x="43224" y="50688"/>
                    <a:pt x="42832" y="46260"/>
                  </a:cubicBezTo>
                  <a:lnTo>
                    <a:pt x="66350" y="61661"/>
                  </a:lnTo>
                  <a:cubicBezTo>
                    <a:pt x="71446" y="65511"/>
                    <a:pt x="71838" y="65511"/>
                    <a:pt x="73602" y="65511"/>
                  </a:cubicBezTo>
                  <a:cubicBezTo>
                    <a:pt x="77130" y="65511"/>
                    <a:pt x="79678" y="62623"/>
                    <a:pt x="79678" y="59351"/>
                  </a:cubicBezTo>
                  <a:cubicBezTo>
                    <a:pt x="79678" y="55501"/>
                    <a:pt x="77326" y="54538"/>
                    <a:pt x="75562" y="53768"/>
                  </a:cubicBezTo>
                  <a:lnTo>
                    <a:pt x="45968" y="41640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8B3A536B-67FD-41C5-512A-302A182026C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980403" y="4659916"/>
              <a:ext cx="71339" cy="127823"/>
            </a:xfrm>
            <a:custGeom>
              <a:avLst/>
              <a:gdLst>
                <a:gd name="csX0" fmla="*/ 44400 w 71339"/>
                <a:gd name="csY0" fmla="*/ 5455 h 127823"/>
                <a:gd name="csX1" fmla="*/ 38520 w 71339"/>
                <a:gd name="csY1" fmla="*/ 65 h 127823"/>
                <a:gd name="csX2" fmla="*/ 106 w 71339"/>
                <a:gd name="csY2" fmla="*/ 12386 h 127823"/>
                <a:gd name="csX3" fmla="*/ 106 w 71339"/>
                <a:gd name="csY3" fmla="*/ 19316 h 127823"/>
                <a:gd name="csX4" fmla="*/ 28525 w 71339"/>
                <a:gd name="csY4" fmla="*/ 13926 h 127823"/>
                <a:gd name="csX5" fmla="*/ 28525 w 71339"/>
                <a:gd name="csY5" fmla="*/ 112103 h 127823"/>
                <a:gd name="csX6" fmla="*/ 8926 w 71339"/>
                <a:gd name="csY6" fmla="*/ 120958 h 127823"/>
                <a:gd name="csX7" fmla="*/ 1478 w 71339"/>
                <a:gd name="csY7" fmla="*/ 120958 h 127823"/>
                <a:gd name="csX8" fmla="*/ 1478 w 71339"/>
                <a:gd name="csY8" fmla="*/ 127888 h 127823"/>
                <a:gd name="csX9" fmla="*/ 36364 w 71339"/>
                <a:gd name="csY9" fmla="*/ 127118 h 127823"/>
                <a:gd name="csX10" fmla="*/ 71446 w 71339"/>
                <a:gd name="csY10" fmla="*/ 127888 h 127823"/>
                <a:gd name="csX11" fmla="*/ 71446 w 71339"/>
                <a:gd name="csY11" fmla="*/ 120958 h 127823"/>
                <a:gd name="csX12" fmla="*/ 63999 w 71339"/>
                <a:gd name="csY12" fmla="*/ 120958 h 127823"/>
                <a:gd name="csX13" fmla="*/ 44400 w 71339"/>
                <a:gd name="csY13" fmla="*/ 112103 h 127823"/>
                <a:gd name="csX14" fmla="*/ 44400 w 71339"/>
                <a:gd name="csY14" fmla="*/ 5455 h 127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1339" h="127823">
                  <a:moveTo>
                    <a:pt x="44400" y="5455"/>
                  </a:moveTo>
                  <a:cubicBezTo>
                    <a:pt x="44400" y="258"/>
                    <a:pt x="44008" y="65"/>
                    <a:pt x="38520" y="65"/>
                  </a:cubicBezTo>
                  <a:cubicBezTo>
                    <a:pt x="25977" y="12193"/>
                    <a:pt x="8142" y="12386"/>
                    <a:pt x="106" y="12386"/>
                  </a:cubicBezTo>
                  <a:lnTo>
                    <a:pt x="106" y="19316"/>
                  </a:lnTo>
                  <a:cubicBezTo>
                    <a:pt x="4810" y="19316"/>
                    <a:pt x="17745" y="19316"/>
                    <a:pt x="28525" y="13926"/>
                  </a:cubicBezTo>
                  <a:lnTo>
                    <a:pt x="28525" y="112103"/>
                  </a:lnTo>
                  <a:cubicBezTo>
                    <a:pt x="28525" y="118456"/>
                    <a:pt x="28525" y="120958"/>
                    <a:pt x="8926" y="120958"/>
                  </a:cubicBezTo>
                  <a:lnTo>
                    <a:pt x="1478" y="120958"/>
                  </a:lnTo>
                  <a:lnTo>
                    <a:pt x="1478" y="127888"/>
                  </a:lnTo>
                  <a:cubicBezTo>
                    <a:pt x="5006" y="127696"/>
                    <a:pt x="29113" y="127118"/>
                    <a:pt x="36364" y="127118"/>
                  </a:cubicBezTo>
                  <a:cubicBezTo>
                    <a:pt x="42440" y="127118"/>
                    <a:pt x="67134" y="127696"/>
                    <a:pt x="71446" y="127888"/>
                  </a:cubicBezTo>
                  <a:lnTo>
                    <a:pt x="71446" y="120958"/>
                  </a:lnTo>
                  <a:lnTo>
                    <a:pt x="63999" y="120958"/>
                  </a:lnTo>
                  <a:cubicBezTo>
                    <a:pt x="44400" y="120958"/>
                    <a:pt x="44400" y="118456"/>
                    <a:pt x="44400" y="112103"/>
                  </a:cubicBezTo>
                  <a:lnTo>
                    <a:pt x="44400" y="5455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</p:grp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B9ED09C8-E78D-B8F4-D6BA-9AD7A3D84CF0}"/>
              </a:ext>
            </a:extLst>
          </p:cNvPr>
          <p:cNvCxnSpPr>
            <a:cxnSpLocks/>
          </p:cNvCxnSpPr>
          <p:nvPr/>
        </p:nvCxnSpPr>
        <p:spPr>
          <a:xfrm>
            <a:off x="10467697" y="2810923"/>
            <a:ext cx="665784" cy="105915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 descr="\documentclass{article}&#10;\input{Macros.tex}&#10;\begin{document}&#10;&#10;$f(x^*_1 \| \msf{pos}^*_1, x_2 \| \msf{pos}_2) = (y^*_1, y^*_2)$&#10;\end{document}" title="IguanaTex Shape Display">
            <a:extLst>
              <a:ext uri="{FF2B5EF4-FFF2-40B4-BE49-F238E27FC236}">
                <a16:creationId xmlns:a16="http://schemas.microsoft.com/office/drawing/2014/main" id="{E94D675E-8F12-CF52-62E7-F157B276DFB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442200" y="2197100"/>
            <a:ext cx="4224640" cy="316021"/>
            <a:chOff x="9960359" y="3949248"/>
            <a:chExt cx="4224640" cy="316021"/>
          </a:xfrm>
        </p:grpSpPr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171828EB-BCA9-F7B0-38D9-A43747B10F8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960359" y="3963469"/>
              <a:ext cx="162046" cy="287579"/>
            </a:xfrm>
            <a:custGeom>
              <a:avLst/>
              <a:gdLst>
                <a:gd name="csX0" fmla="*/ 102046 w 162046"/>
                <a:gd name="csY0" fmla="*/ 96449 h 287579"/>
                <a:gd name="csX1" fmla="*/ 129974 w 162046"/>
                <a:gd name="csY1" fmla="*/ 96449 h 287579"/>
                <a:gd name="csX2" fmla="*/ 139716 w 162046"/>
                <a:gd name="csY2" fmla="*/ 90129 h 287579"/>
                <a:gd name="csX3" fmla="*/ 130948 w 162046"/>
                <a:gd name="csY3" fmla="*/ 86653 h 287579"/>
                <a:gd name="csX4" fmla="*/ 103995 w 162046"/>
                <a:gd name="csY4" fmla="*/ 86653 h 287579"/>
                <a:gd name="csX5" fmla="*/ 110814 w 162046"/>
                <a:gd name="csY5" fmla="*/ 50626 h 287579"/>
                <a:gd name="csX6" fmla="*/ 118608 w 162046"/>
                <a:gd name="csY6" fmla="*/ 17760 h 287579"/>
                <a:gd name="csX7" fmla="*/ 133871 w 162046"/>
                <a:gd name="csY7" fmla="*/ 7015 h 287579"/>
                <a:gd name="csX8" fmla="*/ 149783 w 162046"/>
                <a:gd name="csY8" fmla="*/ 12704 h 287579"/>
                <a:gd name="csX9" fmla="*/ 132247 w 162046"/>
                <a:gd name="csY9" fmla="*/ 29769 h 287579"/>
                <a:gd name="csX10" fmla="*/ 144263 w 162046"/>
                <a:gd name="csY10" fmla="*/ 40830 h 287579"/>
                <a:gd name="csX11" fmla="*/ 162124 w 162046"/>
                <a:gd name="csY11" fmla="*/ 21868 h 287579"/>
                <a:gd name="csX12" fmla="*/ 133871 w 162046"/>
                <a:gd name="csY12" fmla="*/ 63 h 287579"/>
                <a:gd name="csX13" fmla="*/ 92629 w 162046"/>
                <a:gd name="csY13" fmla="*/ 37037 h 287579"/>
                <a:gd name="csX14" fmla="*/ 81912 w 162046"/>
                <a:gd name="csY14" fmla="*/ 86653 h 287579"/>
                <a:gd name="csX15" fmla="*/ 59505 w 162046"/>
                <a:gd name="csY15" fmla="*/ 86653 h 287579"/>
                <a:gd name="csX16" fmla="*/ 49762 w 162046"/>
                <a:gd name="csY16" fmla="*/ 92657 h 287579"/>
                <a:gd name="csX17" fmla="*/ 58855 w 162046"/>
                <a:gd name="csY17" fmla="*/ 96449 h 287579"/>
                <a:gd name="csX18" fmla="*/ 80288 w 162046"/>
                <a:gd name="csY18" fmla="*/ 96449 h 287579"/>
                <a:gd name="csX19" fmla="*/ 55933 w 162046"/>
                <a:gd name="csY19" fmla="*/ 221278 h 287579"/>
                <a:gd name="csX20" fmla="*/ 27680 w 162046"/>
                <a:gd name="csY20" fmla="*/ 280690 h 287579"/>
                <a:gd name="csX21" fmla="*/ 12092 w 162046"/>
                <a:gd name="csY21" fmla="*/ 275002 h 287579"/>
                <a:gd name="csX22" fmla="*/ 29953 w 162046"/>
                <a:gd name="csY22" fmla="*/ 257937 h 287579"/>
                <a:gd name="csX23" fmla="*/ 17938 w 162046"/>
                <a:gd name="csY23" fmla="*/ 246876 h 287579"/>
                <a:gd name="csX24" fmla="*/ 77 w 162046"/>
                <a:gd name="csY24" fmla="*/ 265837 h 287579"/>
                <a:gd name="csX25" fmla="*/ 27680 w 162046"/>
                <a:gd name="csY25" fmla="*/ 287643 h 287579"/>
                <a:gd name="csX26" fmla="*/ 64376 w 162046"/>
                <a:gd name="csY26" fmla="*/ 256989 h 287579"/>
                <a:gd name="csX27" fmla="*/ 82562 w 162046"/>
                <a:gd name="csY27" fmla="*/ 196628 h 287579"/>
                <a:gd name="csX28" fmla="*/ 102046 w 162046"/>
                <a:gd name="csY28" fmla="*/ 96449 h 2875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62046" h="287579">
                  <a:moveTo>
                    <a:pt x="102046" y="96449"/>
                  </a:moveTo>
                  <a:lnTo>
                    <a:pt x="129974" y="96449"/>
                  </a:lnTo>
                  <a:cubicBezTo>
                    <a:pt x="136469" y="96449"/>
                    <a:pt x="139716" y="96449"/>
                    <a:pt x="139716" y="90129"/>
                  </a:cubicBezTo>
                  <a:cubicBezTo>
                    <a:pt x="139716" y="86653"/>
                    <a:pt x="136469" y="86653"/>
                    <a:pt x="130948" y="86653"/>
                  </a:cubicBezTo>
                  <a:lnTo>
                    <a:pt x="103995" y="86653"/>
                  </a:lnTo>
                  <a:lnTo>
                    <a:pt x="110814" y="50626"/>
                  </a:lnTo>
                  <a:cubicBezTo>
                    <a:pt x="112113" y="43990"/>
                    <a:pt x="116660" y="21552"/>
                    <a:pt x="118608" y="17760"/>
                  </a:cubicBezTo>
                  <a:cubicBezTo>
                    <a:pt x="121531" y="11756"/>
                    <a:pt x="127051" y="7015"/>
                    <a:pt x="133871" y="7015"/>
                  </a:cubicBezTo>
                  <a:cubicBezTo>
                    <a:pt x="135170" y="7015"/>
                    <a:pt x="143613" y="7015"/>
                    <a:pt x="149783" y="12704"/>
                  </a:cubicBezTo>
                  <a:cubicBezTo>
                    <a:pt x="135495" y="13968"/>
                    <a:pt x="132247" y="25028"/>
                    <a:pt x="132247" y="29769"/>
                  </a:cubicBezTo>
                  <a:cubicBezTo>
                    <a:pt x="132247" y="37037"/>
                    <a:pt x="138093" y="40830"/>
                    <a:pt x="144263" y="40830"/>
                  </a:cubicBezTo>
                  <a:cubicBezTo>
                    <a:pt x="152706" y="40830"/>
                    <a:pt x="162124" y="33877"/>
                    <a:pt x="162124" y="21868"/>
                  </a:cubicBezTo>
                  <a:cubicBezTo>
                    <a:pt x="162124" y="7331"/>
                    <a:pt x="147186" y="63"/>
                    <a:pt x="133871" y="63"/>
                  </a:cubicBezTo>
                  <a:cubicBezTo>
                    <a:pt x="122830" y="63"/>
                    <a:pt x="102371" y="5751"/>
                    <a:pt x="92629" y="37037"/>
                  </a:cubicBezTo>
                  <a:cubicBezTo>
                    <a:pt x="90680" y="43674"/>
                    <a:pt x="89706" y="46834"/>
                    <a:pt x="81912" y="86653"/>
                  </a:cubicBezTo>
                  <a:lnTo>
                    <a:pt x="59505" y="86653"/>
                  </a:lnTo>
                  <a:cubicBezTo>
                    <a:pt x="53335" y="86653"/>
                    <a:pt x="49762" y="86653"/>
                    <a:pt x="49762" y="92657"/>
                  </a:cubicBezTo>
                  <a:cubicBezTo>
                    <a:pt x="49762" y="96449"/>
                    <a:pt x="52685" y="96449"/>
                    <a:pt x="58855" y="96449"/>
                  </a:cubicBezTo>
                  <a:lnTo>
                    <a:pt x="80288" y="96449"/>
                  </a:lnTo>
                  <a:lnTo>
                    <a:pt x="55933" y="221278"/>
                  </a:lnTo>
                  <a:cubicBezTo>
                    <a:pt x="50087" y="251932"/>
                    <a:pt x="44567" y="280690"/>
                    <a:pt x="27680" y="280690"/>
                  </a:cubicBezTo>
                  <a:cubicBezTo>
                    <a:pt x="26381" y="280690"/>
                    <a:pt x="18262" y="280690"/>
                    <a:pt x="12092" y="275002"/>
                  </a:cubicBezTo>
                  <a:cubicBezTo>
                    <a:pt x="27030" y="274054"/>
                    <a:pt x="29953" y="262677"/>
                    <a:pt x="29953" y="257937"/>
                  </a:cubicBezTo>
                  <a:cubicBezTo>
                    <a:pt x="29953" y="250668"/>
                    <a:pt x="24108" y="246876"/>
                    <a:pt x="17938" y="246876"/>
                  </a:cubicBezTo>
                  <a:cubicBezTo>
                    <a:pt x="9494" y="246876"/>
                    <a:pt x="77" y="253828"/>
                    <a:pt x="77" y="265837"/>
                  </a:cubicBezTo>
                  <a:cubicBezTo>
                    <a:pt x="77" y="280058"/>
                    <a:pt x="14365" y="287643"/>
                    <a:pt x="27680" y="287643"/>
                  </a:cubicBezTo>
                  <a:cubicBezTo>
                    <a:pt x="45541" y="287643"/>
                    <a:pt x="58531" y="268997"/>
                    <a:pt x="64376" y="256989"/>
                  </a:cubicBezTo>
                  <a:cubicBezTo>
                    <a:pt x="74768" y="237079"/>
                    <a:pt x="82237" y="198841"/>
                    <a:pt x="82562" y="196628"/>
                  </a:cubicBezTo>
                  <a:lnTo>
                    <a:pt x="102046" y="9644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B4D49B92-7036-EF86-8653-F9FD90D3B43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69242" y="3949248"/>
              <a:ext cx="75340" cy="316021"/>
            </a:xfrm>
            <a:custGeom>
              <a:avLst/>
              <a:gdLst>
                <a:gd name="csX0" fmla="*/ 75423 w 75340"/>
                <a:gd name="csY0" fmla="*/ 312924 h 316021"/>
                <a:gd name="csX1" fmla="*/ 69903 w 75340"/>
                <a:gd name="csY1" fmla="*/ 305972 h 316021"/>
                <a:gd name="csX2" fmla="*/ 18918 w 75340"/>
                <a:gd name="csY2" fmla="*/ 158074 h 316021"/>
                <a:gd name="csX3" fmla="*/ 71202 w 75340"/>
                <a:gd name="csY3" fmla="*/ 8595 h 316021"/>
                <a:gd name="csX4" fmla="*/ 75423 w 75340"/>
                <a:gd name="csY4" fmla="*/ 3223 h 316021"/>
                <a:gd name="csX5" fmla="*/ 72176 w 75340"/>
                <a:gd name="csY5" fmla="*/ 63 h 316021"/>
                <a:gd name="csX6" fmla="*/ 20542 w 75340"/>
                <a:gd name="csY6" fmla="*/ 61687 h 316021"/>
                <a:gd name="csX7" fmla="*/ 83 w 75340"/>
                <a:gd name="csY7" fmla="*/ 158074 h 316021"/>
                <a:gd name="csX8" fmla="*/ 21516 w 75340"/>
                <a:gd name="csY8" fmla="*/ 256673 h 316021"/>
                <a:gd name="csX9" fmla="*/ 72176 w 75340"/>
                <a:gd name="csY9" fmla="*/ 316085 h 316021"/>
                <a:gd name="csX10" fmla="*/ 75423 w 75340"/>
                <a:gd name="csY10" fmla="*/ 31292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423" y="312924"/>
                  </a:moveTo>
                  <a:cubicBezTo>
                    <a:pt x="75423" y="311976"/>
                    <a:pt x="75423" y="311344"/>
                    <a:pt x="69903" y="305972"/>
                  </a:cubicBezTo>
                  <a:cubicBezTo>
                    <a:pt x="29310" y="266153"/>
                    <a:pt x="18918" y="206425"/>
                    <a:pt x="18918" y="158074"/>
                  </a:cubicBezTo>
                  <a:cubicBezTo>
                    <a:pt x="18918" y="103086"/>
                    <a:pt x="31258" y="48098"/>
                    <a:pt x="71202" y="8595"/>
                  </a:cubicBezTo>
                  <a:cubicBezTo>
                    <a:pt x="75423" y="4803"/>
                    <a:pt x="75423" y="4171"/>
                    <a:pt x="75423" y="3223"/>
                  </a:cubicBezTo>
                  <a:cubicBezTo>
                    <a:pt x="75423" y="1011"/>
                    <a:pt x="74124" y="63"/>
                    <a:pt x="72176" y="63"/>
                  </a:cubicBezTo>
                  <a:cubicBezTo>
                    <a:pt x="68928" y="63"/>
                    <a:pt x="39701" y="21552"/>
                    <a:pt x="20542" y="61687"/>
                  </a:cubicBezTo>
                  <a:cubicBezTo>
                    <a:pt x="3980" y="96449"/>
                    <a:pt x="83" y="131528"/>
                    <a:pt x="83" y="158074"/>
                  </a:cubicBezTo>
                  <a:cubicBezTo>
                    <a:pt x="83" y="182723"/>
                    <a:pt x="3655" y="220962"/>
                    <a:pt x="21516" y="256673"/>
                  </a:cubicBezTo>
                  <a:cubicBezTo>
                    <a:pt x="41000" y="295543"/>
                    <a:pt x="68928" y="316085"/>
                    <a:pt x="72176" y="316085"/>
                  </a:cubicBezTo>
                  <a:cubicBezTo>
                    <a:pt x="74124" y="316085"/>
                    <a:pt x="75423" y="315137"/>
                    <a:pt x="75423" y="31292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B827D4F-598F-3200-D826-3081E90F20B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272800" y="4046583"/>
              <a:ext cx="161722" cy="143157"/>
            </a:xfrm>
            <a:custGeom>
              <a:avLst/>
              <a:gdLst>
                <a:gd name="csX0" fmla="*/ 99133 w 161722"/>
                <a:gd name="csY0" fmla="*/ 44306 h 143157"/>
                <a:gd name="csX1" fmla="*/ 131283 w 161722"/>
                <a:gd name="csY1" fmla="*/ 7015 h 143157"/>
                <a:gd name="csX2" fmla="*/ 147520 w 161722"/>
                <a:gd name="csY2" fmla="*/ 11124 h 143157"/>
                <a:gd name="csX3" fmla="*/ 131932 w 161722"/>
                <a:gd name="csY3" fmla="*/ 28189 h 143157"/>
                <a:gd name="csX4" fmla="*/ 144273 w 161722"/>
                <a:gd name="csY4" fmla="*/ 39249 h 143157"/>
                <a:gd name="csX5" fmla="*/ 161809 w 161722"/>
                <a:gd name="csY5" fmla="*/ 20920 h 143157"/>
                <a:gd name="csX6" fmla="*/ 131608 w 161722"/>
                <a:gd name="csY6" fmla="*/ 63 h 143157"/>
                <a:gd name="csX7" fmla="*/ 97510 w 161722"/>
                <a:gd name="csY7" fmla="*/ 24080 h 143157"/>
                <a:gd name="csX8" fmla="*/ 62437 w 161722"/>
                <a:gd name="csY8" fmla="*/ 63 h 143157"/>
                <a:gd name="csX9" fmla="*/ 10154 w 161722"/>
                <a:gd name="csY9" fmla="*/ 48730 h 143157"/>
                <a:gd name="csX10" fmla="*/ 14050 w 161722"/>
                <a:gd name="csY10" fmla="*/ 51890 h 143157"/>
                <a:gd name="csX11" fmla="*/ 18272 w 161722"/>
                <a:gd name="csY11" fmla="*/ 48414 h 143157"/>
                <a:gd name="csX12" fmla="*/ 61788 w 161722"/>
                <a:gd name="csY12" fmla="*/ 7015 h 143157"/>
                <a:gd name="csX13" fmla="*/ 79324 w 161722"/>
                <a:gd name="csY13" fmla="*/ 28189 h 143157"/>
                <a:gd name="csX14" fmla="*/ 61788 w 161722"/>
                <a:gd name="csY14" fmla="*/ 103402 h 143157"/>
                <a:gd name="csX15" fmla="*/ 30937 w 161722"/>
                <a:gd name="csY15" fmla="*/ 136268 h 143157"/>
                <a:gd name="csX16" fmla="*/ 14700 w 161722"/>
                <a:gd name="csY16" fmla="*/ 132160 h 143157"/>
                <a:gd name="csX17" fmla="*/ 29963 w 161722"/>
                <a:gd name="csY17" fmla="*/ 115095 h 143157"/>
                <a:gd name="csX18" fmla="*/ 17947 w 161722"/>
                <a:gd name="csY18" fmla="*/ 104034 h 143157"/>
                <a:gd name="csX19" fmla="*/ 87 w 161722"/>
                <a:gd name="csY19" fmla="*/ 122363 h 143157"/>
                <a:gd name="csX20" fmla="*/ 30612 w 161722"/>
                <a:gd name="csY20" fmla="*/ 143221 h 143157"/>
                <a:gd name="csX21" fmla="*/ 64710 w 161722"/>
                <a:gd name="csY21" fmla="*/ 119203 h 143157"/>
                <a:gd name="csX22" fmla="*/ 99783 w 161722"/>
                <a:gd name="csY22" fmla="*/ 143221 h 143157"/>
                <a:gd name="csX23" fmla="*/ 151742 w 161722"/>
                <a:gd name="csY23" fmla="*/ 94553 h 143157"/>
                <a:gd name="csX24" fmla="*/ 147845 w 161722"/>
                <a:gd name="csY24" fmla="*/ 91393 h 143157"/>
                <a:gd name="csX25" fmla="*/ 143623 w 161722"/>
                <a:gd name="csY25" fmla="*/ 94869 h 143157"/>
                <a:gd name="csX26" fmla="*/ 100432 w 161722"/>
                <a:gd name="csY26" fmla="*/ 136268 h 143157"/>
                <a:gd name="csX27" fmla="*/ 82571 w 161722"/>
                <a:gd name="csY27" fmla="*/ 115411 h 143157"/>
                <a:gd name="csX28" fmla="*/ 88092 w 161722"/>
                <a:gd name="csY28" fmla="*/ 87601 h 143157"/>
                <a:gd name="csX29" fmla="*/ 99133 w 161722"/>
                <a:gd name="csY29" fmla="*/ 44306 h 143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61722" h="143157">
                  <a:moveTo>
                    <a:pt x="99133" y="44306"/>
                  </a:moveTo>
                  <a:cubicBezTo>
                    <a:pt x="101082" y="36089"/>
                    <a:pt x="108551" y="7015"/>
                    <a:pt x="131283" y="7015"/>
                  </a:cubicBezTo>
                  <a:cubicBezTo>
                    <a:pt x="132907" y="7015"/>
                    <a:pt x="140700" y="7015"/>
                    <a:pt x="147520" y="11124"/>
                  </a:cubicBezTo>
                  <a:cubicBezTo>
                    <a:pt x="138427" y="12704"/>
                    <a:pt x="131932" y="20604"/>
                    <a:pt x="131932" y="28189"/>
                  </a:cubicBezTo>
                  <a:cubicBezTo>
                    <a:pt x="131932" y="33245"/>
                    <a:pt x="135505" y="39249"/>
                    <a:pt x="144273" y="39249"/>
                  </a:cubicBezTo>
                  <a:cubicBezTo>
                    <a:pt x="151417" y="39249"/>
                    <a:pt x="161809" y="33561"/>
                    <a:pt x="161809" y="20920"/>
                  </a:cubicBezTo>
                  <a:cubicBezTo>
                    <a:pt x="161809" y="4487"/>
                    <a:pt x="142649" y="63"/>
                    <a:pt x="131608" y="63"/>
                  </a:cubicBezTo>
                  <a:cubicBezTo>
                    <a:pt x="112773" y="63"/>
                    <a:pt x="101406" y="16812"/>
                    <a:pt x="97510" y="24080"/>
                  </a:cubicBezTo>
                  <a:cubicBezTo>
                    <a:pt x="89391" y="3223"/>
                    <a:pt x="71855" y="63"/>
                    <a:pt x="62437" y="63"/>
                  </a:cubicBezTo>
                  <a:cubicBezTo>
                    <a:pt x="28664" y="63"/>
                    <a:pt x="10154" y="40830"/>
                    <a:pt x="10154" y="48730"/>
                  </a:cubicBezTo>
                  <a:cubicBezTo>
                    <a:pt x="10154" y="51890"/>
                    <a:pt x="13401" y="51890"/>
                    <a:pt x="14050" y="51890"/>
                  </a:cubicBezTo>
                  <a:cubicBezTo>
                    <a:pt x="16648" y="51890"/>
                    <a:pt x="17623" y="51258"/>
                    <a:pt x="18272" y="48414"/>
                  </a:cubicBezTo>
                  <a:cubicBezTo>
                    <a:pt x="29313" y="14916"/>
                    <a:pt x="50746" y="7015"/>
                    <a:pt x="61788" y="7015"/>
                  </a:cubicBezTo>
                  <a:cubicBezTo>
                    <a:pt x="67958" y="7015"/>
                    <a:pt x="79324" y="9859"/>
                    <a:pt x="79324" y="28189"/>
                  </a:cubicBezTo>
                  <a:cubicBezTo>
                    <a:pt x="79324" y="37985"/>
                    <a:pt x="73803" y="59159"/>
                    <a:pt x="61788" y="103402"/>
                  </a:cubicBezTo>
                  <a:cubicBezTo>
                    <a:pt x="56592" y="122995"/>
                    <a:pt x="45226" y="136268"/>
                    <a:pt x="30937" y="136268"/>
                  </a:cubicBezTo>
                  <a:cubicBezTo>
                    <a:pt x="28989" y="136268"/>
                    <a:pt x="21520" y="136268"/>
                    <a:pt x="14700" y="132160"/>
                  </a:cubicBezTo>
                  <a:cubicBezTo>
                    <a:pt x="22819" y="130580"/>
                    <a:pt x="29963" y="123943"/>
                    <a:pt x="29963" y="115095"/>
                  </a:cubicBezTo>
                  <a:cubicBezTo>
                    <a:pt x="29963" y="106562"/>
                    <a:pt x="22819" y="104034"/>
                    <a:pt x="17947" y="104034"/>
                  </a:cubicBezTo>
                  <a:cubicBezTo>
                    <a:pt x="8205" y="104034"/>
                    <a:pt x="87" y="112251"/>
                    <a:pt x="87" y="122363"/>
                  </a:cubicBezTo>
                  <a:cubicBezTo>
                    <a:pt x="87" y="136900"/>
                    <a:pt x="16324" y="143221"/>
                    <a:pt x="30612" y="143221"/>
                  </a:cubicBezTo>
                  <a:cubicBezTo>
                    <a:pt x="52045" y="143221"/>
                    <a:pt x="63736" y="121099"/>
                    <a:pt x="64710" y="119203"/>
                  </a:cubicBezTo>
                  <a:cubicBezTo>
                    <a:pt x="68607" y="130896"/>
                    <a:pt x="80298" y="143221"/>
                    <a:pt x="99783" y="143221"/>
                  </a:cubicBezTo>
                  <a:cubicBezTo>
                    <a:pt x="133231" y="143221"/>
                    <a:pt x="151742" y="102454"/>
                    <a:pt x="151742" y="94553"/>
                  </a:cubicBezTo>
                  <a:cubicBezTo>
                    <a:pt x="151742" y="91393"/>
                    <a:pt x="148819" y="91393"/>
                    <a:pt x="147845" y="91393"/>
                  </a:cubicBezTo>
                  <a:cubicBezTo>
                    <a:pt x="144922" y="91393"/>
                    <a:pt x="144273" y="92657"/>
                    <a:pt x="143623" y="94869"/>
                  </a:cubicBezTo>
                  <a:cubicBezTo>
                    <a:pt x="132907" y="128684"/>
                    <a:pt x="110824" y="136268"/>
                    <a:pt x="100432" y="136268"/>
                  </a:cubicBezTo>
                  <a:cubicBezTo>
                    <a:pt x="87767" y="136268"/>
                    <a:pt x="82571" y="126156"/>
                    <a:pt x="82571" y="115411"/>
                  </a:cubicBezTo>
                  <a:cubicBezTo>
                    <a:pt x="82571" y="108458"/>
                    <a:pt x="84520" y="101506"/>
                    <a:pt x="88092" y="87601"/>
                  </a:cubicBezTo>
                  <a:lnTo>
                    <a:pt x="99133" y="4430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CF71F23-0E76-ABD5-46E8-ED85450FABE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469214" y="3968718"/>
              <a:ext cx="92292" cy="95343"/>
            </a:xfrm>
            <a:custGeom>
              <a:avLst/>
              <a:gdLst>
                <a:gd name="csX0" fmla="*/ 53285 w 92292"/>
                <a:gd name="csY0" fmla="*/ 47842 h 95343"/>
                <a:gd name="csX1" fmla="*/ 86019 w 92292"/>
                <a:gd name="csY1" fmla="*/ 34126 h 95343"/>
                <a:gd name="csX2" fmla="*/ 92384 w 92292"/>
                <a:gd name="csY2" fmla="*/ 27269 h 95343"/>
                <a:gd name="csX3" fmla="*/ 85337 w 92292"/>
                <a:gd name="csY3" fmla="*/ 20190 h 95343"/>
                <a:gd name="csX4" fmla="*/ 80564 w 92292"/>
                <a:gd name="csY4" fmla="*/ 22181 h 95343"/>
                <a:gd name="csX5" fmla="*/ 49648 w 92292"/>
                <a:gd name="csY5" fmla="*/ 42311 h 95343"/>
                <a:gd name="csX6" fmla="*/ 53058 w 92292"/>
                <a:gd name="csY6" fmla="*/ 9571 h 95343"/>
                <a:gd name="csX7" fmla="*/ 46238 w 92292"/>
                <a:gd name="csY7" fmla="*/ 59 h 95343"/>
                <a:gd name="csX8" fmla="*/ 39191 w 92292"/>
                <a:gd name="csY8" fmla="*/ 6696 h 95343"/>
                <a:gd name="csX9" fmla="*/ 40328 w 92292"/>
                <a:gd name="csY9" fmla="*/ 17535 h 95343"/>
                <a:gd name="csX10" fmla="*/ 42828 w 92292"/>
                <a:gd name="csY10" fmla="*/ 42311 h 95343"/>
                <a:gd name="csX11" fmla="*/ 12140 w 92292"/>
                <a:gd name="csY11" fmla="*/ 22181 h 95343"/>
                <a:gd name="csX12" fmla="*/ 7139 w 92292"/>
                <a:gd name="csY12" fmla="*/ 20190 h 95343"/>
                <a:gd name="csX13" fmla="*/ 92 w 92292"/>
                <a:gd name="csY13" fmla="*/ 27269 h 95343"/>
                <a:gd name="csX14" fmla="*/ 4866 w 92292"/>
                <a:gd name="csY14" fmla="*/ 33684 h 95343"/>
                <a:gd name="csX15" fmla="*/ 39191 w 92292"/>
                <a:gd name="csY15" fmla="*/ 47620 h 95343"/>
                <a:gd name="csX16" fmla="*/ 6457 w 92292"/>
                <a:gd name="csY16" fmla="*/ 61336 h 95343"/>
                <a:gd name="csX17" fmla="*/ 92 w 92292"/>
                <a:gd name="csY17" fmla="*/ 68193 h 95343"/>
                <a:gd name="csX18" fmla="*/ 7139 w 92292"/>
                <a:gd name="csY18" fmla="*/ 75272 h 95343"/>
                <a:gd name="csX19" fmla="*/ 11913 w 92292"/>
                <a:gd name="csY19" fmla="*/ 73281 h 95343"/>
                <a:gd name="csX20" fmla="*/ 42828 w 92292"/>
                <a:gd name="csY20" fmla="*/ 53151 h 95343"/>
                <a:gd name="csX21" fmla="*/ 39191 w 92292"/>
                <a:gd name="csY21" fmla="*/ 88767 h 95343"/>
                <a:gd name="csX22" fmla="*/ 46238 w 92292"/>
                <a:gd name="csY22" fmla="*/ 95403 h 95343"/>
                <a:gd name="csX23" fmla="*/ 53285 w 92292"/>
                <a:gd name="csY23" fmla="*/ 88767 h 95343"/>
                <a:gd name="csX24" fmla="*/ 52149 w 92292"/>
                <a:gd name="csY24" fmla="*/ 77927 h 95343"/>
                <a:gd name="csX25" fmla="*/ 49648 w 92292"/>
                <a:gd name="csY25" fmla="*/ 53151 h 95343"/>
                <a:gd name="csX26" fmla="*/ 76927 w 92292"/>
                <a:gd name="csY26" fmla="*/ 70848 h 95343"/>
                <a:gd name="csX27" fmla="*/ 85337 w 92292"/>
                <a:gd name="csY27" fmla="*/ 75272 h 95343"/>
                <a:gd name="csX28" fmla="*/ 92384 w 92292"/>
                <a:gd name="csY28" fmla="*/ 68193 h 95343"/>
                <a:gd name="csX29" fmla="*/ 87611 w 92292"/>
                <a:gd name="csY29" fmla="*/ 61778 h 95343"/>
                <a:gd name="csX30" fmla="*/ 53285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285" y="47842"/>
                  </a:moveTo>
                  <a:cubicBezTo>
                    <a:pt x="71926" y="39878"/>
                    <a:pt x="80336" y="36781"/>
                    <a:pt x="86019" y="34126"/>
                  </a:cubicBezTo>
                  <a:cubicBezTo>
                    <a:pt x="90338" y="32357"/>
                    <a:pt x="92384" y="31472"/>
                    <a:pt x="92384" y="27269"/>
                  </a:cubicBezTo>
                  <a:cubicBezTo>
                    <a:pt x="92384" y="23508"/>
                    <a:pt x="89429" y="20190"/>
                    <a:pt x="85337" y="20190"/>
                  </a:cubicBezTo>
                  <a:cubicBezTo>
                    <a:pt x="83746" y="20190"/>
                    <a:pt x="83292" y="20190"/>
                    <a:pt x="80564" y="22181"/>
                  </a:cubicBezTo>
                  <a:lnTo>
                    <a:pt x="49648" y="42311"/>
                  </a:lnTo>
                  <a:lnTo>
                    <a:pt x="53058" y="9571"/>
                  </a:lnTo>
                  <a:cubicBezTo>
                    <a:pt x="53513" y="5590"/>
                    <a:pt x="53058" y="59"/>
                    <a:pt x="46238" y="59"/>
                  </a:cubicBezTo>
                  <a:cubicBezTo>
                    <a:pt x="43510" y="59"/>
                    <a:pt x="39191" y="1829"/>
                    <a:pt x="39191" y="6696"/>
                  </a:cubicBezTo>
                  <a:cubicBezTo>
                    <a:pt x="39191" y="8687"/>
                    <a:pt x="40101" y="15323"/>
                    <a:pt x="40328" y="17535"/>
                  </a:cubicBezTo>
                  <a:cubicBezTo>
                    <a:pt x="40783" y="21296"/>
                    <a:pt x="42374" y="37223"/>
                    <a:pt x="42828" y="42311"/>
                  </a:cubicBezTo>
                  <a:lnTo>
                    <a:pt x="12140" y="22181"/>
                  </a:lnTo>
                  <a:cubicBezTo>
                    <a:pt x="9867" y="20853"/>
                    <a:pt x="9185" y="20190"/>
                    <a:pt x="7139" y="20190"/>
                  </a:cubicBezTo>
                  <a:cubicBezTo>
                    <a:pt x="3047" y="20190"/>
                    <a:pt x="92" y="23508"/>
                    <a:pt x="92" y="27269"/>
                  </a:cubicBezTo>
                  <a:cubicBezTo>
                    <a:pt x="92" y="31693"/>
                    <a:pt x="2820" y="32799"/>
                    <a:pt x="4866" y="33684"/>
                  </a:cubicBezTo>
                  <a:lnTo>
                    <a:pt x="39191" y="47620"/>
                  </a:lnTo>
                  <a:cubicBezTo>
                    <a:pt x="20551" y="55584"/>
                    <a:pt x="12140" y="58681"/>
                    <a:pt x="6457" y="61336"/>
                  </a:cubicBezTo>
                  <a:cubicBezTo>
                    <a:pt x="2138" y="63106"/>
                    <a:pt x="92" y="63990"/>
                    <a:pt x="92" y="68193"/>
                  </a:cubicBezTo>
                  <a:cubicBezTo>
                    <a:pt x="92" y="71954"/>
                    <a:pt x="3047" y="75272"/>
                    <a:pt x="7139" y="75272"/>
                  </a:cubicBezTo>
                  <a:cubicBezTo>
                    <a:pt x="8730" y="75272"/>
                    <a:pt x="9185" y="75272"/>
                    <a:pt x="11913" y="73281"/>
                  </a:cubicBezTo>
                  <a:lnTo>
                    <a:pt x="42828" y="53151"/>
                  </a:lnTo>
                  <a:lnTo>
                    <a:pt x="39191" y="88767"/>
                  </a:lnTo>
                  <a:cubicBezTo>
                    <a:pt x="39191" y="93633"/>
                    <a:pt x="43510" y="95403"/>
                    <a:pt x="46238" y="95403"/>
                  </a:cubicBezTo>
                  <a:cubicBezTo>
                    <a:pt x="48966" y="95403"/>
                    <a:pt x="53285" y="93633"/>
                    <a:pt x="53285" y="88767"/>
                  </a:cubicBezTo>
                  <a:cubicBezTo>
                    <a:pt x="53285" y="86776"/>
                    <a:pt x="52376" y="80139"/>
                    <a:pt x="52149" y="77927"/>
                  </a:cubicBezTo>
                  <a:cubicBezTo>
                    <a:pt x="51694" y="74166"/>
                    <a:pt x="50103" y="58239"/>
                    <a:pt x="49648" y="53151"/>
                  </a:cubicBezTo>
                  <a:lnTo>
                    <a:pt x="76927" y="70848"/>
                  </a:lnTo>
                  <a:cubicBezTo>
                    <a:pt x="82837" y="75272"/>
                    <a:pt x="83292" y="75272"/>
                    <a:pt x="85337" y="75272"/>
                  </a:cubicBezTo>
                  <a:cubicBezTo>
                    <a:pt x="89429" y="75272"/>
                    <a:pt x="92384" y="71954"/>
                    <a:pt x="92384" y="68193"/>
                  </a:cubicBezTo>
                  <a:cubicBezTo>
                    <a:pt x="92384" y="63769"/>
                    <a:pt x="89657" y="62663"/>
                    <a:pt x="87611" y="61778"/>
                  </a:cubicBezTo>
                  <a:lnTo>
                    <a:pt x="53285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11543C8-F7E4-AE7B-CECF-AAD6CD46432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473760" y="4117817"/>
              <a:ext cx="82744" cy="146886"/>
            </a:xfrm>
            <a:custGeom>
              <a:avLst/>
              <a:gdLst>
                <a:gd name="csX0" fmla="*/ 51467 w 82744"/>
                <a:gd name="csY0" fmla="*/ 6259 h 146886"/>
                <a:gd name="csX1" fmla="*/ 44647 w 82744"/>
                <a:gd name="csY1" fmla="*/ 65 h 146886"/>
                <a:gd name="csX2" fmla="*/ 92 w 82744"/>
                <a:gd name="csY2" fmla="*/ 14223 h 146886"/>
                <a:gd name="csX3" fmla="*/ 92 w 82744"/>
                <a:gd name="csY3" fmla="*/ 22187 h 146886"/>
                <a:gd name="csX4" fmla="*/ 33054 w 82744"/>
                <a:gd name="csY4" fmla="*/ 15993 h 146886"/>
                <a:gd name="csX5" fmla="*/ 33054 w 82744"/>
                <a:gd name="csY5" fmla="*/ 128813 h 146886"/>
                <a:gd name="csX6" fmla="*/ 10322 w 82744"/>
                <a:gd name="csY6" fmla="*/ 138988 h 146886"/>
                <a:gd name="csX7" fmla="*/ 1683 w 82744"/>
                <a:gd name="csY7" fmla="*/ 138988 h 146886"/>
                <a:gd name="csX8" fmla="*/ 1683 w 82744"/>
                <a:gd name="csY8" fmla="*/ 146952 h 146886"/>
                <a:gd name="csX9" fmla="*/ 42147 w 82744"/>
                <a:gd name="csY9" fmla="*/ 146067 h 146886"/>
                <a:gd name="csX10" fmla="*/ 82837 w 82744"/>
                <a:gd name="csY10" fmla="*/ 146952 h 146886"/>
                <a:gd name="csX11" fmla="*/ 82837 w 82744"/>
                <a:gd name="csY11" fmla="*/ 138988 h 146886"/>
                <a:gd name="csX12" fmla="*/ 74199 w 82744"/>
                <a:gd name="csY12" fmla="*/ 138988 h 146886"/>
                <a:gd name="csX13" fmla="*/ 51467 w 82744"/>
                <a:gd name="csY13" fmla="*/ 128813 h 146886"/>
                <a:gd name="csX14" fmla="*/ 51467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467" y="6259"/>
                  </a:moveTo>
                  <a:cubicBezTo>
                    <a:pt x="51467" y="286"/>
                    <a:pt x="51012" y="65"/>
                    <a:pt x="44647" y="65"/>
                  </a:cubicBezTo>
                  <a:cubicBezTo>
                    <a:pt x="30099" y="14002"/>
                    <a:pt x="9412" y="14223"/>
                    <a:pt x="92" y="14223"/>
                  </a:cubicBezTo>
                  <a:lnTo>
                    <a:pt x="92" y="22187"/>
                  </a:lnTo>
                  <a:cubicBezTo>
                    <a:pt x="5548" y="22187"/>
                    <a:pt x="20551" y="22187"/>
                    <a:pt x="33054" y="15993"/>
                  </a:cubicBezTo>
                  <a:lnTo>
                    <a:pt x="33054" y="128813"/>
                  </a:lnTo>
                  <a:cubicBezTo>
                    <a:pt x="33054" y="136113"/>
                    <a:pt x="33054" y="138988"/>
                    <a:pt x="10322" y="138988"/>
                  </a:cubicBezTo>
                  <a:lnTo>
                    <a:pt x="1683" y="138988"/>
                  </a:lnTo>
                  <a:lnTo>
                    <a:pt x="1683" y="146952"/>
                  </a:lnTo>
                  <a:cubicBezTo>
                    <a:pt x="5775" y="146731"/>
                    <a:pt x="33736" y="146067"/>
                    <a:pt x="42147" y="146067"/>
                  </a:cubicBezTo>
                  <a:cubicBezTo>
                    <a:pt x="49193" y="146067"/>
                    <a:pt x="77836" y="146731"/>
                    <a:pt x="82837" y="146952"/>
                  </a:cubicBezTo>
                  <a:lnTo>
                    <a:pt x="82837" y="138988"/>
                  </a:lnTo>
                  <a:lnTo>
                    <a:pt x="74199" y="138988"/>
                  </a:lnTo>
                  <a:cubicBezTo>
                    <a:pt x="51467" y="138988"/>
                    <a:pt x="51467" y="136113"/>
                    <a:pt x="51467" y="128813"/>
                  </a:cubicBezTo>
                  <a:lnTo>
                    <a:pt x="51467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FD385B8-328D-D311-E749-FD62752D9C7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641141" y="3949248"/>
              <a:ext cx="76314" cy="316021"/>
            </a:xfrm>
            <a:custGeom>
              <a:avLst/>
              <a:gdLst>
                <a:gd name="csX0" fmla="*/ 13087 w 76314"/>
                <a:gd name="csY0" fmla="*/ 10808 h 316021"/>
                <a:gd name="csX1" fmla="*/ 6592 w 76314"/>
                <a:gd name="csY1" fmla="*/ 63 h 316021"/>
                <a:gd name="csX2" fmla="*/ 97 w 76314"/>
                <a:gd name="csY2" fmla="*/ 11756 h 316021"/>
                <a:gd name="csX3" fmla="*/ 97 w 76314"/>
                <a:gd name="csY3" fmla="*/ 304392 h 316021"/>
                <a:gd name="csX4" fmla="*/ 6592 w 76314"/>
                <a:gd name="csY4" fmla="*/ 316085 h 316021"/>
                <a:gd name="csX5" fmla="*/ 13087 w 76314"/>
                <a:gd name="csY5" fmla="*/ 305340 h 316021"/>
                <a:gd name="csX6" fmla="*/ 13087 w 76314"/>
                <a:gd name="csY6" fmla="*/ 10808 h 316021"/>
                <a:gd name="csX7" fmla="*/ 76412 w 76314"/>
                <a:gd name="csY7" fmla="*/ 11756 h 316021"/>
                <a:gd name="csX8" fmla="*/ 69917 w 76314"/>
                <a:gd name="csY8" fmla="*/ 63 h 316021"/>
                <a:gd name="csX9" fmla="*/ 63422 w 76314"/>
                <a:gd name="csY9" fmla="*/ 10808 h 316021"/>
                <a:gd name="csX10" fmla="*/ 63422 w 76314"/>
                <a:gd name="csY10" fmla="*/ 305340 h 316021"/>
                <a:gd name="csX11" fmla="*/ 69917 w 76314"/>
                <a:gd name="csY11" fmla="*/ 316085 h 316021"/>
                <a:gd name="csX12" fmla="*/ 76412 w 76314"/>
                <a:gd name="csY12" fmla="*/ 304392 h 316021"/>
                <a:gd name="csX13" fmla="*/ 76412 w 76314"/>
                <a:gd name="csY13" fmla="*/ 11756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6314" h="316021">
                  <a:moveTo>
                    <a:pt x="13087" y="10808"/>
                  </a:moveTo>
                  <a:cubicBezTo>
                    <a:pt x="13087" y="5751"/>
                    <a:pt x="13087" y="63"/>
                    <a:pt x="6592" y="63"/>
                  </a:cubicBezTo>
                  <a:cubicBezTo>
                    <a:pt x="97" y="63"/>
                    <a:pt x="97" y="7015"/>
                    <a:pt x="97" y="11756"/>
                  </a:cubicBezTo>
                  <a:lnTo>
                    <a:pt x="97" y="304392"/>
                  </a:lnTo>
                  <a:cubicBezTo>
                    <a:pt x="97" y="309448"/>
                    <a:pt x="97" y="316085"/>
                    <a:pt x="6592" y="316085"/>
                  </a:cubicBezTo>
                  <a:cubicBezTo>
                    <a:pt x="13087" y="316085"/>
                    <a:pt x="13087" y="310396"/>
                    <a:pt x="13087" y="305340"/>
                  </a:cubicBezTo>
                  <a:lnTo>
                    <a:pt x="13087" y="10808"/>
                  </a:lnTo>
                  <a:close/>
                  <a:moveTo>
                    <a:pt x="76412" y="11756"/>
                  </a:moveTo>
                  <a:cubicBezTo>
                    <a:pt x="76412" y="6699"/>
                    <a:pt x="76412" y="63"/>
                    <a:pt x="69917" y="63"/>
                  </a:cubicBezTo>
                  <a:cubicBezTo>
                    <a:pt x="63422" y="63"/>
                    <a:pt x="63422" y="5751"/>
                    <a:pt x="63422" y="10808"/>
                  </a:cubicBezTo>
                  <a:lnTo>
                    <a:pt x="63422" y="305340"/>
                  </a:lnTo>
                  <a:cubicBezTo>
                    <a:pt x="63422" y="310396"/>
                    <a:pt x="63422" y="316085"/>
                    <a:pt x="69917" y="316085"/>
                  </a:cubicBezTo>
                  <a:cubicBezTo>
                    <a:pt x="76412" y="316085"/>
                    <a:pt x="76412" y="309132"/>
                    <a:pt x="76412" y="304392"/>
                  </a:cubicBezTo>
                  <a:lnTo>
                    <a:pt x="76412" y="1175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FD59D0A-D205-63CC-2AC1-E0BA563E925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787276" y="4042475"/>
              <a:ext cx="129247" cy="205098"/>
            </a:xfrm>
            <a:custGeom>
              <a:avLst/>
              <a:gdLst>
                <a:gd name="csX0" fmla="*/ 25432 w 129247"/>
                <a:gd name="csY0" fmla="*/ 129316 h 205098"/>
                <a:gd name="csX1" fmla="*/ 69272 w 129247"/>
                <a:gd name="csY1" fmla="*/ 147329 h 205098"/>
                <a:gd name="csX2" fmla="*/ 129350 w 129247"/>
                <a:gd name="csY2" fmla="*/ 73380 h 205098"/>
                <a:gd name="csX3" fmla="*/ 77715 w 129247"/>
                <a:gd name="csY3" fmla="*/ 63 h 205098"/>
                <a:gd name="csX4" fmla="*/ 24458 w 129247"/>
                <a:gd name="csY4" fmla="*/ 19024 h 205098"/>
                <a:gd name="csX5" fmla="*/ 24458 w 129247"/>
                <a:gd name="csY5" fmla="*/ 3539 h 205098"/>
                <a:gd name="csX6" fmla="*/ 102 w 129247"/>
                <a:gd name="csY6" fmla="*/ 3539 h 205098"/>
                <a:gd name="csX7" fmla="*/ 102 w 129247"/>
                <a:gd name="csY7" fmla="*/ 205161 h 205098"/>
                <a:gd name="csX8" fmla="*/ 25432 w 129247"/>
                <a:gd name="csY8" fmla="*/ 205161 h 205098"/>
                <a:gd name="csX9" fmla="*/ 25432 w 129247"/>
                <a:gd name="csY9" fmla="*/ 129316 h 205098"/>
                <a:gd name="csX10" fmla="*/ 25432 w 129247"/>
                <a:gd name="csY10" fmla="*/ 38617 h 205098"/>
                <a:gd name="csX11" fmla="*/ 59855 w 129247"/>
                <a:gd name="csY11" fmla="*/ 20288 h 205098"/>
                <a:gd name="csX12" fmla="*/ 104020 w 129247"/>
                <a:gd name="csY12" fmla="*/ 73380 h 205098"/>
                <a:gd name="csX13" fmla="*/ 56607 w 129247"/>
                <a:gd name="csY13" fmla="*/ 128052 h 205098"/>
                <a:gd name="csX14" fmla="*/ 28679 w 129247"/>
                <a:gd name="csY14" fmla="*/ 113199 h 205098"/>
                <a:gd name="csX15" fmla="*/ 25432 w 129247"/>
                <a:gd name="csY15" fmla="*/ 102138 h 205098"/>
                <a:gd name="csX16" fmla="*/ 25432 w 129247"/>
                <a:gd name="csY16" fmla="*/ 38617 h 2050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29247" h="205098">
                  <a:moveTo>
                    <a:pt x="25432" y="129316"/>
                  </a:moveTo>
                  <a:cubicBezTo>
                    <a:pt x="35499" y="138480"/>
                    <a:pt x="49788" y="147329"/>
                    <a:pt x="69272" y="147329"/>
                  </a:cubicBezTo>
                  <a:cubicBezTo>
                    <a:pt x="100772" y="147329"/>
                    <a:pt x="129350" y="116359"/>
                    <a:pt x="129350" y="73380"/>
                  </a:cubicBezTo>
                  <a:cubicBezTo>
                    <a:pt x="129350" y="35457"/>
                    <a:pt x="108891" y="63"/>
                    <a:pt x="77715" y="63"/>
                  </a:cubicBezTo>
                  <a:cubicBezTo>
                    <a:pt x="58231" y="63"/>
                    <a:pt x="39396" y="6699"/>
                    <a:pt x="24458" y="19024"/>
                  </a:cubicBezTo>
                  <a:lnTo>
                    <a:pt x="24458" y="3539"/>
                  </a:lnTo>
                  <a:lnTo>
                    <a:pt x="102" y="3539"/>
                  </a:lnTo>
                  <a:lnTo>
                    <a:pt x="102" y="205161"/>
                  </a:lnTo>
                  <a:lnTo>
                    <a:pt x="25432" y="205161"/>
                  </a:lnTo>
                  <a:lnTo>
                    <a:pt x="25432" y="129316"/>
                  </a:lnTo>
                  <a:close/>
                  <a:moveTo>
                    <a:pt x="25432" y="38617"/>
                  </a:moveTo>
                  <a:cubicBezTo>
                    <a:pt x="33226" y="27557"/>
                    <a:pt x="45891" y="20288"/>
                    <a:pt x="59855" y="20288"/>
                  </a:cubicBezTo>
                  <a:cubicBezTo>
                    <a:pt x="84535" y="20288"/>
                    <a:pt x="104020" y="44306"/>
                    <a:pt x="104020" y="73380"/>
                  </a:cubicBezTo>
                  <a:cubicBezTo>
                    <a:pt x="104020" y="105930"/>
                    <a:pt x="80963" y="128052"/>
                    <a:pt x="56607" y="128052"/>
                  </a:cubicBezTo>
                  <a:cubicBezTo>
                    <a:pt x="43942" y="128052"/>
                    <a:pt x="35174" y="121731"/>
                    <a:pt x="28679" y="113199"/>
                  </a:cubicBezTo>
                  <a:cubicBezTo>
                    <a:pt x="25432" y="108458"/>
                    <a:pt x="25432" y="107826"/>
                    <a:pt x="25432" y="102138"/>
                  </a:cubicBezTo>
                  <a:lnTo>
                    <a:pt x="25432" y="38617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D147334-0DFC-9B3E-FF2C-F6A85DE7A50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947195" y="4040578"/>
              <a:ext cx="142562" cy="149162"/>
            </a:xfrm>
            <a:custGeom>
              <a:avLst/>
              <a:gdLst>
                <a:gd name="csX0" fmla="*/ 142670 w 142562"/>
                <a:gd name="csY0" fmla="*/ 76224 h 149162"/>
                <a:gd name="csX1" fmla="*/ 71551 w 142562"/>
                <a:gd name="csY1" fmla="*/ 63 h 149162"/>
                <a:gd name="csX2" fmla="*/ 107 w 142562"/>
                <a:gd name="csY2" fmla="*/ 76224 h 149162"/>
                <a:gd name="csX3" fmla="*/ 71226 w 142562"/>
                <a:gd name="csY3" fmla="*/ 149225 h 149162"/>
                <a:gd name="csX4" fmla="*/ 142670 w 142562"/>
                <a:gd name="csY4" fmla="*/ 76224 h 149162"/>
                <a:gd name="csX5" fmla="*/ 71226 w 142562"/>
                <a:gd name="csY5" fmla="*/ 129000 h 149162"/>
                <a:gd name="csX6" fmla="*/ 25437 w 142562"/>
                <a:gd name="csY6" fmla="*/ 73064 h 149162"/>
                <a:gd name="csX7" fmla="*/ 71226 w 142562"/>
                <a:gd name="csY7" fmla="*/ 19340 h 149162"/>
                <a:gd name="csX8" fmla="*/ 117340 w 142562"/>
                <a:gd name="csY8" fmla="*/ 73064 h 149162"/>
                <a:gd name="csX9" fmla="*/ 71226 w 142562"/>
                <a:gd name="csY9" fmla="*/ 129000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42562" h="149162">
                  <a:moveTo>
                    <a:pt x="142670" y="76224"/>
                  </a:moveTo>
                  <a:cubicBezTo>
                    <a:pt x="142670" y="33877"/>
                    <a:pt x="110195" y="63"/>
                    <a:pt x="71551" y="63"/>
                  </a:cubicBezTo>
                  <a:cubicBezTo>
                    <a:pt x="31607" y="63"/>
                    <a:pt x="107" y="34825"/>
                    <a:pt x="107" y="76224"/>
                  </a:cubicBezTo>
                  <a:cubicBezTo>
                    <a:pt x="107" y="117939"/>
                    <a:pt x="33231" y="149225"/>
                    <a:pt x="71226" y="149225"/>
                  </a:cubicBezTo>
                  <a:cubicBezTo>
                    <a:pt x="110195" y="149225"/>
                    <a:pt x="142670" y="117307"/>
                    <a:pt x="142670" y="76224"/>
                  </a:cubicBezTo>
                  <a:close/>
                  <a:moveTo>
                    <a:pt x="71226" y="129000"/>
                  </a:moveTo>
                  <a:cubicBezTo>
                    <a:pt x="48819" y="129000"/>
                    <a:pt x="25437" y="111302"/>
                    <a:pt x="25437" y="73064"/>
                  </a:cubicBezTo>
                  <a:cubicBezTo>
                    <a:pt x="25437" y="34825"/>
                    <a:pt x="50118" y="19340"/>
                    <a:pt x="71226" y="19340"/>
                  </a:cubicBezTo>
                  <a:cubicBezTo>
                    <a:pt x="93958" y="19340"/>
                    <a:pt x="117340" y="35773"/>
                    <a:pt x="117340" y="73064"/>
                  </a:cubicBezTo>
                  <a:cubicBezTo>
                    <a:pt x="117340" y="110354"/>
                    <a:pt x="95257" y="129000"/>
                    <a:pt x="71226" y="12900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CA3F3D5-E3C5-32F4-FE5A-7B6C245FEBD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108918" y="4040578"/>
              <a:ext cx="107814" cy="149162"/>
            </a:xfrm>
            <a:custGeom>
              <a:avLst/>
              <a:gdLst>
                <a:gd name="csX0" fmla="*/ 102406 w 107814"/>
                <a:gd name="csY0" fmla="*/ 10175 h 149162"/>
                <a:gd name="csX1" fmla="*/ 55643 w 107814"/>
                <a:gd name="csY1" fmla="*/ 63 h 149162"/>
                <a:gd name="csX2" fmla="*/ 1736 w 107814"/>
                <a:gd name="csY2" fmla="*/ 41462 h 149162"/>
                <a:gd name="csX3" fmla="*/ 19272 w 107814"/>
                <a:gd name="csY3" fmla="*/ 73064 h 149162"/>
                <a:gd name="csX4" fmla="*/ 54344 w 107814"/>
                <a:gd name="csY4" fmla="*/ 84757 h 149162"/>
                <a:gd name="csX5" fmla="*/ 84870 w 107814"/>
                <a:gd name="csY5" fmla="*/ 107510 h 149162"/>
                <a:gd name="csX6" fmla="*/ 54344 w 107814"/>
                <a:gd name="csY6" fmla="*/ 129316 h 149162"/>
                <a:gd name="csX7" fmla="*/ 4009 w 107814"/>
                <a:gd name="csY7" fmla="*/ 113831 h 149162"/>
                <a:gd name="csX8" fmla="*/ 112 w 107814"/>
                <a:gd name="csY8" fmla="*/ 135320 h 149162"/>
                <a:gd name="csX9" fmla="*/ 54669 w 107814"/>
                <a:gd name="csY9" fmla="*/ 149225 h 149162"/>
                <a:gd name="csX10" fmla="*/ 92339 w 107814"/>
                <a:gd name="csY10" fmla="*/ 139112 h 149162"/>
                <a:gd name="csX11" fmla="*/ 107927 w 107814"/>
                <a:gd name="csY11" fmla="*/ 105298 h 149162"/>
                <a:gd name="csX12" fmla="*/ 95262 w 107814"/>
                <a:gd name="csY12" fmla="*/ 76224 h 149162"/>
                <a:gd name="csX13" fmla="*/ 57592 w 107814"/>
                <a:gd name="csY13" fmla="*/ 60423 h 149162"/>
                <a:gd name="csX14" fmla="*/ 24793 w 107814"/>
                <a:gd name="csY14" fmla="*/ 38301 h 149162"/>
                <a:gd name="csX15" fmla="*/ 52396 w 107814"/>
                <a:gd name="csY15" fmla="*/ 18708 h 149162"/>
                <a:gd name="csX16" fmla="*/ 98509 w 107814"/>
                <a:gd name="csY16" fmla="*/ 30717 h 149162"/>
                <a:gd name="csX17" fmla="*/ 102406 w 107814"/>
                <a:gd name="csY17" fmla="*/ 10175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814" h="149162">
                  <a:moveTo>
                    <a:pt x="102406" y="10175"/>
                  </a:moveTo>
                  <a:cubicBezTo>
                    <a:pt x="85520" y="2591"/>
                    <a:pt x="72205" y="63"/>
                    <a:pt x="55643" y="63"/>
                  </a:cubicBezTo>
                  <a:cubicBezTo>
                    <a:pt x="47525" y="63"/>
                    <a:pt x="1736" y="63"/>
                    <a:pt x="1736" y="41462"/>
                  </a:cubicBezTo>
                  <a:cubicBezTo>
                    <a:pt x="1736" y="56947"/>
                    <a:pt x="11153" y="67059"/>
                    <a:pt x="19272" y="73064"/>
                  </a:cubicBezTo>
                  <a:cubicBezTo>
                    <a:pt x="29339" y="80016"/>
                    <a:pt x="36483" y="81280"/>
                    <a:pt x="54344" y="84757"/>
                  </a:cubicBezTo>
                  <a:cubicBezTo>
                    <a:pt x="66035" y="86969"/>
                    <a:pt x="84870" y="90761"/>
                    <a:pt x="84870" y="107510"/>
                  </a:cubicBezTo>
                  <a:cubicBezTo>
                    <a:pt x="84870" y="129316"/>
                    <a:pt x="59216" y="129316"/>
                    <a:pt x="54344" y="129316"/>
                  </a:cubicBezTo>
                  <a:cubicBezTo>
                    <a:pt x="28040" y="129316"/>
                    <a:pt x="9854" y="117623"/>
                    <a:pt x="4009" y="113831"/>
                  </a:cubicBezTo>
                  <a:lnTo>
                    <a:pt x="112" y="135320"/>
                  </a:lnTo>
                  <a:cubicBezTo>
                    <a:pt x="10504" y="140376"/>
                    <a:pt x="28365" y="149225"/>
                    <a:pt x="54669" y="149225"/>
                  </a:cubicBezTo>
                  <a:cubicBezTo>
                    <a:pt x="60514" y="149225"/>
                    <a:pt x="78375" y="149225"/>
                    <a:pt x="92339" y="139112"/>
                  </a:cubicBezTo>
                  <a:cubicBezTo>
                    <a:pt x="102406" y="131528"/>
                    <a:pt x="107927" y="118887"/>
                    <a:pt x="107927" y="105298"/>
                  </a:cubicBezTo>
                  <a:cubicBezTo>
                    <a:pt x="107927" y="87917"/>
                    <a:pt x="95912" y="77172"/>
                    <a:pt x="95262" y="76224"/>
                  </a:cubicBezTo>
                  <a:cubicBezTo>
                    <a:pt x="82597" y="65163"/>
                    <a:pt x="73829" y="63267"/>
                    <a:pt x="57592" y="60423"/>
                  </a:cubicBezTo>
                  <a:cubicBezTo>
                    <a:pt x="39731" y="56947"/>
                    <a:pt x="24793" y="53786"/>
                    <a:pt x="24793" y="38301"/>
                  </a:cubicBezTo>
                  <a:cubicBezTo>
                    <a:pt x="24793" y="18708"/>
                    <a:pt x="48174" y="18708"/>
                    <a:pt x="52396" y="18708"/>
                  </a:cubicBezTo>
                  <a:cubicBezTo>
                    <a:pt x="62788" y="18708"/>
                    <a:pt x="79999" y="19972"/>
                    <a:pt x="98509" y="30717"/>
                  </a:cubicBezTo>
                  <a:lnTo>
                    <a:pt x="102406" y="10175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B725572-81BC-43E8-57DF-9E0398BC9CB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244541" y="3968718"/>
              <a:ext cx="92292" cy="95343"/>
            </a:xfrm>
            <a:custGeom>
              <a:avLst/>
              <a:gdLst>
                <a:gd name="csX0" fmla="*/ 53309 w 92292"/>
                <a:gd name="csY0" fmla="*/ 47842 h 95343"/>
                <a:gd name="csX1" fmla="*/ 86043 w 92292"/>
                <a:gd name="csY1" fmla="*/ 34126 h 95343"/>
                <a:gd name="csX2" fmla="*/ 92408 w 92292"/>
                <a:gd name="csY2" fmla="*/ 27269 h 95343"/>
                <a:gd name="csX3" fmla="*/ 85361 w 92292"/>
                <a:gd name="csY3" fmla="*/ 20190 h 95343"/>
                <a:gd name="csX4" fmla="*/ 80587 w 92292"/>
                <a:gd name="csY4" fmla="*/ 22181 h 95343"/>
                <a:gd name="csX5" fmla="*/ 49672 w 92292"/>
                <a:gd name="csY5" fmla="*/ 42311 h 95343"/>
                <a:gd name="csX6" fmla="*/ 53082 w 92292"/>
                <a:gd name="csY6" fmla="*/ 9571 h 95343"/>
                <a:gd name="csX7" fmla="*/ 46262 w 92292"/>
                <a:gd name="csY7" fmla="*/ 59 h 95343"/>
                <a:gd name="csX8" fmla="*/ 39215 w 92292"/>
                <a:gd name="csY8" fmla="*/ 6696 h 95343"/>
                <a:gd name="csX9" fmla="*/ 40352 w 92292"/>
                <a:gd name="csY9" fmla="*/ 17535 h 95343"/>
                <a:gd name="csX10" fmla="*/ 42852 w 92292"/>
                <a:gd name="csY10" fmla="*/ 42311 h 95343"/>
                <a:gd name="csX11" fmla="*/ 12164 w 92292"/>
                <a:gd name="csY11" fmla="*/ 22181 h 95343"/>
                <a:gd name="csX12" fmla="*/ 7163 w 92292"/>
                <a:gd name="csY12" fmla="*/ 20190 h 95343"/>
                <a:gd name="csX13" fmla="*/ 116 w 92292"/>
                <a:gd name="csY13" fmla="*/ 27269 h 95343"/>
                <a:gd name="csX14" fmla="*/ 4890 w 92292"/>
                <a:gd name="csY14" fmla="*/ 33684 h 95343"/>
                <a:gd name="csX15" fmla="*/ 39215 w 92292"/>
                <a:gd name="csY15" fmla="*/ 47620 h 95343"/>
                <a:gd name="csX16" fmla="*/ 6481 w 92292"/>
                <a:gd name="csY16" fmla="*/ 61336 h 95343"/>
                <a:gd name="csX17" fmla="*/ 116 w 92292"/>
                <a:gd name="csY17" fmla="*/ 68193 h 95343"/>
                <a:gd name="csX18" fmla="*/ 7163 w 92292"/>
                <a:gd name="csY18" fmla="*/ 75272 h 95343"/>
                <a:gd name="csX19" fmla="*/ 11937 w 92292"/>
                <a:gd name="csY19" fmla="*/ 73281 h 95343"/>
                <a:gd name="csX20" fmla="*/ 42852 w 92292"/>
                <a:gd name="csY20" fmla="*/ 53151 h 95343"/>
                <a:gd name="csX21" fmla="*/ 39215 w 92292"/>
                <a:gd name="csY21" fmla="*/ 88767 h 95343"/>
                <a:gd name="csX22" fmla="*/ 46262 w 92292"/>
                <a:gd name="csY22" fmla="*/ 95403 h 95343"/>
                <a:gd name="csX23" fmla="*/ 53309 w 92292"/>
                <a:gd name="csY23" fmla="*/ 88767 h 95343"/>
                <a:gd name="csX24" fmla="*/ 52172 w 92292"/>
                <a:gd name="csY24" fmla="*/ 77927 h 95343"/>
                <a:gd name="csX25" fmla="*/ 49672 w 92292"/>
                <a:gd name="csY25" fmla="*/ 53151 h 95343"/>
                <a:gd name="csX26" fmla="*/ 76950 w 92292"/>
                <a:gd name="csY26" fmla="*/ 70848 h 95343"/>
                <a:gd name="csX27" fmla="*/ 85361 w 92292"/>
                <a:gd name="csY27" fmla="*/ 75272 h 95343"/>
                <a:gd name="csX28" fmla="*/ 92408 w 92292"/>
                <a:gd name="csY28" fmla="*/ 68193 h 95343"/>
                <a:gd name="csX29" fmla="*/ 87634 w 92292"/>
                <a:gd name="csY29" fmla="*/ 61778 h 95343"/>
                <a:gd name="csX30" fmla="*/ 53309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09" y="47842"/>
                  </a:moveTo>
                  <a:cubicBezTo>
                    <a:pt x="71949" y="39878"/>
                    <a:pt x="80360" y="36781"/>
                    <a:pt x="86043" y="34126"/>
                  </a:cubicBezTo>
                  <a:cubicBezTo>
                    <a:pt x="90362" y="32357"/>
                    <a:pt x="92408" y="31472"/>
                    <a:pt x="92408" y="27269"/>
                  </a:cubicBezTo>
                  <a:cubicBezTo>
                    <a:pt x="92408" y="23508"/>
                    <a:pt x="89453" y="20190"/>
                    <a:pt x="85361" y="20190"/>
                  </a:cubicBezTo>
                  <a:cubicBezTo>
                    <a:pt x="83770" y="20190"/>
                    <a:pt x="83315" y="20190"/>
                    <a:pt x="80587" y="22181"/>
                  </a:cubicBezTo>
                  <a:lnTo>
                    <a:pt x="49672" y="42311"/>
                  </a:lnTo>
                  <a:lnTo>
                    <a:pt x="53082" y="9571"/>
                  </a:lnTo>
                  <a:cubicBezTo>
                    <a:pt x="53536" y="5590"/>
                    <a:pt x="53082" y="59"/>
                    <a:pt x="46262" y="59"/>
                  </a:cubicBezTo>
                  <a:cubicBezTo>
                    <a:pt x="43534" y="59"/>
                    <a:pt x="39215" y="1829"/>
                    <a:pt x="39215" y="6696"/>
                  </a:cubicBezTo>
                  <a:cubicBezTo>
                    <a:pt x="39215" y="8687"/>
                    <a:pt x="40124" y="15323"/>
                    <a:pt x="40352" y="17535"/>
                  </a:cubicBezTo>
                  <a:cubicBezTo>
                    <a:pt x="40806" y="21296"/>
                    <a:pt x="42398" y="37223"/>
                    <a:pt x="42852" y="42311"/>
                  </a:cubicBezTo>
                  <a:lnTo>
                    <a:pt x="12164" y="22181"/>
                  </a:lnTo>
                  <a:cubicBezTo>
                    <a:pt x="9891" y="20853"/>
                    <a:pt x="9209" y="20190"/>
                    <a:pt x="7163" y="20190"/>
                  </a:cubicBezTo>
                  <a:cubicBezTo>
                    <a:pt x="3071" y="20190"/>
                    <a:pt x="116" y="23508"/>
                    <a:pt x="116" y="27269"/>
                  </a:cubicBezTo>
                  <a:cubicBezTo>
                    <a:pt x="116" y="31693"/>
                    <a:pt x="2844" y="32799"/>
                    <a:pt x="4890" y="33684"/>
                  </a:cubicBezTo>
                  <a:lnTo>
                    <a:pt x="39215" y="47620"/>
                  </a:lnTo>
                  <a:cubicBezTo>
                    <a:pt x="20575" y="55584"/>
                    <a:pt x="12164" y="58681"/>
                    <a:pt x="6481" y="61336"/>
                  </a:cubicBezTo>
                  <a:cubicBezTo>
                    <a:pt x="2162" y="63106"/>
                    <a:pt x="116" y="63990"/>
                    <a:pt x="116" y="68193"/>
                  </a:cubicBezTo>
                  <a:cubicBezTo>
                    <a:pt x="116" y="71954"/>
                    <a:pt x="3071" y="75272"/>
                    <a:pt x="7163" y="75272"/>
                  </a:cubicBezTo>
                  <a:cubicBezTo>
                    <a:pt x="8754" y="75272"/>
                    <a:pt x="9209" y="75272"/>
                    <a:pt x="11937" y="73281"/>
                  </a:cubicBezTo>
                  <a:lnTo>
                    <a:pt x="42852" y="53151"/>
                  </a:lnTo>
                  <a:lnTo>
                    <a:pt x="39215" y="88767"/>
                  </a:lnTo>
                  <a:cubicBezTo>
                    <a:pt x="39215" y="93633"/>
                    <a:pt x="43534" y="95403"/>
                    <a:pt x="46262" y="95403"/>
                  </a:cubicBezTo>
                  <a:cubicBezTo>
                    <a:pt x="48990" y="95403"/>
                    <a:pt x="53309" y="93633"/>
                    <a:pt x="53309" y="88767"/>
                  </a:cubicBezTo>
                  <a:cubicBezTo>
                    <a:pt x="53309" y="86776"/>
                    <a:pt x="52400" y="80139"/>
                    <a:pt x="52172" y="77927"/>
                  </a:cubicBezTo>
                  <a:cubicBezTo>
                    <a:pt x="51718" y="74166"/>
                    <a:pt x="50127" y="58239"/>
                    <a:pt x="49672" y="53151"/>
                  </a:cubicBezTo>
                  <a:lnTo>
                    <a:pt x="76950" y="70848"/>
                  </a:lnTo>
                  <a:cubicBezTo>
                    <a:pt x="82861" y="75272"/>
                    <a:pt x="83315" y="75272"/>
                    <a:pt x="85361" y="75272"/>
                  </a:cubicBezTo>
                  <a:cubicBezTo>
                    <a:pt x="89453" y="75272"/>
                    <a:pt x="92408" y="71954"/>
                    <a:pt x="92408" y="68193"/>
                  </a:cubicBezTo>
                  <a:cubicBezTo>
                    <a:pt x="92408" y="63769"/>
                    <a:pt x="89680" y="62663"/>
                    <a:pt x="87634" y="61778"/>
                  </a:cubicBezTo>
                  <a:lnTo>
                    <a:pt x="53309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95C722B5-CC98-F886-EE4F-EBE61D40E52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249087" y="4117817"/>
              <a:ext cx="82744" cy="146886"/>
            </a:xfrm>
            <a:custGeom>
              <a:avLst/>
              <a:gdLst>
                <a:gd name="csX0" fmla="*/ 51490 w 82744"/>
                <a:gd name="csY0" fmla="*/ 6259 h 146886"/>
                <a:gd name="csX1" fmla="*/ 44671 w 82744"/>
                <a:gd name="csY1" fmla="*/ 65 h 146886"/>
                <a:gd name="csX2" fmla="*/ 116 w 82744"/>
                <a:gd name="csY2" fmla="*/ 14223 h 146886"/>
                <a:gd name="csX3" fmla="*/ 116 w 82744"/>
                <a:gd name="csY3" fmla="*/ 22187 h 146886"/>
                <a:gd name="csX4" fmla="*/ 33077 w 82744"/>
                <a:gd name="csY4" fmla="*/ 15993 h 146886"/>
                <a:gd name="csX5" fmla="*/ 33077 w 82744"/>
                <a:gd name="csY5" fmla="*/ 128813 h 146886"/>
                <a:gd name="csX6" fmla="*/ 10345 w 82744"/>
                <a:gd name="csY6" fmla="*/ 138988 h 146886"/>
                <a:gd name="csX7" fmla="*/ 1707 w 82744"/>
                <a:gd name="csY7" fmla="*/ 138988 h 146886"/>
                <a:gd name="csX8" fmla="*/ 1707 w 82744"/>
                <a:gd name="csY8" fmla="*/ 146952 h 146886"/>
                <a:gd name="csX9" fmla="*/ 42170 w 82744"/>
                <a:gd name="csY9" fmla="*/ 146067 h 146886"/>
                <a:gd name="csX10" fmla="*/ 82861 w 82744"/>
                <a:gd name="csY10" fmla="*/ 146952 h 146886"/>
                <a:gd name="csX11" fmla="*/ 82861 w 82744"/>
                <a:gd name="csY11" fmla="*/ 138988 h 146886"/>
                <a:gd name="csX12" fmla="*/ 74223 w 82744"/>
                <a:gd name="csY12" fmla="*/ 138988 h 146886"/>
                <a:gd name="csX13" fmla="*/ 51490 w 82744"/>
                <a:gd name="csY13" fmla="*/ 128813 h 146886"/>
                <a:gd name="csX14" fmla="*/ 51490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490" y="6259"/>
                  </a:moveTo>
                  <a:cubicBezTo>
                    <a:pt x="51490" y="286"/>
                    <a:pt x="51036" y="65"/>
                    <a:pt x="44671" y="65"/>
                  </a:cubicBezTo>
                  <a:cubicBezTo>
                    <a:pt x="30122" y="14002"/>
                    <a:pt x="9436" y="14223"/>
                    <a:pt x="116" y="14223"/>
                  </a:cubicBezTo>
                  <a:lnTo>
                    <a:pt x="116" y="22187"/>
                  </a:lnTo>
                  <a:cubicBezTo>
                    <a:pt x="5572" y="22187"/>
                    <a:pt x="20575" y="22187"/>
                    <a:pt x="33077" y="15993"/>
                  </a:cubicBezTo>
                  <a:lnTo>
                    <a:pt x="33077" y="128813"/>
                  </a:lnTo>
                  <a:cubicBezTo>
                    <a:pt x="33077" y="136113"/>
                    <a:pt x="33077" y="138988"/>
                    <a:pt x="10345" y="138988"/>
                  </a:cubicBezTo>
                  <a:lnTo>
                    <a:pt x="1707" y="138988"/>
                  </a:lnTo>
                  <a:lnTo>
                    <a:pt x="1707" y="146952"/>
                  </a:lnTo>
                  <a:cubicBezTo>
                    <a:pt x="5799" y="146731"/>
                    <a:pt x="33759" y="146067"/>
                    <a:pt x="42170" y="146067"/>
                  </a:cubicBezTo>
                  <a:cubicBezTo>
                    <a:pt x="49217" y="146067"/>
                    <a:pt x="77860" y="146731"/>
                    <a:pt x="82861" y="146952"/>
                  </a:cubicBezTo>
                  <a:lnTo>
                    <a:pt x="82861" y="138988"/>
                  </a:lnTo>
                  <a:lnTo>
                    <a:pt x="74223" y="138988"/>
                  </a:lnTo>
                  <a:cubicBezTo>
                    <a:pt x="51490" y="138988"/>
                    <a:pt x="51490" y="136113"/>
                    <a:pt x="51490" y="128813"/>
                  </a:cubicBezTo>
                  <a:lnTo>
                    <a:pt x="51490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D74FF4E-9C04-AA83-1629-852EC9E9CC8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401529" y="4152766"/>
              <a:ext cx="37994" cy="94490"/>
            </a:xfrm>
            <a:custGeom>
              <a:avLst/>
              <a:gdLst>
                <a:gd name="csX0" fmla="*/ 38116 w 37994"/>
                <a:gd name="csY0" fmla="*/ 33245 h 94490"/>
                <a:gd name="csX1" fmla="*/ 17332 w 37994"/>
                <a:gd name="csY1" fmla="*/ 63 h 94490"/>
                <a:gd name="csX2" fmla="*/ 121 w 37994"/>
                <a:gd name="csY2" fmla="*/ 16812 h 94490"/>
                <a:gd name="csX3" fmla="*/ 17332 w 37994"/>
                <a:gd name="csY3" fmla="*/ 33561 h 94490"/>
                <a:gd name="csX4" fmla="*/ 28698 w 37994"/>
                <a:gd name="csY4" fmla="*/ 29453 h 94490"/>
                <a:gd name="csX5" fmla="*/ 30322 w 37994"/>
                <a:gd name="csY5" fmla="*/ 28505 h 94490"/>
                <a:gd name="csX6" fmla="*/ 30971 w 37994"/>
                <a:gd name="csY6" fmla="*/ 33245 h 94490"/>
                <a:gd name="csX7" fmla="*/ 8889 w 37994"/>
                <a:gd name="csY7" fmla="*/ 86021 h 94490"/>
                <a:gd name="csX8" fmla="*/ 5316 w 37994"/>
                <a:gd name="csY8" fmla="*/ 91077 h 94490"/>
                <a:gd name="csX9" fmla="*/ 8564 w 37994"/>
                <a:gd name="csY9" fmla="*/ 94553 h 94490"/>
                <a:gd name="csX10" fmla="*/ 38116 w 37994"/>
                <a:gd name="csY10" fmla="*/ 33245 h 9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7994" h="94490">
                  <a:moveTo>
                    <a:pt x="38116" y="33245"/>
                  </a:moveTo>
                  <a:cubicBezTo>
                    <a:pt x="38116" y="12388"/>
                    <a:pt x="29997" y="63"/>
                    <a:pt x="17332" y="63"/>
                  </a:cubicBezTo>
                  <a:cubicBezTo>
                    <a:pt x="6615" y="63"/>
                    <a:pt x="121" y="7963"/>
                    <a:pt x="121" y="16812"/>
                  </a:cubicBezTo>
                  <a:cubicBezTo>
                    <a:pt x="121" y="25345"/>
                    <a:pt x="6615" y="33561"/>
                    <a:pt x="17332" y="33561"/>
                  </a:cubicBezTo>
                  <a:cubicBezTo>
                    <a:pt x="21229" y="33561"/>
                    <a:pt x="25451" y="32297"/>
                    <a:pt x="28698" y="29453"/>
                  </a:cubicBezTo>
                  <a:cubicBezTo>
                    <a:pt x="29672" y="28821"/>
                    <a:pt x="29997" y="28505"/>
                    <a:pt x="30322" y="28505"/>
                  </a:cubicBezTo>
                  <a:cubicBezTo>
                    <a:pt x="30647" y="28505"/>
                    <a:pt x="30971" y="28821"/>
                    <a:pt x="30971" y="33245"/>
                  </a:cubicBezTo>
                  <a:cubicBezTo>
                    <a:pt x="30971" y="56631"/>
                    <a:pt x="19605" y="75592"/>
                    <a:pt x="8889" y="86021"/>
                  </a:cubicBezTo>
                  <a:cubicBezTo>
                    <a:pt x="5316" y="89497"/>
                    <a:pt x="5316" y="90129"/>
                    <a:pt x="5316" y="91077"/>
                  </a:cubicBezTo>
                  <a:cubicBezTo>
                    <a:pt x="5316" y="93289"/>
                    <a:pt x="6940" y="94553"/>
                    <a:pt x="8564" y="94553"/>
                  </a:cubicBezTo>
                  <a:cubicBezTo>
                    <a:pt x="12136" y="94553"/>
                    <a:pt x="38116" y="70220"/>
                    <a:pt x="38116" y="3324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0105D8E-CD0F-4F03-BAD4-2703BE044EA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527348" y="4046583"/>
              <a:ext cx="161722" cy="143157"/>
            </a:xfrm>
            <a:custGeom>
              <a:avLst/>
              <a:gdLst>
                <a:gd name="csX0" fmla="*/ 99172 w 161722"/>
                <a:gd name="csY0" fmla="*/ 44306 h 143157"/>
                <a:gd name="csX1" fmla="*/ 131321 w 161722"/>
                <a:gd name="csY1" fmla="*/ 7015 h 143157"/>
                <a:gd name="csX2" fmla="*/ 147559 w 161722"/>
                <a:gd name="csY2" fmla="*/ 11124 h 143157"/>
                <a:gd name="csX3" fmla="*/ 131971 w 161722"/>
                <a:gd name="csY3" fmla="*/ 28189 h 143157"/>
                <a:gd name="csX4" fmla="*/ 144311 w 161722"/>
                <a:gd name="csY4" fmla="*/ 39249 h 143157"/>
                <a:gd name="csX5" fmla="*/ 161847 w 161722"/>
                <a:gd name="csY5" fmla="*/ 20920 h 143157"/>
                <a:gd name="csX6" fmla="*/ 131646 w 161722"/>
                <a:gd name="csY6" fmla="*/ 63 h 143157"/>
                <a:gd name="csX7" fmla="*/ 97548 w 161722"/>
                <a:gd name="csY7" fmla="*/ 24080 h 143157"/>
                <a:gd name="csX8" fmla="*/ 62476 w 161722"/>
                <a:gd name="csY8" fmla="*/ 63 h 143157"/>
                <a:gd name="csX9" fmla="*/ 10192 w 161722"/>
                <a:gd name="csY9" fmla="*/ 48730 h 143157"/>
                <a:gd name="csX10" fmla="*/ 14089 w 161722"/>
                <a:gd name="csY10" fmla="*/ 51890 h 143157"/>
                <a:gd name="csX11" fmla="*/ 18311 w 161722"/>
                <a:gd name="csY11" fmla="*/ 48414 h 143157"/>
                <a:gd name="csX12" fmla="*/ 61826 w 161722"/>
                <a:gd name="csY12" fmla="*/ 7015 h 143157"/>
                <a:gd name="csX13" fmla="*/ 79362 w 161722"/>
                <a:gd name="csY13" fmla="*/ 28189 h 143157"/>
                <a:gd name="csX14" fmla="*/ 61826 w 161722"/>
                <a:gd name="csY14" fmla="*/ 103402 h 143157"/>
                <a:gd name="csX15" fmla="*/ 30976 w 161722"/>
                <a:gd name="csY15" fmla="*/ 136268 h 143157"/>
                <a:gd name="csX16" fmla="*/ 14738 w 161722"/>
                <a:gd name="csY16" fmla="*/ 132160 h 143157"/>
                <a:gd name="csX17" fmla="*/ 30001 w 161722"/>
                <a:gd name="csY17" fmla="*/ 115095 h 143157"/>
                <a:gd name="csX18" fmla="*/ 17986 w 161722"/>
                <a:gd name="csY18" fmla="*/ 104034 h 143157"/>
                <a:gd name="csX19" fmla="*/ 125 w 161722"/>
                <a:gd name="csY19" fmla="*/ 122363 h 143157"/>
                <a:gd name="csX20" fmla="*/ 30651 w 161722"/>
                <a:gd name="csY20" fmla="*/ 143221 h 143157"/>
                <a:gd name="csX21" fmla="*/ 64749 w 161722"/>
                <a:gd name="csY21" fmla="*/ 119203 h 143157"/>
                <a:gd name="csX22" fmla="*/ 99821 w 161722"/>
                <a:gd name="csY22" fmla="*/ 143221 h 143157"/>
                <a:gd name="csX23" fmla="*/ 151780 w 161722"/>
                <a:gd name="csY23" fmla="*/ 94553 h 143157"/>
                <a:gd name="csX24" fmla="*/ 147883 w 161722"/>
                <a:gd name="csY24" fmla="*/ 91393 h 143157"/>
                <a:gd name="csX25" fmla="*/ 143662 w 161722"/>
                <a:gd name="csY25" fmla="*/ 94869 h 143157"/>
                <a:gd name="csX26" fmla="*/ 100471 w 161722"/>
                <a:gd name="csY26" fmla="*/ 136268 h 143157"/>
                <a:gd name="csX27" fmla="*/ 82610 w 161722"/>
                <a:gd name="csY27" fmla="*/ 115411 h 143157"/>
                <a:gd name="csX28" fmla="*/ 88131 w 161722"/>
                <a:gd name="csY28" fmla="*/ 87601 h 143157"/>
                <a:gd name="csX29" fmla="*/ 99172 w 161722"/>
                <a:gd name="csY29" fmla="*/ 44306 h 143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61722" h="143157">
                  <a:moveTo>
                    <a:pt x="99172" y="44306"/>
                  </a:moveTo>
                  <a:cubicBezTo>
                    <a:pt x="101120" y="36089"/>
                    <a:pt x="108589" y="7015"/>
                    <a:pt x="131321" y="7015"/>
                  </a:cubicBezTo>
                  <a:cubicBezTo>
                    <a:pt x="132945" y="7015"/>
                    <a:pt x="140739" y="7015"/>
                    <a:pt x="147559" y="11124"/>
                  </a:cubicBezTo>
                  <a:cubicBezTo>
                    <a:pt x="138466" y="12704"/>
                    <a:pt x="131971" y="20604"/>
                    <a:pt x="131971" y="28189"/>
                  </a:cubicBezTo>
                  <a:cubicBezTo>
                    <a:pt x="131971" y="33245"/>
                    <a:pt x="135543" y="39249"/>
                    <a:pt x="144311" y="39249"/>
                  </a:cubicBezTo>
                  <a:cubicBezTo>
                    <a:pt x="151456" y="39249"/>
                    <a:pt x="161847" y="33561"/>
                    <a:pt x="161847" y="20920"/>
                  </a:cubicBezTo>
                  <a:cubicBezTo>
                    <a:pt x="161847" y="4487"/>
                    <a:pt x="142687" y="63"/>
                    <a:pt x="131646" y="63"/>
                  </a:cubicBezTo>
                  <a:cubicBezTo>
                    <a:pt x="112811" y="63"/>
                    <a:pt x="101445" y="16812"/>
                    <a:pt x="97548" y="24080"/>
                  </a:cubicBezTo>
                  <a:cubicBezTo>
                    <a:pt x="89429" y="3223"/>
                    <a:pt x="71893" y="63"/>
                    <a:pt x="62476" y="63"/>
                  </a:cubicBezTo>
                  <a:cubicBezTo>
                    <a:pt x="28702" y="63"/>
                    <a:pt x="10192" y="40830"/>
                    <a:pt x="10192" y="48730"/>
                  </a:cubicBezTo>
                  <a:cubicBezTo>
                    <a:pt x="10192" y="51890"/>
                    <a:pt x="13440" y="51890"/>
                    <a:pt x="14089" y="51890"/>
                  </a:cubicBezTo>
                  <a:cubicBezTo>
                    <a:pt x="16687" y="51890"/>
                    <a:pt x="17661" y="51258"/>
                    <a:pt x="18311" y="48414"/>
                  </a:cubicBezTo>
                  <a:cubicBezTo>
                    <a:pt x="29352" y="14916"/>
                    <a:pt x="50785" y="7015"/>
                    <a:pt x="61826" y="7015"/>
                  </a:cubicBezTo>
                  <a:cubicBezTo>
                    <a:pt x="67996" y="7015"/>
                    <a:pt x="79362" y="9859"/>
                    <a:pt x="79362" y="28189"/>
                  </a:cubicBezTo>
                  <a:cubicBezTo>
                    <a:pt x="79362" y="37985"/>
                    <a:pt x="73842" y="59159"/>
                    <a:pt x="61826" y="103402"/>
                  </a:cubicBezTo>
                  <a:cubicBezTo>
                    <a:pt x="56630" y="122995"/>
                    <a:pt x="45264" y="136268"/>
                    <a:pt x="30976" y="136268"/>
                  </a:cubicBezTo>
                  <a:cubicBezTo>
                    <a:pt x="29027" y="136268"/>
                    <a:pt x="21558" y="136268"/>
                    <a:pt x="14738" y="132160"/>
                  </a:cubicBezTo>
                  <a:cubicBezTo>
                    <a:pt x="22857" y="130580"/>
                    <a:pt x="30001" y="123943"/>
                    <a:pt x="30001" y="115095"/>
                  </a:cubicBezTo>
                  <a:cubicBezTo>
                    <a:pt x="30001" y="106562"/>
                    <a:pt x="22857" y="104034"/>
                    <a:pt x="17986" y="104034"/>
                  </a:cubicBezTo>
                  <a:cubicBezTo>
                    <a:pt x="8244" y="104034"/>
                    <a:pt x="125" y="112251"/>
                    <a:pt x="125" y="122363"/>
                  </a:cubicBezTo>
                  <a:cubicBezTo>
                    <a:pt x="125" y="136900"/>
                    <a:pt x="16362" y="143221"/>
                    <a:pt x="30651" y="143221"/>
                  </a:cubicBezTo>
                  <a:cubicBezTo>
                    <a:pt x="52084" y="143221"/>
                    <a:pt x="63775" y="121099"/>
                    <a:pt x="64749" y="119203"/>
                  </a:cubicBezTo>
                  <a:cubicBezTo>
                    <a:pt x="68646" y="130896"/>
                    <a:pt x="80337" y="143221"/>
                    <a:pt x="99821" y="143221"/>
                  </a:cubicBezTo>
                  <a:cubicBezTo>
                    <a:pt x="133270" y="143221"/>
                    <a:pt x="151780" y="102454"/>
                    <a:pt x="151780" y="94553"/>
                  </a:cubicBezTo>
                  <a:cubicBezTo>
                    <a:pt x="151780" y="91393"/>
                    <a:pt x="148858" y="91393"/>
                    <a:pt x="147883" y="91393"/>
                  </a:cubicBezTo>
                  <a:cubicBezTo>
                    <a:pt x="144961" y="91393"/>
                    <a:pt x="144311" y="92657"/>
                    <a:pt x="143662" y="94869"/>
                  </a:cubicBezTo>
                  <a:cubicBezTo>
                    <a:pt x="132945" y="128684"/>
                    <a:pt x="110863" y="136268"/>
                    <a:pt x="100471" y="136268"/>
                  </a:cubicBezTo>
                  <a:cubicBezTo>
                    <a:pt x="87806" y="136268"/>
                    <a:pt x="82610" y="126156"/>
                    <a:pt x="82610" y="115411"/>
                  </a:cubicBezTo>
                  <a:cubicBezTo>
                    <a:pt x="82610" y="108458"/>
                    <a:pt x="84558" y="101506"/>
                    <a:pt x="88131" y="87601"/>
                  </a:cubicBezTo>
                  <a:lnTo>
                    <a:pt x="99172" y="4430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9938E29-8872-1319-6DCD-874A6AAE895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717852" y="4086780"/>
              <a:ext cx="100475" cy="146886"/>
            </a:xfrm>
            <a:custGeom>
              <a:avLst/>
              <a:gdLst>
                <a:gd name="csX0" fmla="*/ 100606 w 100475"/>
                <a:gd name="csY0" fmla="*/ 106690 h 146886"/>
                <a:gd name="csX1" fmla="*/ 92877 w 100475"/>
                <a:gd name="csY1" fmla="*/ 106690 h 146886"/>
                <a:gd name="csX2" fmla="*/ 86967 w 100475"/>
                <a:gd name="csY2" fmla="*/ 126821 h 146886"/>
                <a:gd name="csX3" fmla="*/ 64462 w 100475"/>
                <a:gd name="csY3" fmla="*/ 128148 h 146886"/>
                <a:gd name="csX4" fmla="*/ 22635 w 100475"/>
                <a:gd name="csY4" fmla="*/ 128148 h 146886"/>
                <a:gd name="csX5" fmla="*/ 68100 w 100475"/>
                <a:gd name="csY5" fmla="*/ 90984 h 146886"/>
                <a:gd name="csX6" fmla="*/ 100606 w 100475"/>
                <a:gd name="csY6" fmla="*/ 43201 h 146886"/>
                <a:gd name="csX7" fmla="*/ 47413 w 100475"/>
                <a:gd name="csY7" fmla="*/ 64 h 146886"/>
                <a:gd name="csX8" fmla="*/ 131 w 100475"/>
                <a:gd name="csY8" fmla="*/ 39662 h 146886"/>
                <a:gd name="csX9" fmla="*/ 12179 w 100475"/>
                <a:gd name="csY9" fmla="*/ 52050 h 146886"/>
                <a:gd name="csX10" fmla="*/ 24227 w 100475"/>
                <a:gd name="csY10" fmla="*/ 40325 h 146886"/>
                <a:gd name="csX11" fmla="*/ 10815 w 100475"/>
                <a:gd name="csY11" fmla="*/ 28601 h 146886"/>
                <a:gd name="csX12" fmla="*/ 44004 w 100475"/>
                <a:gd name="csY12" fmla="*/ 8028 h 146886"/>
                <a:gd name="csX13" fmla="*/ 78556 w 100475"/>
                <a:gd name="csY13" fmla="*/ 43201 h 146886"/>
                <a:gd name="csX14" fmla="*/ 57188 w 100475"/>
                <a:gd name="csY14" fmla="*/ 85675 h 146886"/>
                <a:gd name="csX15" fmla="*/ 2404 w 100475"/>
                <a:gd name="csY15" fmla="*/ 138324 h 146886"/>
                <a:gd name="csX16" fmla="*/ 131 w 100475"/>
                <a:gd name="csY16" fmla="*/ 146951 h 146886"/>
                <a:gd name="csX17" fmla="*/ 93787 w 100475"/>
                <a:gd name="csY17" fmla="*/ 146951 h 146886"/>
                <a:gd name="csX18" fmla="*/ 100606 w 100475"/>
                <a:gd name="csY18" fmla="*/ 106690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06" y="106690"/>
                  </a:moveTo>
                  <a:lnTo>
                    <a:pt x="92877" y="106690"/>
                  </a:lnTo>
                  <a:cubicBezTo>
                    <a:pt x="92196" y="111557"/>
                    <a:pt x="89922" y="124608"/>
                    <a:pt x="86967" y="126821"/>
                  </a:cubicBezTo>
                  <a:cubicBezTo>
                    <a:pt x="85149" y="128148"/>
                    <a:pt x="67645" y="128148"/>
                    <a:pt x="64462" y="128148"/>
                  </a:cubicBezTo>
                  <a:lnTo>
                    <a:pt x="22635" y="128148"/>
                  </a:lnTo>
                  <a:cubicBezTo>
                    <a:pt x="46504" y="107575"/>
                    <a:pt x="54460" y="101381"/>
                    <a:pt x="68100" y="90984"/>
                  </a:cubicBezTo>
                  <a:cubicBezTo>
                    <a:pt x="84921" y="77932"/>
                    <a:pt x="100606" y="64217"/>
                    <a:pt x="100606" y="43201"/>
                  </a:cubicBezTo>
                  <a:cubicBezTo>
                    <a:pt x="100606" y="16434"/>
                    <a:pt x="76510" y="64"/>
                    <a:pt x="47413" y="64"/>
                  </a:cubicBezTo>
                  <a:cubicBezTo>
                    <a:pt x="19226" y="64"/>
                    <a:pt x="131" y="19310"/>
                    <a:pt x="131" y="39662"/>
                  </a:cubicBezTo>
                  <a:cubicBezTo>
                    <a:pt x="131" y="50944"/>
                    <a:pt x="9906" y="52050"/>
                    <a:pt x="12179" y="52050"/>
                  </a:cubicBezTo>
                  <a:cubicBezTo>
                    <a:pt x="17634" y="52050"/>
                    <a:pt x="24227" y="48289"/>
                    <a:pt x="24227" y="40325"/>
                  </a:cubicBezTo>
                  <a:cubicBezTo>
                    <a:pt x="24227" y="36344"/>
                    <a:pt x="22635" y="28601"/>
                    <a:pt x="10815" y="28601"/>
                  </a:cubicBezTo>
                  <a:cubicBezTo>
                    <a:pt x="17862" y="12895"/>
                    <a:pt x="33320" y="8028"/>
                    <a:pt x="44004" y="8028"/>
                  </a:cubicBezTo>
                  <a:cubicBezTo>
                    <a:pt x="66736" y="8028"/>
                    <a:pt x="78556" y="25283"/>
                    <a:pt x="78556" y="43201"/>
                  </a:cubicBezTo>
                  <a:cubicBezTo>
                    <a:pt x="78556" y="62447"/>
                    <a:pt x="64462" y="77711"/>
                    <a:pt x="57188" y="85675"/>
                  </a:cubicBezTo>
                  <a:lnTo>
                    <a:pt x="2404" y="138324"/>
                  </a:lnTo>
                  <a:cubicBezTo>
                    <a:pt x="131" y="140315"/>
                    <a:pt x="131" y="140757"/>
                    <a:pt x="131" y="146951"/>
                  </a:cubicBezTo>
                  <a:lnTo>
                    <a:pt x="93787" y="146951"/>
                  </a:lnTo>
                  <a:lnTo>
                    <a:pt x="100606" y="10669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E56B0C3E-705B-19C5-19F5-099C8DDF779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892081" y="3949248"/>
              <a:ext cx="76314" cy="316021"/>
            </a:xfrm>
            <a:custGeom>
              <a:avLst/>
              <a:gdLst>
                <a:gd name="csX0" fmla="*/ 13125 w 76314"/>
                <a:gd name="csY0" fmla="*/ 10808 h 316021"/>
                <a:gd name="csX1" fmla="*/ 6630 w 76314"/>
                <a:gd name="csY1" fmla="*/ 63 h 316021"/>
                <a:gd name="csX2" fmla="*/ 135 w 76314"/>
                <a:gd name="csY2" fmla="*/ 11756 h 316021"/>
                <a:gd name="csX3" fmla="*/ 135 w 76314"/>
                <a:gd name="csY3" fmla="*/ 304392 h 316021"/>
                <a:gd name="csX4" fmla="*/ 6630 w 76314"/>
                <a:gd name="csY4" fmla="*/ 316085 h 316021"/>
                <a:gd name="csX5" fmla="*/ 13125 w 76314"/>
                <a:gd name="csY5" fmla="*/ 305340 h 316021"/>
                <a:gd name="csX6" fmla="*/ 13125 w 76314"/>
                <a:gd name="csY6" fmla="*/ 10808 h 316021"/>
                <a:gd name="csX7" fmla="*/ 76450 w 76314"/>
                <a:gd name="csY7" fmla="*/ 11756 h 316021"/>
                <a:gd name="csX8" fmla="*/ 69955 w 76314"/>
                <a:gd name="csY8" fmla="*/ 63 h 316021"/>
                <a:gd name="csX9" fmla="*/ 63460 w 76314"/>
                <a:gd name="csY9" fmla="*/ 10808 h 316021"/>
                <a:gd name="csX10" fmla="*/ 63460 w 76314"/>
                <a:gd name="csY10" fmla="*/ 305340 h 316021"/>
                <a:gd name="csX11" fmla="*/ 69955 w 76314"/>
                <a:gd name="csY11" fmla="*/ 316085 h 316021"/>
                <a:gd name="csX12" fmla="*/ 76450 w 76314"/>
                <a:gd name="csY12" fmla="*/ 304392 h 316021"/>
                <a:gd name="csX13" fmla="*/ 76450 w 76314"/>
                <a:gd name="csY13" fmla="*/ 11756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6314" h="316021">
                  <a:moveTo>
                    <a:pt x="13125" y="10808"/>
                  </a:moveTo>
                  <a:cubicBezTo>
                    <a:pt x="13125" y="5751"/>
                    <a:pt x="13125" y="63"/>
                    <a:pt x="6630" y="63"/>
                  </a:cubicBezTo>
                  <a:cubicBezTo>
                    <a:pt x="135" y="63"/>
                    <a:pt x="135" y="7015"/>
                    <a:pt x="135" y="11756"/>
                  </a:cubicBezTo>
                  <a:lnTo>
                    <a:pt x="135" y="304392"/>
                  </a:lnTo>
                  <a:cubicBezTo>
                    <a:pt x="135" y="309448"/>
                    <a:pt x="135" y="316085"/>
                    <a:pt x="6630" y="316085"/>
                  </a:cubicBezTo>
                  <a:cubicBezTo>
                    <a:pt x="13125" y="316085"/>
                    <a:pt x="13125" y="310396"/>
                    <a:pt x="13125" y="305340"/>
                  </a:cubicBezTo>
                  <a:lnTo>
                    <a:pt x="13125" y="10808"/>
                  </a:lnTo>
                  <a:close/>
                  <a:moveTo>
                    <a:pt x="76450" y="11756"/>
                  </a:moveTo>
                  <a:cubicBezTo>
                    <a:pt x="76450" y="6699"/>
                    <a:pt x="76450" y="63"/>
                    <a:pt x="69955" y="63"/>
                  </a:cubicBezTo>
                  <a:cubicBezTo>
                    <a:pt x="63460" y="63"/>
                    <a:pt x="63460" y="5751"/>
                    <a:pt x="63460" y="10808"/>
                  </a:cubicBezTo>
                  <a:lnTo>
                    <a:pt x="63460" y="305340"/>
                  </a:lnTo>
                  <a:cubicBezTo>
                    <a:pt x="63460" y="310396"/>
                    <a:pt x="63460" y="316085"/>
                    <a:pt x="69955" y="316085"/>
                  </a:cubicBezTo>
                  <a:cubicBezTo>
                    <a:pt x="76450" y="316085"/>
                    <a:pt x="76450" y="309132"/>
                    <a:pt x="76450" y="304392"/>
                  </a:cubicBezTo>
                  <a:lnTo>
                    <a:pt x="76450" y="1175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717B9CA-8945-EA71-D0FE-CBBF3A62D0B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038216" y="4042475"/>
              <a:ext cx="129247" cy="205098"/>
            </a:xfrm>
            <a:custGeom>
              <a:avLst/>
              <a:gdLst>
                <a:gd name="csX0" fmla="*/ 25470 w 129247"/>
                <a:gd name="csY0" fmla="*/ 129316 h 205098"/>
                <a:gd name="csX1" fmla="*/ 69311 w 129247"/>
                <a:gd name="csY1" fmla="*/ 147329 h 205098"/>
                <a:gd name="csX2" fmla="*/ 129388 w 129247"/>
                <a:gd name="csY2" fmla="*/ 73380 h 205098"/>
                <a:gd name="csX3" fmla="*/ 77754 w 129247"/>
                <a:gd name="csY3" fmla="*/ 63 h 205098"/>
                <a:gd name="csX4" fmla="*/ 24496 w 129247"/>
                <a:gd name="csY4" fmla="*/ 19024 h 205098"/>
                <a:gd name="csX5" fmla="*/ 24496 w 129247"/>
                <a:gd name="csY5" fmla="*/ 3539 h 205098"/>
                <a:gd name="csX6" fmla="*/ 140 w 129247"/>
                <a:gd name="csY6" fmla="*/ 3539 h 205098"/>
                <a:gd name="csX7" fmla="*/ 140 w 129247"/>
                <a:gd name="csY7" fmla="*/ 205161 h 205098"/>
                <a:gd name="csX8" fmla="*/ 25470 w 129247"/>
                <a:gd name="csY8" fmla="*/ 205161 h 205098"/>
                <a:gd name="csX9" fmla="*/ 25470 w 129247"/>
                <a:gd name="csY9" fmla="*/ 129316 h 205098"/>
                <a:gd name="csX10" fmla="*/ 25470 w 129247"/>
                <a:gd name="csY10" fmla="*/ 38617 h 205098"/>
                <a:gd name="csX11" fmla="*/ 59893 w 129247"/>
                <a:gd name="csY11" fmla="*/ 20288 h 205098"/>
                <a:gd name="csX12" fmla="*/ 104058 w 129247"/>
                <a:gd name="csY12" fmla="*/ 73380 h 205098"/>
                <a:gd name="csX13" fmla="*/ 56646 w 129247"/>
                <a:gd name="csY13" fmla="*/ 128052 h 205098"/>
                <a:gd name="csX14" fmla="*/ 28718 w 129247"/>
                <a:gd name="csY14" fmla="*/ 113199 h 205098"/>
                <a:gd name="csX15" fmla="*/ 25470 w 129247"/>
                <a:gd name="csY15" fmla="*/ 102138 h 205098"/>
                <a:gd name="csX16" fmla="*/ 25470 w 129247"/>
                <a:gd name="csY16" fmla="*/ 38617 h 2050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29247" h="205098">
                  <a:moveTo>
                    <a:pt x="25470" y="129316"/>
                  </a:moveTo>
                  <a:cubicBezTo>
                    <a:pt x="35537" y="138480"/>
                    <a:pt x="49826" y="147329"/>
                    <a:pt x="69311" y="147329"/>
                  </a:cubicBezTo>
                  <a:cubicBezTo>
                    <a:pt x="100811" y="147329"/>
                    <a:pt x="129388" y="116359"/>
                    <a:pt x="129388" y="73380"/>
                  </a:cubicBezTo>
                  <a:cubicBezTo>
                    <a:pt x="129388" y="35457"/>
                    <a:pt x="108929" y="63"/>
                    <a:pt x="77754" y="63"/>
                  </a:cubicBezTo>
                  <a:cubicBezTo>
                    <a:pt x="58269" y="63"/>
                    <a:pt x="39434" y="6699"/>
                    <a:pt x="24496" y="19024"/>
                  </a:cubicBezTo>
                  <a:lnTo>
                    <a:pt x="24496" y="3539"/>
                  </a:lnTo>
                  <a:lnTo>
                    <a:pt x="140" y="3539"/>
                  </a:lnTo>
                  <a:lnTo>
                    <a:pt x="140" y="205161"/>
                  </a:lnTo>
                  <a:lnTo>
                    <a:pt x="25470" y="205161"/>
                  </a:lnTo>
                  <a:lnTo>
                    <a:pt x="25470" y="129316"/>
                  </a:lnTo>
                  <a:close/>
                  <a:moveTo>
                    <a:pt x="25470" y="38617"/>
                  </a:moveTo>
                  <a:cubicBezTo>
                    <a:pt x="33264" y="27557"/>
                    <a:pt x="45929" y="20288"/>
                    <a:pt x="59893" y="20288"/>
                  </a:cubicBezTo>
                  <a:cubicBezTo>
                    <a:pt x="84574" y="20288"/>
                    <a:pt x="104058" y="44306"/>
                    <a:pt x="104058" y="73380"/>
                  </a:cubicBezTo>
                  <a:cubicBezTo>
                    <a:pt x="104058" y="105930"/>
                    <a:pt x="81001" y="128052"/>
                    <a:pt x="56646" y="128052"/>
                  </a:cubicBezTo>
                  <a:cubicBezTo>
                    <a:pt x="43981" y="128052"/>
                    <a:pt x="35212" y="121731"/>
                    <a:pt x="28718" y="113199"/>
                  </a:cubicBezTo>
                  <a:cubicBezTo>
                    <a:pt x="25470" y="108458"/>
                    <a:pt x="25470" y="107826"/>
                    <a:pt x="25470" y="102138"/>
                  </a:cubicBezTo>
                  <a:lnTo>
                    <a:pt x="25470" y="38617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96FEFB5-9165-FC67-79B9-51F8779AABF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198135" y="4040578"/>
              <a:ext cx="142562" cy="149162"/>
            </a:xfrm>
            <a:custGeom>
              <a:avLst/>
              <a:gdLst>
                <a:gd name="csX0" fmla="*/ 142708 w 142562"/>
                <a:gd name="csY0" fmla="*/ 76224 h 149162"/>
                <a:gd name="csX1" fmla="*/ 71589 w 142562"/>
                <a:gd name="csY1" fmla="*/ 63 h 149162"/>
                <a:gd name="csX2" fmla="*/ 146 w 142562"/>
                <a:gd name="csY2" fmla="*/ 76224 h 149162"/>
                <a:gd name="csX3" fmla="*/ 71264 w 142562"/>
                <a:gd name="csY3" fmla="*/ 149225 h 149162"/>
                <a:gd name="csX4" fmla="*/ 142708 w 142562"/>
                <a:gd name="csY4" fmla="*/ 76224 h 149162"/>
                <a:gd name="csX5" fmla="*/ 71264 w 142562"/>
                <a:gd name="csY5" fmla="*/ 129000 h 149162"/>
                <a:gd name="csX6" fmla="*/ 25476 w 142562"/>
                <a:gd name="csY6" fmla="*/ 73064 h 149162"/>
                <a:gd name="csX7" fmla="*/ 71264 w 142562"/>
                <a:gd name="csY7" fmla="*/ 19340 h 149162"/>
                <a:gd name="csX8" fmla="*/ 117378 w 142562"/>
                <a:gd name="csY8" fmla="*/ 73064 h 149162"/>
                <a:gd name="csX9" fmla="*/ 71264 w 142562"/>
                <a:gd name="csY9" fmla="*/ 129000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42562" h="149162">
                  <a:moveTo>
                    <a:pt x="142708" y="76224"/>
                  </a:moveTo>
                  <a:cubicBezTo>
                    <a:pt x="142708" y="33877"/>
                    <a:pt x="110234" y="63"/>
                    <a:pt x="71589" y="63"/>
                  </a:cubicBezTo>
                  <a:cubicBezTo>
                    <a:pt x="31646" y="63"/>
                    <a:pt x="146" y="34825"/>
                    <a:pt x="146" y="76224"/>
                  </a:cubicBezTo>
                  <a:cubicBezTo>
                    <a:pt x="146" y="117939"/>
                    <a:pt x="33269" y="149225"/>
                    <a:pt x="71264" y="149225"/>
                  </a:cubicBezTo>
                  <a:cubicBezTo>
                    <a:pt x="110234" y="149225"/>
                    <a:pt x="142708" y="117307"/>
                    <a:pt x="142708" y="76224"/>
                  </a:cubicBezTo>
                  <a:close/>
                  <a:moveTo>
                    <a:pt x="71264" y="129000"/>
                  </a:moveTo>
                  <a:cubicBezTo>
                    <a:pt x="48857" y="129000"/>
                    <a:pt x="25476" y="111302"/>
                    <a:pt x="25476" y="73064"/>
                  </a:cubicBezTo>
                  <a:cubicBezTo>
                    <a:pt x="25476" y="34825"/>
                    <a:pt x="50156" y="19340"/>
                    <a:pt x="71264" y="19340"/>
                  </a:cubicBezTo>
                  <a:cubicBezTo>
                    <a:pt x="93996" y="19340"/>
                    <a:pt x="117378" y="35773"/>
                    <a:pt x="117378" y="73064"/>
                  </a:cubicBezTo>
                  <a:cubicBezTo>
                    <a:pt x="117378" y="110354"/>
                    <a:pt x="95295" y="129000"/>
                    <a:pt x="71264" y="12900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295BFD7-4AE0-748C-F981-5695CA88C86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359858" y="4040578"/>
              <a:ext cx="107814" cy="149162"/>
            </a:xfrm>
            <a:custGeom>
              <a:avLst/>
              <a:gdLst>
                <a:gd name="csX0" fmla="*/ 102445 w 107814"/>
                <a:gd name="csY0" fmla="*/ 10175 h 149162"/>
                <a:gd name="csX1" fmla="*/ 55682 w 107814"/>
                <a:gd name="csY1" fmla="*/ 63 h 149162"/>
                <a:gd name="csX2" fmla="*/ 1774 w 107814"/>
                <a:gd name="csY2" fmla="*/ 41462 h 149162"/>
                <a:gd name="csX3" fmla="*/ 19310 w 107814"/>
                <a:gd name="csY3" fmla="*/ 73064 h 149162"/>
                <a:gd name="csX4" fmla="*/ 54383 w 107814"/>
                <a:gd name="csY4" fmla="*/ 84757 h 149162"/>
                <a:gd name="csX5" fmla="*/ 84909 w 107814"/>
                <a:gd name="csY5" fmla="*/ 107510 h 149162"/>
                <a:gd name="csX6" fmla="*/ 54383 w 107814"/>
                <a:gd name="csY6" fmla="*/ 129316 h 149162"/>
                <a:gd name="csX7" fmla="*/ 4048 w 107814"/>
                <a:gd name="csY7" fmla="*/ 113831 h 149162"/>
                <a:gd name="csX8" fmla="*/ 151 w 107814"/>
                <a:gd name="csY8" fmla="*/ 135320 h 149162"/>
                <a:gd name="csX9" fmla="*/ 54707 w 107814"/>
                <a:gd name="csY9" fmla="*/ 149225 h 149162"/>
                <a:gd name="csX10" fmla="*/ 92378 w 107814"/>
                <a:gd name="csY10" fmla="*/ 139112 h 149162"/>
                <a:gd name="csX11" fmla="*/ 107965 w 107814"/>
                <a:gd name="csY11" fmla="*/ 105298 h 149162"/>
                <a:gd name="csX12" fmla="*/ 95300 w 107814"/>
                <a:gd name="csY12" fmla="*/ 76224 h 149162"/>
                <a:gd name="csX13" fmla="*/ 57630 w 107814"/>
                <a:gd name="csY13" fmla="*/ 60423 h 149162"/>
                <a:gd name="csX14" fmla="*/ 24831 w 107814"/>
                <a:gd name="csY14" fmla="*/ 38301 h 149162"/>
                <a:gd name="csX15" fmla="*/ 52434 w 107814"/>
                <a:gd name="csY15" fmla="*/ 18708 h 149162"/>
                <a:gd name="csX16" fmla="*/ 98548 w 107814"/>
                <a:gd name="csY16" fmla="*/ 30717 h 149162"/>
                <a:gd name="csX17" fmla="*/ 102445 w 107814"/>
                <a:gd name="csY17" fmla="*/ 10175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814" h="149162">
                  <a:moveTo>
                    <a:pt x="102445" y="10175"/>
                  </a:moveTo>
                  <a:cubicBezTo>
                    <a:pt x="85558" y="2591"/>
                    <a:pt x="72244" y="63"/>
                    <a:pt x="55682" y="63"/>
                  </a:cubicBezTo>
                  <a:cubicBezTo>
                    <a:pt x="47563" y="63"/>
                    <a:pt x="1774" y="63"/>
                    <a:pt x="1774" y="41462"/>
                  </a:cubicBezTo>
                  <a:cubicBezTo>
                    <a:pt x="1774" y="56947"/>
                    <a:pt x="11192" y="67059"/>
                    <a:pt x="19310" y="73064"/>
                  </a:cubicBezTo>
                  <a:cubicBezTo>
                    <a:pt x="29378" y="80016"/>
                    <a:pt x="36522" y="81280"/>
                    <a:pt x="54383" y="84757"/>
                  </a:cubicBezTo>
                  <a:cubicBezTo>
                    <a:pt x="66074" y="86969"/>
                    <a:pt x="84909" y="90761"/>
                    <a:pt x="84909" y="107510"/>
                  </a:cubicBezTo>
                  <a:cubicBezTo>
                    <a:pt x="84909" y="129316"/>
                    <a:pt x="59254" y="129316"/>
                    <a:pt x="54383" y="129316"/>
                  </a:cubicBezTo>
                  <a:cubicBezTo>
                    <a:pt x="28079" y="129316"/>
                    <a:pt x="9893" y="117623"/>
                    <a:pt x="4048" y="113831"/>
                  </a:cubicBezTo>
                  <a:lnTo>
                    <a:pt x="151" y="135320"/>
                  </a:lnTo>
                  <a:cubicBezTo>
                    <a:pt x="10542" y="140376"/>
                    <a:pt x="28403" y="149225"/>
                    <a:pt x="54707" y="149225"/>
                  </a:cubicBezTo>
                  <a:cubicBezTo>
                    <a:pt x="60553" y="149225"/>
                    <a:pt x="78414" y="149225"/>
                    <a:pt x="92378" y="139112"/>
                  </a:cubicBezTo>
                  <a:cubicBezTo>
                    <a:pt x="102445" y="131528"/>
                    <a:pt x="107965" y="118887"/>
                    <a:pt x="107965" y="105298"/>
                  </a:cubicBezTo>
                  <a:cubicBezTo>
                    <a:pt x="107965" y="87917"/>
                    <a:pt x="95950" y="77172"/>
                    <a:pt x="95300" y="76224"/>
                  </a:cubicBezTo>
                  <a:cubicBezTo>
                    <a:pt x="82635" y="65163"/>
                    <a:pt x="73867" y="63267"/>
                    <a:pt x="57630" y="60423"/>
                  </a:cubicBezTo>
                  <a:cubicBezTo>
                    <a:pt x="39769" y="56947"/>
                    <a:pt x="24831" y="53786"/>
                    <a:pt x="24831" y="38301"/>
                  </a:cubicBezTo>
                  <a:cubicBezTo>
                    <a:pt x="24831" y="18708"/>
                    <a:pt x="48213" y="18708"/>
                    <a:pt x="52434" y="18708"/>
                  </a:cubicBezTo>
                  <a:cubicBezTo>
                    <a:pt x="62826" y="18708"/>
                    <a:pt x="80037" y="19972"/>
                    <a:pt x="98548" y="30717"/>
                  </a:cubicBezTo>
                  <a:lnTo>
                    <a:pt x="102445" y="10175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B203F7E5-13C5-8F48-BA08-2024E1AB143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489571" y="4116627"/>
              <a:ext cx="100475" cy="146886"/>
            </a:xfrm>
            <a:custGeom>
              <a:avLst/>
              <a:gdLst>
                <a:gd name="csX0" fmla="*/ 100630 w 100475"/>
                <a:gd name="csY0" fmla="*/ 106691 h 146886"/>
                <a:gd name="csX1" fmla="*/ 92901 w 100475"/>
                <a:gd name="csY1" fmla="*/ 106691 h 146886"/>
                <a:gd name="csX2" fmla="*/ 86991 w 100475"/>
                <a:gd name="csY2" fmla="*/ 126822 h 146886"/>
                <a:gd name="csX3" fmla="*/ 64486 w 100475"/>
                <a:gd name="csY3" fmla="*/ 128149 h 146886"/>
                <a:gd name="csX4" fmla="*/ 22659 w 100475"/>
                <a:gd name="csY4" fmla="*/ 128149 h 146886"/>
                <a:gd name="csX5" fmla="*/ 68123 w 100475"/>
                <a:gd name="csY5" fmla="*/ 90985 h 146886"/>
                <a:gd name="csX6" fmla="*/ 100630 w 100475"/>
                <a:gd name="csY6" fmla="*/ 43202 h 146886"/>
                <a:gd name="csX7" fmla="*/ 47437 w 100475"/>
                <a:gd name="csY7" fmla="*/ 65 h 146886"/>
                <a:gd name="csX8" fmla="*/ 154 w 100475"/>
                <a:gd name="csY8" fmla="*/ 39663 h 146886"/>
                <a:gd name="csX9" fmla="*/ 12202 w 100475"/>
                <a:gd name="csY9" fmla="*/ 52051 h 146886"/>
                <a:gd name="csX10" fmla="*/ 24250 w 100475"/>
                <a:gd name="csY10" fmla="*/ 40326 h 146886"/>
                <a:gd name="csX11" fmla="*/ 10838 w 100475"/>
                <a:gd name="csY11" fmla="*/ 28602 h 146886"/>
                <a:gd name="csX12" fmla="*/ 44027 w 100475"/>
                <a:gd name="csY12" fmla="*/ 8029 h 146886"/>
                <a:gd name="csX13" fmla="*/ 78580 w 100475"/>
                <a:gd name="csY13" fmla="*/ 43202 h 146886"/>
                <a:gd name="csX14" fmla="*/ 57212 w 100475"/>
                <a:gd name="csY14" fmla="*/ 85676 h 146886"/>
                <a:gd name="csX15" fmla="*/ 2428 w 100475"/>
                <a:gd name="csY15" fmla="*/ 138325 h 146886"/>
                <a:gd name="csX16" fmla="*/ 154 w 100475"/>
                <a:gd name="csY16" fmla="*/ 146952 h 146886"/>
                <a:gd name="csX17" fmla="*/ 93810 w 100475"/>
                <a:gd name="csY17" fmla="*/ 146952 h 146886"/>
                <a:gd name="csX18" fmla="*/ 100630 w 100475"/>
                <a:gd name="csY18" fmla="*/ 106691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30" y="106691"/>
                  </a:moveTo>
                  <a:lnTo>
                    <a:pt x="92901" y="106691"/>
                  </a:lnTo>
                  <a:cubicBezTo>
                    <a:pt x="92219" y="111558"/>
                    <a:pt x="89946" y="124609"/>
                    <a:pt x="86991" y="126822"/>
                  </a:cubicBezTo>
                  <a:cubicBezTo>
                    <a:pt x="85172" y="128149"/>
                    <a:pt x="67669" y="128149"/>
                    <a:pt x="64486" y="128149"/>
                  </a:cubicBezTo>
                  <a:lnTo>
                    <a:pt x="22659" y="128149"/>
                  </a:lnTo>
                  <a:cubicBezTo>
                    <a:pt x="46528" y="107576"/>
                    <a:pt x="54484" y="101382"/>
                    <a:pt x="68123" y="90985"/>
                  </a:cubicBezTo>
                  <a:cubicBezTo>
                    <a:pt x="84945" y="77933"/>
                    <a:pt x="100630" y="64218"/>
                    <a:pt x="100630" y="43202"/>
                  </a:cubicBezTo>
                  <a:cubicBezTo>
                    <a:pt x="100630" y="16435"/>
                    <a:pt x="76534" y="65"/>
                    <a:pt x="47437" y="65"/>
                  </a:cubicBezTo>
                  <a:cubicBezTo>
                    <a:pt x="19249" y="65"/>
                    <a:pt x="154" y="19311"/>
                    <a:pt x="154" y="39663"/>
                  </a:cubicBezTo>
                  <a:cubicBezTo>
                    <a:pt x="154" y="50945"/>
                    <a:pt x="9929" y="52051"/>
                    <a:pt x="12202" y="52051"/>
                  </a:cubicBezTo>
                  <a:cubicBezTo>
                    <a:pt x="17658" y="52051"/>
                    <a:pt x="24250" y="48290"/>
                    <a:pt x="24250" y="40326"/>
                  </a:cubicBezTo>
                  <a:cubicBezTo>
                    <a:pt x="24250" y="36345"/>
                    <a:pt x="22659" y="28602"/>
                    <a:pt x="10838" y="28602"/>
                  </a:cubicBezTo>
                  <a:cubicBezTo>
                    <a:pt x="17885" y="12896"/>
                    <a:pt x="33343" y="8029"/>
                    <a:pt x="44027" y="8029"/>
                  </a:cubicBezTo>
                  <a:cubicBezTo>
                    <a:pt x="66759" y="8029"/>
                    <a:pt x="78580" y="25284"/>
                    <a:pt x="78580" y="43202"/>
                  </a:cubicBezTo>
                  <a:cubicBezTo>
                    <a:pt x="78580" y="62448"/>
                    <a:pt x="64486" y="77712"/>
                    <a:pt x="57212" y="85676"/>
                  </a:cubicBezTo>
                  <a:lnTo>
                    <a:pt x="2428" y="138325"/>
                  </a:lnTo>
                  <a:cubicBezTo>
                    <a:pt x="154" y="140316"/>
                    <a:pt x="154" y="140758"/>
                    <a:pt x="154" y="146952"/>
                  </a:cubicBezTo>
                  <a:lnTo>
                    <a:pt x="93810" y="146952"/>
                  </a:lnTo>
                  <a:lnTo>
                    <a:pt x="100630" y="106691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8160DF2F-86CC-BB84-2A50-A88383C3A90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639444" y="3949248"/>
              <a:ext cx="75340" cy="316021"/>
            </a:xfrm>
            <a:custGeom>
              <a:avLst/>
              <a:gdLst>
                <a:gd name="csX0" fmla="*/ 75499 w 75340"/>
                <a:gd name="csY0" fmla="*/ 158074 h 316021"/>
                <a:gd name="csX1" fmla="*/ 54066 w 75340"/>
                <a:gd name="csY1" fmla="*/ 59475 h 316021"/>
                <a:gd name="csX2" fmla="*/ 3406 w 75340"/>
                <a:gd name="csY2" fmla="*/ 63 h 316021"/>
                <a:gd name="csX3" fmla="*/ 159 w 75340"/>
                <a:gd name="csY3" fmla="*/ 3223 h 316021"/>
                <a:gd name="csX4" fmla="*/ 6329 w 75340"/>
                <a:gd name="csY4" fmla="*/ 10491 h 316021"/>
                <a:gd name="csX5" fmla="*/ 56664 w 75340"/>
                <a:gd name="csY5" fmla="*/ 158074 h 316021"/>
                <a:gd name="csX6" fmla="*/ 4381 w 75340"/>
                <a:gd name="csY6" fmla="*/ 307552 h 316021"/>
                <a:gd name="csX7" fmla="*/ 159 w 75340"/>
                <a:gd name="csY7" fmla="*/ 312924 h 316021"/>
                <a:gd name="csX8" fmla="*/ 3406 w 75340"/>
                <a:gd name="csY8" fmla="*/ 316085 h 316021"/>
                <a:gd name="csX9" fmla="*/ 55041 w 75340"/>
                <a:gd name="csY9" fmla="*/ 254460 h 316021"/>
                <a:gd name="csX10" fmla="*/ 75499 w 75340"/>
                <a:gd name="csY10" fmla="*/ 15807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499" y="158074"/>
                  </a:moveTo>
                  <a:cubicBezTo>
                    <a:pt x="75499" y="133424"/>
                    <a:pt x="71927" y="95185"/>
                    <a:pt x="54066" y="59475"/>
                  </a:cubicBezTo>
                  <a:cubicBezTo>
                    <a:pt x="34582" y="20604"/>
                    <a:pt x="6654" y="63"/>
                    <a:pt x="3406" y="63"/>
                  </a:cubicBezTo>
                  <a:cubicBezTo>
                    <a:pt x="1458" y="63"/>
                    <a:pt x="159" y="1327"/>
                    <a:pt x="159" y="3223"/>
                  </a:cubicBezTo>
                  <a:cubicBezTo>
                    <a:pt x="159" y="4171"/>
                    <a:pt x="159" y="4803"/>
                    <a:pt x="6329" y="10491"/>
                  </a:cubicBezTo>
                  <a:cubicBezTo>
                    <a:pt x="38154" y="41778"/>
                    <a:pt x="56664" y="92025"/>
                    <a:pt x="56664" y="158074"/>
                  </a:cubicBezTo>
                  <a:cubicBezTo>
                    <a:pt x="56664" y="212113"/>
                    <a:pt x="44649" y="267733"/>
                    <a:pt x="4381" y="307552"/>
                  </a:cubicBezTo>
                  <a:cubicBezTo>
                    <a:pt x="159" y="311344"/>
                    <a:pt x="159" y="311976"/>
                    <a:pt x="159" y="312924"/>
                  </a:cubicBezTo>
                  <a:cubicBezTo>
                    <a:pt x="159" y="314821"/>
                    <a:pt x="1458" y="316085"/>
                    <a:pt x="3406" y="316085"/>
                  </a:cubicBezTo>
                  <a:cubicBezTo>
                    <a:pt x="6654" y="316085"/>
                    <a:pt x="35881" y="294595"/>
                    <a:pt x="55041" y="254460"/>
                  </a:cubicBezTo>
                  <a:cubicBezTo>
                    <a:pt x="71602" y="219698"/>
                    <a:pt x="75499" y="184620"/>
                    <a:pt x="75499" y="15807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C39D0037-4A12-3F80-CC15-043E23A80EC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855613" y="4070285"/>
              <a:ext cx="215954" cy="73949"/>
            </a:xfrm>
            <a:custGeom>
              <a:avLst/>
              <a:gdLst>
                <a:gd name="csX0" fmla="*/ 205079 w 215954"/>
                <a:gd name="csY0" fmla="*/ 12704 h 73949"/>
                <a:gd name="csX1" fmla="*/ 216120 w 215954"/>
                <a:gd name="csY1" fmla="*/ 6383 h 73949"/>
                <a:gd name="csX2" fmla="*/ 205403 w 215954"/>
                <a:gd name="csY2" fmla="*/ 63 h 73949"/>
                <a:gd name="csX3" fmla="*/ 10882 w 215954"/>
                <a:gd name="csY3" fmla="*/ 63 h 73949"/>
                <a:gd name="csX4" fmla="*/ 166 w 215954"/>
                <a:gd name="csY4" fmla="*/ 6383 h 73949"/>
                <a:gd name="csX5" fmla="*/ 11207 w 215954"/>
                <a:gd name="csY5" fmla="*/ 12704 h 73949"/>
                <a:gd name="csX6" fmla="*/ 205079 w 215954"/>
                <a:gd name="csY6" fmla="*/ 12704 h 73949"/>
                <a:gd name="csX7" fmla="*/ 205403 w 215954"/>
                <a:gd name="csY7" fmla="*/ 74012 h 73949"/>
                <a:gd name="csX8" fmla="*/ 216120 w 215954"/>
                <a:gd name="csY8" fmla="*/ 67691 h 73949"/>
                <a:gd name="csX9" fmla="*/ 205079 w 215954"/>
                <a:gd name="csY9" fmla="*/ 61371 h 73949"/>
                <a:gd name="csX10" fmla="*/ 11207 w 215954"/>
                <a:gd name="csY10" fmla="*/ 61371 h 73949"/>
                <a:gd name="csX11" fmla="*/ 166 w 215954"/>
                <a:gd name="csY11" fmla="*/ 67691 h 73949"/>
                <a:gd name="csX12" fmla="*/ 10882 w 215954"/>
                <a:gd name="csY12" fmla="*/ 74012 h 73949"/>
                <a:gd name="csX13" fmla="*/ 205403 w 215954"/>
                <a:gd name="csY13" fmla="*/ 74012 h 739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15954" h="73949">
                  <a:moveTo>
                    <a:pt x="205079" y="12704"/>
                  </a:moveTo>
                  <a:cubicBezTo>
                    <a:pt x="209950" y="12704"/>
                    <a:pt x="216120" y="12704"/>
                    <a:pt x="216120" y="6383"/>
                  </a:cubicBezTo>
                  <a:cubicBezTo>
                    <a:pt x="216120" y="63"/>
                    <a:pt x="209950" y="63"/>
                    <a:pt x="205403" y="63"/>
                  </a:cubicBezTo>
                  <a:lnTo>
                    <a:pt x="10882" y="63"/>
                  </a:lnTo>
                  <a:cubicBezTo>
                    <a:pt x="6336" y="63"/>
                    <a:pt x="166" y="63"/>
                    <a:pt x="166" y="6383"/>
                  </a:cubicBezTo>
                  <a:cubicBezTo>
                    <a:pt x="166" y="12704"/>
                    <a:pt x="6336" y="12704"/>
                    <a:pt x="11207" y="12704"/>
                  </a:cubicBezTo>
                  <a:lnTo>
                    <a:pt x="205079" y="12704"/>
                  </a:lnTo>
                  <a:close/>
                  <a:moveTo>
                    <a:pt x="205403" y="74012"/>
                  </a:moveTo>
                  <a:cubicBezTo>
                    <a:pt x="209950" y="74012"/>
                    <a:pt x="216120" y="74012"/>
                    <a:pt x="216120" y="67691"/>
                  </a:cubicBezTo>
                  <a:cubicBezTo>
                    <a:pt x="216120" y="61371"/>
                    <a:pt x="209950" y="61371"/>
                    <a:pt x="205079" y="61371"/>
                  </a:cubicBezTo>
                  <a:lnTo>
                    <a:pt x="11207" y="61371"/>
                  </a:lnTo>
                  <a:cubicBezTo>
                    <a:pt x="6336" y="61371"/>
                    <a:pt x="166" y="61371"/>
                    <a:pt x="166" y="67691"/>
                  </a:cubicBezTo>
                  <a:cubicBezTo>
                    <a:pt x="166" y="74012"/>
                    <a:pt x="6336" y="74012"/>
                    <a:pt x="10882" y="74012"/>
                  </a:cubicBezTo>
                  <a:lnTo>
                    <a:pt x="205403" y="7401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73D93C3-8E3A-343F-83B3-C3CF7FC656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212361" y="3949248"/>
              <a:ext cx="75340" cy="316021"/>
            </a:xfrm>
            <a:custGeom>
              <a:avLst/>
              <a:gdLst>
                <a:gd name="csX0" fmla="*/ 75517 w 75340"/>
                <a:gd name="csY0" fmla="*/ 312924 h 316021"/>
                <a:gd name="csX1" fmla="*/ 69996 w 75340"/>
                <a:gd name="csY1" fmla="*/ 305972 h 316021"/>
                <a:gd name="csX2" fmla="*/ 19011 w 75340"/>
                <a:gd name="csY2" fmla="*/ 158074 h 316021"/>
                <a:gd name="csX3" fmla="*/ 71295 w 75340"/>
                <a:gd name="csY3" fmla="*/ 8595 h 316021"/>
                <a:gd name="csX4" fmla="*/ 75517 w 75340"/>
                <a:gd name="csY4" fmla="*/ 3223 h 316021"/>
                <a:gd name="csX5" fmla="*/ 72269 w 75340"/>
                <a:gd name="csY5" fmla="*/ 63 h 316021"/>
                <a:gd name="csX6" fmla="*/ 20635 w 75340"/>
                <a:gd name="csY6" fmla="*/ 61687 h 316021"/>
                <a:gd name="csX7" fmla="*/ 176 w 75340"/>
                <a:gd name="csY7" fmla="*/ 158074 h 316021"/>
                <a:gd name="csX8" fmla="*/ 21609 w 75340"/>
                <a:gd name="csY8" fmla="*/ 256673 h 316021"/>
                <a:gd name="csX9" fmla="*/ 72269 w 75340"/>
                <a:gd name="csY9" fmla="*/ 316085 h 316021"/>
                <a:gd name="csX10" fmla="*/ 75517 w 75340"/>
                <a:gd name="csY10" fmla="*/ 31292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517" y="312924"/>
                  </a:moveTo>
                  <a:cubicBezTo>
                    <a:pt x="75517" y="311976"/>
                    <a:pt x="75517" y="311344"/>
                    <a:pt x="69996" y="305972"/>
                  </a:cubicBezTo>
                  <a:cubicBezTo>
                    <a:pt x="29403" y="266153"/>
                    <a:pt x="19011" y="206425"/>
                    <a:pt x="19011" y="158074"/>
                  </a:cubicBezTo>
                  <a:cubicBezTo>
                    <a:pt x="19011" y="103086"/>
                    <a:pt x="31351" y="48098"/>
                    <a:pt x="71295" y="8595"/>
                  </a:cubicBezTo>
                  <a:cubicBezTo>
                    <a:pt x="75517" y="4803"/>
                    <a:pt x="75517" y="4171"/>
                    <a:pt x="75517" y="3223"/>
                  </a:cubicBezTo>
                  <a:cubicBezTo>
                    <a:pt x="75517" y="1011"/>
                    <a:pt x="74218" y="63"/>
                    <a:pt x="72269" y="63"/>
                  </a:cubicBezTo>
                  <a:cubicBezTo>
                    <a:pt x="69022" y="63"/>
                    <a:pt x="39795" y="21552"/>
                    <a:pt x="20635" y="61687"/>
                  </a:cubicBezTo>
                  <a:cubicBezTo>
                    <a:pt x="4073" y="96449"/>
                    <a:pt x="176" y="131528"/>
                    <a:pt x="176" y="158074"/>
                  </a:cubicBezTo>
                  <a:cubicBezTo>
                    <a:pt x="176" y="182723"/>
                    <a:pt x="3748" y="220962"/>
                    <a:pt x="21609" y="256673"/>
                  </a:cubicBezTo>
                  <a:cubicBezTo>
                    <a:pt x="41094" y="295543"/>
                    <a:pt x="69022" y="316085"/>
                    <a:pt x="72269" y="316085"/>
                  </a:cubicBezTo>
                  <a:cubicBezTo>
                    <a:pt x="74218" y="316085"/>
                    <a:pt x="75517" y="315137"/>
                    <a:pt x="75517" y="31292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ADC065-0930-364D-08C0-F51E9C5AF61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315918" y="4046583"/>
              <a:ext cx="149706" cy="204466"/>
            </a:xfrm>
            <a:custGeom>
              <a:avLst/>
              <a:gdLst>
                <a:gd name="csX0" fmla="*/ 148588 w 149706"/>
                <a:gd name="csY0" fmla="*/ 19340 h 204466"/>
                <a:gd name="csX1" fmla="*/ 149887 w 149706"/>
                <a:gd name="csY1" fmla="*/ 12072 h 204466"/>
                <a:gd name="csX2" fmla="*/ 140469 w 149706"/>
                <a:gd name="csY2" fmla="*/ 3539 h 204466"/>
                <a:gd name="csX3" fmla="*/ 129103 w 149706"/>
                <a:gd name="csY3" fmla="*/ 10175 h 204466"/>
                <a:gd name="csX4" fmla="*/ 124557 w 149706"/>
                <a:gd name="csY4" fmla="*/ 27241 h 204466"/>
                <a:gd name="csX5" fmla="*/ 118062 w 149706"/>
                <a:gd name="csY5" fmla="*/ 52522 h 204466"/>
                <a:gd name="csX6" fmla="*/ 103448 w 149706"/>
                <a:gd name="csY6" fmla="*/ 109406 h 204466"/>
                <a:gd name="csX7" fmla="*/ 66752 w 149706"/>
                <a:gd name="csY7" fmla="*/ 136268 h 204466"/>
                <a:gd name="csX8" fmla="*/ 46618 w 149706"/>
                <a:gd name="csY8" fmla="*/ 110670 h 204466"/>
                <a:gd name="csX9" fmla="*/ 63180 w 149706"/>
                <a:gd name="csY9" fmla="*/ 48730 h 204466"/>
                <a:gd name="csX10" fmla="*/ 69675 w 149706"/>
                <a:gd name="csY10" fmla="*/ 25977 h 204466"/>
                <a:gd name="csX11" fmla="*/ 43046 w 149706"/>
                <a:gd name="csY11" fmla="*/ 63 h 204466"/>
                <a:gd name="csX12" fmla="*/ 180 w 149706"/>
                <a:gd name="csY12" fmla="*/ 48730 h 204466"/>
                <a:gd name="csX13" fmla="*/ 4077 w 149706"/>
                <a:gd name="csY13" fmla="*/ 51890 h 204466"/>
                <a:gd name="csX14" fmla="*/ 9273 w 149706"/>
                <a:gd name="csY14" fmla="*/ 46202 h 204466"/>
                <a:gd name="csX15" fmla="*/ 42072 w 149706"/>
                <a:gd name="csY15" fmla="*/ 7015 h 204466"/>
                <a:gd name="csX16" fmla="*/ 50190 w 149706"/>
                <a:gd name="csY16" fmla="*/ 17128 h 204466"/>
                <a:gd name="csX17" fmla="*/ 44670 w 149706"/>
                <a:gd name="csY17" fmla="*/ 39249 h 204466"/>
                <a:gd name="csX18" fmla="*/ 25835 w 149706"/>
                <a:gd name="csY18" fmla="*/ 105614 h 204466"/>
                <a:gd name="csX19" fmla="*/ 65453 w 149706"/>
                <a:gd name="csY19" fmla="*/ 143221 h 204466"/>
                <a:gd name="csX20" fmla="*/ 98252 w 149706"/>
                <a:gd name="csY20" fmla="*/ 129000 h 204466"/>
                <a:gd name="csX21" fmla="*/ 77144 w 149706"/>
                <a:gd name="csY21" fmla="*/ 177667 h 204466"/>
                <a:gd name="csX22" fmla="*/ 41422 w 149706"/>
                <a:gd name="csY22" fmla="*/ 197576 h 204466"/>
                <a:gd name="csX23" fmla="*/ 16742 w 149706"/>
                <a:gd name="csY23" fmla="*/ 184304 h 204466"/>
                <a:gd name="csX24" fmla="*/ 30706 w 149706"/>
                <a:gd name="csY24" fmla="*/ 180511 h 204466"/>
                <a:gd name="csX25" fmla="*/ 37201 w 149706"/>
                <a:gd name="csY25" fmla="*/ 167554 h 204466"/>
                <a:gd name="csX26" fmla="*/ 25185 w 149706"/>
                <a:gd name="csY26" fmla="*/ 156494 h 204466"/>
                <a:gd name="csX27" fmla="*/ 6999 w 149706"/>
                <a:gd name="csY27" fmla="*/ 177035 h 204466"/>
                <a:gd name="csX28" fmla="*/ 41422 w 149706"/>
                <a:gd name="csY28" fmla="*/ 204529 h 204466"/>
                <a:gd name="csX29" fmla="*/ 117412 w 149706"/>
                <a:gd name="csY29" fmla="*/ 140061 h 204466"/>
                <a:gd name="csX30" fmla="*/ 148588 w 149706"/>
                <a:gd name="csY30" fmla="*/ 19340 h 2044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9706" h="204466">
                  <a:moveTo>
                    <a:pt x="148588" y="19340"/>
                  </a:moveTo>
                  <a:cubicBezTo>
                    <a:pt x="149887" y="14916"/>
                    <a:pt x="149887" y="14284"/>
                    <a:pt x="149887" y="12072"/>
                  </a:cubicBezTo>
                  <a:cubicBezTo>
                    <a:pt x="149887" y="6383"/>
                    <a:pt x="145340" y="3539"/>
                    <a:pt x="140469" y="3539"/>
                  </a:cubicBezTo>
                  <a:cubicBezTo>
                    <a:pt x="137222" y="3539"/>
                    <a:pt x="132026" y="5435"/>
                    <a:pt x="129103" y="10175"/>
                  </a:cubicBezTo>
                  <a:cubicBezTo>
                    <a:pt x="128454" y="11756"/>
                    <a:pt x="125856" y="21552"/>
                    <a:pt x="124557" y="27241"/>
                  </a:cubicBezTo>
                  <a:cubicBezTo>
                    <a:pt x="122283" y="35457"/>
                    <a:pt x="120010" y="43990"/>
                    <a:pt x="118062" y="52522"/>
                  </a:cubicBezTo>
                  <a:lnTo>
                    <a:pt x="103448" y="109406"/>
                  </a:lnTo>
                  <a:cubicBezTo>
                    <a:pt x="102149" y="114147"/>
                    <a:pt x="88185" y="136268"/>
                    <a:pt x="66752" y="136268"/>
                  </a:cubicBezTo>
                  <a:cubicBezTo>
                    <a:pt x="50190" y="136268"/>
                    <a:pt x="46618" y="122363"/>
                    <a:pt x="46618" y="110670"/>
                  </a:cubicBezTo>
                  <a:cubicBezTo>
                    <a:pt x="46618" y="96133"/>
                    <a:pt x="52139" y="76540"/>
                    <a:pt x="63180" y="48730"/>
                  </a:cubicBezTo>
                  <a:cubicBezTo>
                    <a:pt x="68376" y="35773"/>
                    <a:pt x="69675" y="32297"/>
                    <a:pt x="69675" y="25977"/>
                  </a:cubicBezTo>
                  <a:cubicBezTo>
                    <a:pt x="69675" y="11756"/>
                    <a:pt x="59283" y="63"/>
                    <a:pt x="43046" y="63"/>
                  </a:cubicBezTo>
                  <a:cubicBezTo>
                    <a:pt x="12195" y="63"/>
                    <a:pt x="180" y="45886"/>
                    <a:pt x="180" y="48730"/>
                  </a:cubicBezTo>
                  <a:cubicBezTo>
                    <a:pt x="180" y="51890"/>
                    <a:pt x="3427" y="51890"/>
                    <a:pt x="4077" y="51890"/>
                  </a:cubicBezTo>
                  <a:cubicBezTo>
                    <a:pt x="7324" y="51890"/>
                    <a:pt x="7649" y="51258"/>
                    <a:pt x="9273" y="46202"/>
                  </a:cubicBezTo>
                  <a:cubicBezTo>
                    <a:pt x="18041" y="16496"/>
                    <a:pt x="31031" y="7015"/>
                    <a:pt x="42072" y="7015"/>
                  </a:cubicBezTo>
                  <a:cubicBezTo>
                    <a:pt x="44670" y="7015"/>
                    <a:pt x="50190" y="7015"/>
                    <a:pt x="50190" y="17128"/>
                  </a:cubicBezTo>
                  <a:cubicBezTo>
                    <a:pt x="50190" y="25029"/>
                    <a:pt x="46943" y="33245"/>
                    <a:pt x="44670" y="39249"/>
                  </a:cubicBezTo>
                  <a:cubicBezTo>
                    <a:pt x="31680" y="72748"/>
                    <a:pt x="25835" y="90761"/>
                    <a:pt x="25835" y="105614"/>
                  </a:cubicBezTo>
                  <a:cubicBezTo>
                    <a:pt x="25835" y="133740"/>
                    <a:pt x="46293" y="143221"/>
                    <a:pt x="65453" y="143221"/>
                  </a:cubicBezTo>
                  <a:cubicBezTo>
                    <a:pt x="78118" y="143221"/>
                    <a:pt x="89160" y="137848"/>
                    <a:pt x="98252" y="129000"/>
                  </a:cubicBezTo>
                  <a:cubicBezTo>
                    <a:pt x="94031" y="145433"/>
                    <a:pt x="90134" y="160918"/>
                    <a:pt x="77144" y="177667"/>
                  </a:cubicBezTo>
                  <a:cubicBezTo>
                    <a:pt x="68701" y="188412"/>
                    <a:pt x="56361" y="197576"/>
                    <a:pt x="41422" y="197576"/>
                  </a:cubicBezTo>
                  <a:cubicBezTo>
                    <a:pt x="36876" y="197576"/>
                    <a:pt x="22262" y="196628"/>
                    <a:pt x="16742" y="184304"/>
                  </a:cubicBezTo>
                  <a:cubicBezTo>
                    <a:pt x="21938" y="184304"/>
                    <a:pt x="26159" y="184304"/>
                    <a:pt x="30706" y="180511"/>
                  </a:cubicBezTo>
                  <a:cubicBezTo>
                    <a:pt x="33953" y="177667"/>
                    <a:pt x="37201" y="173559"/>
                    <a:pt x="37201" y="167554"/>
                  </a:cubicBezTo>
                  <a:cubicBezTo>
                    <a:pt x="37201" y="157758"/>
                    <a:pt x="28433" y="156494"/>
                    <a:pt x="25185" y="156494"/>
                  </a:cubicBezTo>
                  <a:cubicBezTo>
                    <a:pt x="17716" y="156494"/>
                    <a:pt x="6999" y="161550"/>
                    <a:pt x="6999" y="177035"/>
                  </a:cubicBezTo>
                  <a:cubicBezTo>
                    <a:pt x="6999" y="192836"/>
                    <a:pt x="21288" y="204529"/>
                    <a:pt x="41422" y="204529"/>
                  </a:cubicBezTo>
                  <a:cubicBezTo>
                    <a:pt x="74871" y="204529"/>
                    <a:pt x="108319" y="175771"/>
                    <a:pt x="117412" y="140061"/>
                  </a:cubicBezTo>
                  <a:lnTo>
                    <a:pt x="148588" y="1934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2D80F72B-CCDF-2162-EFE6-5DD9A10C33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497599" y="3968718"/>
              <a:ext cx="92292" cy="95343"/>
            </a:xfrm>
            <a:custGeom>
              <a:avLst/>
              <a:gdLst>
                <a:gd name="csX0" fmla="*/ 53378 w 92292"/>
                <a:gd name="csY0" fmla="*/ 47842 h 95343"/>
                <a:gd name="csX1" fmla="*/ 86112 w 92292"/>
                <a:gd name="csY1" fmla="*/ 34126 h 95343"/>
                <a:gd name="csX2" fmla="*/ 92477 w 92292"/>
                <a:gd name="csY2" fmla="*/ 27269 h 95343"/>
                <a:gd name="csX3" fmla="*/ 85430 w 92292"/>
                <a:gd name="csY3" fmla="*/ 20190 h 95343"/>
                <a:gd name="csX4" fmla="*/ 80657 w 92292"/>
                <a:gd name="csY4" fmla="*/ 22181 h 95343"/>
                <a:gd name="csX5" fmla="*/ 49741 w 92292"/>
                <a:gd name="csY5" fmla="*/ 42311 h 95343"/>
                <a:gd name="csX6" fmla="*/ 53151 w 92292"/>
                <a:gd name="csY6" fmla="*/ 9571 h 95343"/>
                <a:gd name="csX7" fmla="*/ 46331 w 92292"/>
                <a:gd name="csY7" fmla="*/ 59 h 95343"/>
                <a:gd name="csX8" fmla="*/ 39284 w 92292"/>
                <a:gd name="csY8" fmla="*/ 6696 h 95343"/>
                <a:gd name="csX9" fmla="*/ 40421 w 92292"/>
                <a:gd name="csY9" fmla="*/ 17535 h 95343"/>
                <a:gd name="csX10" fmla="*/ 42921 w 92292"/>
                <a:gd name="csY10" fmla="*/ 42311 h 95343"/>
                <a:gd name="csX11" fmla="*/ 12233 w 92292"/>
                <a:gd name="csY11" fmla="*/ 22181 h 95343"/>
                <a:gd name="csX12" fmla="*/ 7232 w 92292"/>
                <a:gd name="csY12" fmla="*/ 20190 h 95343"/>
                <a:gd name="csX13" fmla="*/ 185 w 92292"/>
                <a:gd name="csY13" fmla="*/ 27269 h 95343"/>
                <a:gd name="csX14" fmla="*/ 4959 w 92292"/>
                <a:gd name="csY14" fmla="*/ 33684 h 95343"/>
                <a:gd name="csX15" fmla="*/ 39284 w 92292"/>
                <a:gd name="csY15" fmla="*/ 47620 h 95343"/>
                <a:gd name="csX16" fmla="*/ 6550 w 92292"/>
                <a:gd name="csY16" fmla="*/ 61336 h 95343"/>
                <a:gd name="csX17" fmla="*/ 185 w 92292"/>
                <a:gd name="csY17" fmla="*/ 68193 h 95343"/>
                <a:gd name="csX18" fmla="*/ 7232 w 92292"/>
                <a:gd name="csY18" fmla="*/ 75272 h 95343"/>
                <a:gd name="csX19" fmla="*/ 12006 w 92292"/>
                <a:gd name="csY19" fmla="*/ 73281 h 95343"/>
                <a:gd name="csX20" fmla="*/ 42921 w 92292"/>
                <a:gd name="csY20" fmla="*/ 53151 h 95343"/>
                <a:gd name="csX21" fmla="*/ 39284 w 92292"/>
                <a:gd name="csY21" fmla="*/ 88767 h 95343"/>
                <a:gd name="csX22" fmla="*/ 46331 w 92292"/>
                <a:gd name="csY22" fmla="*/ 95403 h 95343"/>
                <a:gd name="csX23" fmla="*/ 53378 w 92292"/>
                <a:gd name="csY23" fmla="*/ 88767 h 95343"/>
                <a:gd name="csX24" fmla="*/ 52242 w 92292"/>
                <a:gd name="csY24" fmla="*/ 77927 h 95343"/>
                <a:gd name="csX25" fmla="*/ 49741 w 92292"/>
                <a:gd name="csY25" fmla="*/ 53151 h 95343"/>
                <a:gd name="csX26" fmla="*/ 77019 w 92292"/>
                <a:gd name="csY26" fmla="*/ 70848 h 95343"/>
                <a:gd name="csX27" fmla="*/ 85430 w 92292"/>
                <a:gd name="csY27" fmla="*/ 75272 h 95343"/>
                <a:gd name="csX28" fmla="*/ 92477 w 92292"/>
                <a:gd name="csY28" fmla="*/ 68193 h 95343"/>
                <a:gd name="csX29" fmla="*/ 87704 w 92292"/>
                <a:gd name="csY29" fmla="*/ 61778 h 95343"/>
                <a:gd name="csX30" fmla="*/ 53378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78" y="47842"/>
                  </a:moveTo>
                  <a:cubicBezTo>
                    <a:pt x="72018" y="39878"/>
                    <a:pt x="80429" y="36781"/>
                    <a:pt x="86112" y="34126"/>
                  </a:cubicBezTo>
                  <a:cubicBezTo>
                    <a:pt x="90431" y="32357"/>
                    <a:pt x="92477" y="31472"/>
                    <a:pt x="92477" y="27269"/>
                  </a:cubicBezTo>
                  <a:cubicBezTo>
                    <a:pt x="92477" y="23508"/>
                    <a:pt x="89522" y="20190"/>
                    <a:pt x="85430" y="20190"/>
                  </a:cubicBezTo>
                  <a:cubicBezTo>
                    <a:pt x="83839" y="20190"/>
                    <a:pt x="83384" y="20190"/>
                    <a:pt x="80657" y="22181"/>
                  </a:cubicBezTo>
                  <a:lnTo>
                    <a:pt x="49741" y="42311"/>
                  </a:lnTo>
                  <a:lnTo>
                    <a:pt x="53151" y="9571"/>
                  </a:lnTo>
                  <a:cubicBezTo>
                    <a:pt x="53605" y="5590"/>
                    <a:pt x="53151" y="59"/>
                    <a:pt x="46331" y="59"/>
                  </a:cubicBezTo>
                  <a:cubicBezTo>
                    <a:pt x="43603" y="59"/>
                    <a:pt x="39284" y="1829"/>
                    <a:pt x="39284" y="6696"/>
                  </a:cubicBezTo>
                  <a:cubicBezTo>
                    <a:pt x="39284" y="8687"/>
                    <a:pt x="40194" y="15323"/>
                    <a:pt x="40421" y="17535"/>
                  </a:cubicBezTo>
                  <a:cubicBezTo>
                    <a:pt x="40876" y="21296"/>
                    <a:pt x="42467" y="37223"/>
                    <a:pt x="42921" y="42311"/>
                  </a:cubicBezTo>
                  <a:lnTo>
                    <a:pt x="12233" y="22181"/>
                  </a:lnTo>
                  <a:cubicBezTo>
                    <a:pt x="9960" y="20853"/>
                    <a:pt x="9278" y="20190"/>
                    <a:pt x="7232" y="20190"/>
                  </a:cubicBezTo>
                  <a:cubicBezTo>
                    <a:pt x="3140" y="20190"/>
                    <a:pt x="185" y="23508"/>
                    <a:pt x="185" y="27269"/>
                  </a:cubicBezTo>
                  <a:cubicBezTo>
                    <a:pt x="185" y="31693"/>
                    <a:pt x="2913" y="32799"/>
                    <a:pt x="4959" y="33684"/>
                  </a:cubicBezTo>
                  <a:lnTo>
                    <a:pt x="39284" y="47620"/>
                  </a:lnTo>
                  <a:cubicBezTo>
                    <a:pt x="20644" y="55584"/>
                    <a:pt x="12233" y="58681"/>
                    <a:pt x="6550" y="61336"/>
                  </a:cubicBezTo>
                  <a:cubicBezTo>
                    <a:pt x="2231" y="63106"/>
                    <a:pt x="185" y="63990"/>
                    <a:pt x="185" y="68193"/>
                  </a:cubicBezTo>
                  <a:cubicBezTo>
                    <a:pt x="185" y="71954"/>
                    <a:pt x="3140" y="75272"/>
                    <a:pt x="7232" y="75272"/>
                  </a:cubicBezTo>
                  <a:cubicBezTo>
                    <a:pt x="8823" y="75272"/>
                    <a:pt x="9278" y="75272"/>
                    <a:pt x="12006" y="73281"/>
                  </a:cubicBezTo>
                  <a:lnTo>
                    <a:pt x="42921" y="53151"/>
                  </a:lnTo>
                  <a:lnTo>
                    <a:pt x="39284" y="88767"/>
                  </a:lnTo>
                  <a:cubicBezTo>
                    <a:pt x="39284" y="93633"/>
                    <a:pt x="43603" y="95403"/>
                    <a:pt x="46331" y="95403"/>
                  </a:cubicBezTo>
                  <a:cubicBezTo>
                    <a:pt x="49059" y="95403"/>
                    <a:pt x="53378" y="93633"/>
                    <a:pt x="53378" y="88767"/>
                  </a:cubicBezTo>
                  <a:cubicBezTo>
                    <a:pt x="53378" y="86776"/>
                    <a:pt x="52469" y="80139"/>
                    <a:pt x="52242" y="77927"/>
                  </a:cubicBezTo>
                  <a:cubicBezTo>
                    <a:pt x="51787" y="74166"/>
                    <a:pt x="50196" y="58239"/>
                    <a:pt x="49741" y="53151"/>
                  </a:cubicBezTo>
                  <a:lnTo>
                    <a:pt x="77019" y="70848"/>
                  </a:lnTo>
                  <a:cubicBezTo>
                    <a:pt x="82930" y="75272"/>
                    <a:pt x="83384" y="75272"/>
                    <a:pt x="85430" y="75272"/>
                  </a:cubicBezTo>
                  <a:cubicBezTo>
                    <a:pt x="89522" y="75272"/>
                    <a:pt x="92477" y="71954"/>
                    <a:pt x="92477" y="68193"/>
                  </a:cubicBezTo>
                  <a:cubicBezTo>
                    <a:pt x="92477" y="63769"/>
                    <a:pt x="89749" y="62663"/>
                    <a:pt x="87704" y="61778"/>
                  </a:cubicBezTo>
                  <a:lnTo>
                    <a:pt x="53378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E716A1B-2CC3-DB61-9248-E1531CE9099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490495" y="4117817"/>
              <a:ext cx="82744" cy="146886"/>
            </a:xfrm>
            <a:custGeom>
              <a:avLst/>
              <a:gdLst>
                <a:gd name="csX0" fmla="*/ 51559 w 82744"/>
                <a:gd name="csY0" fmla="*/ 6259 h 146886"/>
                <a:gd name="csX1" fmla="*/ 44740 w 82744"/>
                <a:gd name="csY1" fmla="*/ 65 h 146886"/>
                <a:gd name="csX2" fmla="*/ 185 w 82744"/>
                <a:gd name="csY2" fmla="*/ 14223 h 146886"/>
                <a:gd name="csX3" fmla="*/ 185 w 82744"/>
                <a:gd name="csY3" fmla="*/ 22187 h 146886"/>
                <a:gd name="csX4" fmla="*/ 33146 w 82744"/>
                <a:gd name="csY4" fmla="*/ 15993 h 146886"/>
                <a:gd name="csX5" fmla="*/ 33146 w 82744"/>
                <a:gd name="csY5" fmla="*/ 128813 h 146886"/>
                <a:gd name="csX6" fmla="*/ 10414 w 82744"/>
                <a:gd name="csY6" fmla="*/ 138988 h 146886"/>
                <a:gd name="csX7" fmla="*/ 1776 w 82744"/>
                <a:gd name="csY7" fmla="*/ 138988 h 146886"/>
                <a:gd name="csX8" fmla="*/ 1776 w 82744"/>
                <a:gd name="csY8" fmla="*/ 146952 h 146886"/>
                <a:gd name="csX9" fmla="*/ 42239 w 82744"/>
                <a:gd name="csY9" fmla="*/ 146067 h 146886"/>
                <a:gd name="csX10" fmla="*/ 82929 w 82744"/>
                <a:gd name="csY10" fmla="*/ 146952 h 146886"/>
                <a:gd name="csX11" fmla="*/ 82929 w 82744"/>
                <a:gd name="csY11" fmla="*/ 138988 h 146886"/>
                <a:gd name="csX12" fmla="*/ 74291 w 82744"/>
                <a:gd name="csY12" fmla="*/ 138988 h 146886"/>
                <a:gd name="csX13" fmla="*/ 51559 w 82744"/>
                <a:gd name="csY13" fmla="*/ 128813 h 146886"/>
                <a:gd name="csX14" fmla="*/ 51559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559" y="6259"/>
                  </a:moveTo>
                  <a:cubicBezTo>
                    <a:pt x="51559" y="286"/>
                    <a:pt x="51105" y="65"/>
                    <a:pt x="44740" y="65"/>
                  </a:cubicBezTo>
                  <a:cubicBezTo>
                    <a:pt x="30191" y="14002"/>
                    <a:pt x="9505" y="14223"/>
                    <a:pt x="185" y="14223"/>
                  </a:cubicBezTo>
                  <a:lnTo>
                    <a:pt x="185" y="22187"/>
                  </a:lnTo>
                  <a:cubicBezTo>
                    <a:pt x="5640" y="22187"/>
                    <a:pt x="20644" y="22187"/>
                    <a:pt x="33146" y="15993"/>
                  </a:cubicBezTo>
                  <a:lnTo>
                    <a:pt x="33146" y="128813"/>
                  </a:lnTo>
                  <a:cubicBezTo>
                    <a:pt x="33146" y="136113"/>
                    <a:pt x="33146" y="138988"/>
                    <a:pt x="10414" y="138988"/>
                  </a:cubicBezTo>
                  <a:lnTo>
                    <a:pt x="1776" y="138988"/>
                  </a:lnTo>
                  <a:lnTo>
                    <a:pt x="1776" y="146952"/>
                  </a:lnTo>
                  <a:cubicBezTo>
                    <a:pt x="5868" y="146731"/>
                    <a:pt x="33828" y="146067"/>
                    <a:pt x="42239" y="146067"/>
                  </a:cubicBezTo>
                  <a:cubicBezTo>
                    <a:pt x="49286" y="146067"/>
                    <a:pt x="77928" y="146731"/>
                    <a:pt x="82929" y="146952"/>
                  </a:cubicBezTo>
                  <a:lnTo>
                    <a:pt x="82929" y="138988"/>
                  </a:lnTo>
                  <a:lnTo>
                    <a:pt x="74291" y="138988"/>
                  </a:lnTo>
                  <a:cubicBezTo>
                    <a:pt x="51559" y="138988"/>
                    <a:pt x="51559" y="136113"/>
                    <a:pt x="51559" y="128813"/>
                  </a:cubicBezTo>
                  <a:lnTo>
                    <a:pt x="51559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84888BAC-51D0-BB56-469F-A1A20ABF8C4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654588" y="4152766"/>
              <a:ext cx="37994" cy="94490"/>
            </a:xfrm>
            <a:custGeom>
              <a:avLst/>
              <a:gdLst>
                <a:gd name="csX0" fmla="*/ 38185 w 37994"/>
                <a:gd name="csY0" fmla="*/ 33245 h 94490"/>
                <a:gd name="csX1" fmla="*/ 17401 w 37994"/>
                <a:gd name="csY1" fmla="*/ 63 h 94490"/>
                <a:gd name="csX2" fmla="*/ 190 w 37994"/>
                <a:gd name="csY2" fmla="*/ 16812 h 94490"/>
                <a:gd name="csX3" fmla="*/ 17401 w 37994"/>
                <a:gd name="csY3" fmla="*/ 33561 h 94490"/>
                <a:gd name="csX4" fmla="*/ 28767 w 37994"/>
                <a:gd name="csY4" fmla="*/ 29453 h 94490"/>
                <a:gd name="csX5" fmla="*/ 30391 w 37994"/>
                <a:gd name="csY5" fmla="*/ 28505 h 94490"/>
                <a:gd name="csX6" fmla="*/ 31040 w 37994"/>
                <a:gd name="csY6" fmla="*/ 33245 h 94490"/>
                <a:gd name="csX7" fmla="*/ 8958 w 37994"/>
                <a:gd name="csY7" fmla="*/ 86021 h 94490"/>
                <a:gd name="csX8" fmla="*/ 5386 w 37994"/>
                <a:gd name="csY8" fmla="*/ 91077 h 94490"/>
                <a:gd name="csX9" fmla="*/ 8633 w 37994"/>
                <a:gd name="csY9" fmla="*/ 94553 h 94490"/>
                <a:gd name="csX10" fmla="*/ 38185 w 37994"/>
                <a:gd name="csY10" fmla="*/ 33245 h 9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7994" h="94490">
                  <a:moveTo>
                    <a:pt x="38185" y="33245"/>
                  </a:moveTo>
                  <a:cubicBezTo>
                    <a:pt x="38185" y="12388"/>
                    <a:pt x="30066" y="63"/>
                    <a:pt x="17401" y="63"/>
                  </a:cubicBezTo>
                  <a:cubicBezTo>
                    <a:pt x="6685" y="63"/>
                    <a:pt x="190" y="7963"/>
                    <a:pt x="190" y="16812"/>
                  </a:cubicBezTo>
                  <a:cubicBezTo>
                    <a:pt x="190" y="25345"/>
                    <a:pt x="6685" y="33561"/>
                    <a:pt x="17401" y="33561"/>
                  </a:cubicBezTo>
                  <a:cubicBezTo>
                    <a:pt x="21298" y="33561"/>
                    <a:pt x="25520" y="32297"/>
                    <a:pt x="28767" y="29453"/>
                  </a:cubicBezTo>
                  <a:cubicBezTo>
                    <a:pt x="29741" y="28821"/>
                    <a:pt x="30066" y="28505"/>
                    <a:pt x="30391" y="28505"/>
                  </a:cubicBezTo>
                  <a:cubicBezTo>
                    <a:pt x="30716" y="28505"/>
                    <a:pt x="31040" y="28821"/>
                    <a:pt x="31040" y="33245"/>
                  </a:cubicBezTo>
                  <a:cubicBezTo>
                    <a:pt x="31040" y="56631"/>
                    <a:pt x="19674" y="75592"/>
                    <a:pt x="8958" y="86021"/>
                  </a:cubicBezTo>
                  <a:cubicBezTo>
                    <a:pt x="5386" y="89497"/>
                    <a:pt x="5386" y="90129"/>
                    <a:pt x="5386" y="91077"/>
                  </a:cubicBezTo>
                  <a:cubicBezTo>
                    <a:pt x="5386" y="93289"/>
                    <a:pt x="7009" y="94553"/>
                    <a:pt x="8633" y="94553"/>
                  </a:cubicBezTo>
                  <a:cubicBezTo>
                    <a:pt x="12205" y="94553"/>
                    <a:pt x="38185" y="70220"/>
                    <a:pt x="38185" y="3324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C4C8612-26B1-B1EA-1BFB-94E61C45943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780407" y="4046583"/>
              <a:ext cx="149706" cy="204466"/>
            </a:xfrm>
            <a:custGeom>
              <a:avLst/>
              <a:gdLst>
                <a:gd name="csX0" fmla="*/ 148602 w 149706"/>
                <a:gd name="csY0" fmla="*/ 19340 h 204466"/>
                <a:gd name="csX1" fmla="*/ 149901 w 149706"/>
                <a:gd name="csY1" fmla="*/ 12072 h 204466"/>
                <a:gd name="csX2" fmla="*/ 140483 w 149706"/>
                <a:gd name="csY2" fmla="*/ 3539 h 204466"/>
                <a:gd name="csX3" fmla="*/ 129117 w 149706"/>
                <a:gd name="csY3" fmla="*/ 10175 h 204466"/>
                <a:gd name="csX4" fmla="*/ 124571 w 149706"/>
                <a:gd name="csY4" fmla="*/ 27241 h 204466"/>
                <a:gd name="csX5" fmla="*/ 118076 w 149706"/>
                <a:gd name="csY5" fmla="*/ 52522 h 204466"/>
                <a:gd name="csX6" fmla="*/ 103463 w 149706"/>
                <a:gd name="csY6" fmla="*/ 109406 h 204466"/>
                <a:gd name="csX7" fmla="*/ 66767 w 149706"/>
                <a:gd name="csY7" fmla="*/ 136268 h 204466"/>
                <a:gd name="csX8" fmla="*/ 46632 w 149706"/>
                <a:gd name="csY8" fmla="*/ 110670 h 204466"/>
                <a:gd name="csX9" fmla="*/ 63194 w 149706"/>
                <a:gd name="csY9" fmla="*/ 48730 h 204466"/>
                <a:gd name="csX10" fmla="*/ 69689 w 149706"/>
                <a:gd name="csY10" fmla="*/ 25977 h 204466"/>
                <a:gd name="csX11" fmla="*/ 43060 w 149706"/>
                <a:gd name="csY11" fmla="*/ 63 h 204466"/>
                <a:gd name="csX12" fmla="*/ 194 w 149706"/>
                <a:gd name="csY12" fmla="*/ 48730 h 204466"/>
                <a:gd name="csX13" fmla="*/ 4091 w 149706"/>
                <a:gd name="csY13" fmla="*/ 51890 h 204466"/>
                <a:gd name="csX14" fmla="*/ 9287 w 149706"/>
                <a:gd name="csY14" fmla="*/ 46202 h 204466"/>
                <a:gd name="csX15" fmla="*/ 42086 w 149706"/>
                <a:gd name="csY15" fmla="*/ 7015 h 204466"/>
                <a:gd name="csX16" fmla="*/ 50205 w 149706"/>
                <a:gd name="csY16" fmla="*/ 17128 h 204466"/>
                <a:gd name="csX17" fmla="*/ 44684 w 149706"/>
                <a:gd name="csY17" fmla="*/ 39249 h 204466"/>
                <a:gd name="csX18" fmla="*/ 25849 w 149706"/>
                <a:gd name="csY18" fmla="*/ 105614 h 204466"/>
                <a:gd name="csX19" fmla="*/ 65468 w 149706"/>
                <a:gd name="csY19" fmla="*/ 143221 h 204466"/>
                <a:gd name="csX20" fmla="*/ 98267 w 149706"/>
                <a:gd name="csY20" fmla="*/ 129000 h 204466"/>
                <a:gd name="csX21" fmla="*/ 77158 w 149706"/>
                <a:gd name="csY21" fmla="*/ 177667 h 204466"/>
                <a:gd name="csX22" fmla="*/ 41437 w 149706"/>
                <a:gd name="csY22" fmla="*/ 197576 h 204466"/>
                <a:gd name="csX23" fmla="*/ 16756 w 149706"/>
                <a:gd name="csY23" fmla="*/ 184304 h 204466"/>
                <a:gd name="csX24" fmla="*/ 30720 w 149706"/>
                <a:gd name="csY24" fmla="*/ 180511 h 204466"/>
                <a:gd name="csX25" fmla="*/ 37215 w 149706"/>
                <a:gd name="csY25" fmla="*/ 167554 h 204466"/>
                <a:gd name="csX26" fmla="*/ 25199 w 149706"/>
                <a:gd name="csY26" fmla="*/ 156494 h 204466"/>
                <a:gd name="csX27" fmla="*/ 7014 w 149706"/>
                <a:gd name="csY27" fmla="*/ 177035 h 204466"/>
                <a:gd name="csX28" fmla="*/ 41437 w 149706"/>
                <a:gd name="csY28" fmla="*/ 204529 h 204466"/>
                <a:gd name="csX29" fmla="*/ 117427 w 149706"/>
                <a:gd name="csY29" fmla="*/ 140061 h 204466"/>
                <a:gd name="csX30" fmla="*/ 148602 w 149706"/>
                <a:gd name="csY30" fmla="*/ 19340 h 2044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9706" h="204466">
                  <a:moveTo>
                    <a:pt x="148602" y="19340"/>
                  </a:moveTo>
                  <a:cubicBezTo>
                    <a:pt x="149901" y="14916"/>
                    <a:pt x="149901" y="14284"/>
                    <a:pt x="149901" y="12072"/>
                  </a:cubicBezTo>
                  <a:cubicBezTo>
                    <a:pt x="149901" y="6383"/>
                    <a:pt x="145354" y="3539"/>
                    <a:pt x="140483" y="3539"/>
                  </a:cubicBezTo>
                  <a:cubicBezTo>
                    <a:pt x="137236" y="3539"/>
                    <a:pt x="132040" y="5435"/>
                    <a:pt x="129117" y="10175"/>
                  </a:cubicBezTo>
                  <a:cubicBezTo>
                    <a:pt x="128468" y="11756"/>
                    <a:pt x="125870" y="21552"/>
                    <a:pt x="124571" y="27241"/>
                  </a:cubicBezTo>
                  <a:cubicBezTo>
                    <a:pt x="122298" y="35457"/>
                    <a:pt x="120024" y="43990"/>
                    <a:pt x="118076" y="52522"/>
                  </a:cubicBezTo>
                  <a:lnTo>
                    <a:pt x="103463" y="109406"/>
                  </a:lnTo>
                  <a:cubicBezTo>
                    <a:pt x="102164" y="114147"/>
                    <a:pt x="88200" y="136268"/>
                    <a:pt x="66767" y="136268"/>
                  </a:cubicBezTo>
                  <a:cubicBezTo>
                    <a:pt x="50205" y="136268"/>
                    <a:pt x="46632" y="122363"/>
                    <a:pt x="46632" y="110670"/>
                  </a:cubicBezTo>
                  <a:cubicBezTo>
                    <a:pt x="46632" y="96133"/>
                    <a:pt x="52153" y="76540"/>
                    <a:pt x="63194" y="48730"/>
                  </a:cubicBezTo>
                  <a:cubicBezTo>
                    <a:pt x="68390" y="35773"/>
                    <a:pt x="69689" y="32297"/>
                    <a:pt x="69689" y="25977"/>
                  </a:cubicBezTo>
                  <a:cubicBezTo>
                    <a:pt x="69689" y="11756"/>
                    <a:pt x="59297" y="63"/>
                    <a:pt x="43060" y="63"/>
                  </a:cubicBezTo>
                  <a:cubicBezTo>
                    <a:pt x="12210" y="63"/>
                    <a:pt x="194" y="45886"/>
                    <a:pt x="194" y="48730"/>
                  </a:cubicBezTo>
                  <a:cubicBezTo>
                    <a:pt x="194" y="51890"/>
                    <a:pt x="3442" y="51890"/>
                    <a:pt x="4091" y="51890"/>
                  </a:cubicBezTo>
                  <a:cubicBezTo>
                    <a:pt x="7339" y="51890"/>
                    <a:pt x="7663" y="51258"/>
                    <a:pt x="9287" y="46202"/>
                  </a:cubicBezTo>
                  <a:cubicBezTo>
                    <a:pt x="18055" y="16496"/>
                    <a:pt x="31045" y="7015"/>
                    <a:pt x="42086" y="7015"/>
                  </a:cubicBezTo>
                  <a:cubicBezTo>
                    <a:pt x="44684" y="7015"/>
                    <a:pt x="50205" y="7015"/>
                    <a:pt x="50205" y="17128"/>
                  </a:cubicBezTo>
                  <a:cubicBezTo>
                    <a:pt x="50205" y="25029"/>
                    <a:pt x="46957" y="33245"/>
                    <a:pt x="44684" y="39249"/>
                  </a:cubicBezTo>
                  <a:cubicBezTo>
                    <a:pt x="31694" y="72748"/>
                    <a:pt x="25849" y="90761"/>
                    <a:pt x="25849" y="105614"/>
                  </a:cubicBezTo>
                  <a:cubicBezTo>
                    <a:pt x="25849" y="133740"/>
                    <a:pt x="46308" y="143221"/>
                    <a:pt x="65468" y="143221"/>
                  </a:cubicBezTo>
                  <a:cubicBezTo>
                    <a:pt x="78133" y="143221"/>
                    <a:pt x="89174" y="137848"/>
                    <a:pt x="98267" y="129000"/>
                  </a:cubicBezTo>
                  <a:cubicBezTo>
                    <a:pt x="94045" y="145433"/>
                    <a:pt x="90148" y="160918"/>
                    <a:pt x="77158" y="177667"/>
                  </a:cubicBezTo>
                  <a:cubicBezTo>
                    <a:pt x="68715" y="188412"/>
                    <a:pt x="56375" y="197576"/>
                    <a:pt x="41437" y="197576"/>
                  </a:cubicBezTo>
                  <a:cubicBezTo>
                    <a:pt x="36890" y="197576"/>
                    <a:pt x="22277" y="196628"/>
                    <a:pt x="16756" y="184304"/>
                  </a:cubicBezTo>
                  <a:cubicBezTo>
                    <a:pt x="21952" y="184304"/>
                    <a:pt x="26174" y="184304"/>
                    <a:pt x="30720" y="180511"/>
                  </a:cubicBezTo>
                  <a:cubicBezTo>
                    <a:pt x="33967" y="177667"/>
                    <a:pt x="37215" y="173559"/>
                    <a:pt x="37215" y="167554"/>
                  </a:cubicBezTo>
                  <a:cubicBezTo>
                    <a:pt x="37215" y="157758"/>
                    <a:pt x="28447" y="156494"/>
                    <a:pt x="25199" y="156494"/>
                  </a:cubicBezTo>
                  <a:cubicBezTo>
                    <a:pt x="17730" y="156494"/>
                    <a:pt x="7014" y="161550"/>
                    <a:pt x="7014" y="177035"/>
                  </a:cubicBezTo>
                  <a:cubicBezTo>
                    <a:pt x="7014" y="192836"/>
                    <a:pt x="21302" y="204529"/>
                    <a:pt x="41437" y="204529"/>
                  </a:cubicBezTo>
                  <a:cubicBezTo>
                    <a:pt x="74885" y="204529"/>
                    <a:pt x="108334" y="175771"/>
                    <a:pt x="117427" y="140061"/>
                  </a:cubicBezTo>
                  <a:lnTo>
                    <a:pt x="148602" y="1934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6E4BA51-E5FD-7A92-48D4-FDDCD6114CB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962088" y="3968718"/>
              <a:ext cx="92292" cy="95343"/>
            </a:xfrm>
            <a:custGeom>
              <a:avLst/>
              <a:gdLst>
                <a:gd name="csX0" fmla="*/ 53392 w 92292"/>
                <a:gd name="csY0" fmla="*/ 47842 h 95343"/>
                <a:gd name="csX1" fmla="*/ 86127 w 92292"/>
                <a:gd name="csY1" fmla="*/ 34126 h 95343"/>
                <a:gd name="csX2" fmla="*/ 92492 w 92292"/>
                <a:gd name="csY2" fmla="*/ 27269 h 95343"/>
                <a:gd name="csX3" fmla="*/ 85445 w 92292"/>
                <a:gd name="csY3" fmla="*/ 20190 h 95343"/>
                <a:gd name="csX4" fmla="*/ 80671 w 92292"/>
                <a:gd name="csY4" fmla="*/ 22181 h 95343"/>
                <a:gd name="csX5" fmla="*/ 49755 w 92292"/>
                <a:gd name="csY5" fmla="*/ 42311 h 95343"/>
                <a:gd name="csX6" fmla="*/ 53165 w 92292"/>
                <a:gd name="csY6" fmla="*/ 9571 h 95343"/>
                <a:gd name="csX7" fmla="*/ 46345 w 92292"/>
                <a:gd name="csY7" fmla="*/ 59 h 95343"/>
                <a:gd name="csX8" fmla="*/ 39299 w 92292"/>
                <a:gd name="csY8" fmla="*/ 6696 h 95343"/>
                <a:gd name="csX9" fmla="*/ 40435 w 92292"/>
                <a:gd name="csY9" fmla="*/ 17535 h 95343"/>
                <a:gd name="csX10" fmla="*/ 42936 w 92292"/>
                <a:gd name="csY10" fmla="*/ 42311 h 95343"/>
                <a:gd name="csX11" fmla="*/ 12247 w 92292"/>
                <a:gd name="csY11" fmla="*/ 22181 h 95343"/>
                <a:gd name="csX12" fmla="*/ 7246 w 92292"/>
                <a:gd name="csY12" fmla="*/ 20190 h 95343"/>
                <a:gd name="csX13" fmla="*/ 199 w 92292"/>
                <a:gd name="csY13" fmla="*/ 27269 h 95343"/>
                <a:gd name="csX14" fmla="*/ 4973 w 92292"/>
                <a:gd name="csY14" fmla="*/ 33684 h 95343"/>
                <a:gd name="csX15" fmla="*/ 39299 w 92292"/>
                <a:gd name="csY15" fmla="*/ 47620 h 95343"/>
                <a:gd name="csX16" fmla="*/ 6564 w 92292"/>
                <a:gd name="csY16" fmla="*/ 61336 h 95343"/>
                <a:gd name="csX17" fmla="*/ 199 w 92292"/>
                <a:gd name="csY17" fmla="*/ 68193 h 95343"/>
                <a:gd name="csX18" fmla="*/ 7246 w 92292"/>
                <a:gd name="csY18" fmla="*/ 75272 h 95343"/>
                <a:gd name="csX19" fmla="*/ 12020 w 92292"/>
                <a:gd name="csY19" fmla="*/ 73281 h 95343"/>
                <a:gd name="csX20" fmla="*/ 42936 w 92292"/>
                <a:gd name="csY20" fmla="*/ 53151 h 95343"/>
                <a:gd name="csX21" fmla="*/ 39299 w 92292"/>
                <a:gd name="csY21" fmla="*/ 88767 h 95343"/>
                <a:gd name="csX22" fmla="*/ 46345 w 92292"/>
                <a:gd name="csY22" fmla="*/ 95403 h 95343"/>
                <a:gd name="csX23" fmla="*/ 53392 w 92292"/>
                <a:gd name="csY23" fmla="*/ 88767 h 95343"/>
                <a:gd name="csX24" fmla="*/ 52256 w 92292"/>
                <a:gd name="csY24" fmla="*/ 77927 h 95343"/>
                <a:gd name="csX25" fmla="*/ 49755 w 92292"/>
                <a:gd name="csY25" fmla="*/ 53151 h 95343"/>
                <a:gd name="csX26" fmla="*/ 77034 w 92292"/>
                <a:gd name="csY26" fmla="*/ 70848 h 95343"/>
                <a:gd name="csX27" fmla="*/ 85445 w 92292"/>
                <a:gd name="csY27" fmla="*/ 75272 h 95343"/>
                <a:gd name="csX28" fmla="*/ 92492 w 92292"/>
                <a:gd name="csY28" fmla="*/ 68193 h 95343"/>
                <a:gd name="csX29" fmla="*/ 87718 w 92292"/>
                <a:gd name="csY29" fmla="*/ 61778 h 95343"/>
                <a:gd name="csX30" fmla="*/ 53392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92" y="47842"/>
                  </a:moveTo>
                  <a:cubicBezTo>
                    <a:pt x="72033" y="39878"/>
                    <a:pt x="80444" y="36781"/>
                    <a:pt x="86127" y="34126"/>
                  </a:cubicBezTo>
                  <a:cubicBezTo>
                    <a:pt x="90446" y="32357"/>
                    <a:pt x="92492" y="31472"/>
                    <a:pt x="92492" y="27269"/>
                  </a:cubicBezTo>
                  <a:cubicBezTo>
                    <a:pt x="92492" y="23508"/>
                    <a:pt x="89536" y="20190"/>
                    <a:pt x="85445" y="20190"/>
                  </a:cubicBezTo>
                  <a:cubicBezTo>
                    <a:pt x="83853" y="20190"/>
                    <a:pt x="83399" y="20190"/>
                    <a:pt x="80671" y="22181"/>
                  </a:cubicBezTo>
                  <a:lnTo>
                    <a:pt x="49755" y="42311"/>
                  </a:lnTo>
                  <a:lnTo>
                    <a:pt x="53165" y="9571"/>
                  </a:lnTo>
                  <a:cubicBezTo>
                    <a:pt x="53620" y="5590"/>
                    <a:pt x="53165" y="59"/>
                    <a:pt x="46345" y="59"/>
                  </a:cubicBezTo>
                  <a:cubicBezTo>
                    <a:pt x="43618" y="59"/>
                    <a:pt x="39299" y="1829"/>
                    <a:pt x="39299" y="6696"/>
                  </a:cubicBezTo>
                  <a:cubicBezTo>
                    <a:pt x="39299" y="8687"/>
                    <a:pt x="40208" y="15323"/>
                    <a:pt x="40435" y="17535"/>
                  </a:cubicBezTo>
                  <a:cubicBezTo>
                    <a:pt x="40890" y="21296"/>
                    <a:pt x="42481" y="37223"/>
                    <a:pt x="42936" y="42311"/>
                  </a:cubicBezTo>
                  <a:lnTo>
                    <a:pt x="12247" y="22181"/>
                  </a:lnTo>
                  <a:cubicBezTo>
                    <a:pt x="9974" y="20853"/>
                    <a:pt x="9292" y="20190"/>
                    <a:pt x="7246" y="20190"/>
                  </a:cubicBezTo>
                  <a:cubicBezTo>
                    <a:pt x="3155" y="20190"/>
                    <a:pt x="199" y="23508"/>
                    <a:pt x="199" y="27269"/>
                  </a:cubicBezTo>
                  <a:cubicBezTo>
                    <a:pt x="199" y="31693"/>
                    <a:pt x="2927" y="32799"/>
                    <a:pt x="4973" y="33684"/>
                  </a:cubicBezTo>
                  <a:lnTo>
                    <a:pt x="39299" y="47620"/>
                  </a:lnTo>
                  <a:cubicBezTo>
                    <a:pt x="20658" y="55584"/>
                    <a:pt x="12247" y="58681"/>
                    <a:pt x="6564" y="61336"/>
                  </a:cubicBezTo>
                  <a:cubicBezTo>
                    <a:pt x="2245" y="63106"/>
                    <a:pt x="199" y="63990"/>
                    <a:pt x="199" y="68193"/>
                  </a:cubicBezTo>
                  <a:cubicBezTo>
                    <a:pt x="199" y="71954"/>
                    <a:pt x="3155" y="75272"/>
                    <a:pt x="7246" y="75272"/>
                  </a:cubicBezTo>
                  <a:cubicBezTo>
                    <a:pt x="8838" y="75272"/>
                    <a:pt x="9292" y="75272"/>
                    <a:pt x="12020" y="73281"/>
                  </a:cubicBezTo>
                  <a:lnTo>
                    <a:pt x="42936" y="53151"/>
                  </a:lnTo>
                  <a:lnTo>
                    <a:pt x="39299" y="88767"/>
                  </a:lnTo>
                  <a:cubicBezTo>
                    <a:pt x="39299" y="93633"/>
                    <a:pt x="43618" y="95403"/>
                    <a:pt x="46345" y="95403"/>
                  </a:cubicBezTo>
                  <a:cubicBezTo>
                    <a:pt x="49073" y="95403"/>
                    <a:pt x="53392" y="93633"/>
                    <a:pt x="53392" y="88767"/>
                  </a:cubicBezTo>
                  <a:cubicBezTo>
                    <a:pt x="53392" y="86776"/>
                    <a:pt x="52483" y="80139"/>
                    <a:pt x="52256" y="77927"/>
                  </a:cubicBezTo>
                  <a:cubicBezTo>
                    <a:pt x="51801" y="74166"/>
                    <a:pt x="50210" y="58239"/>
                    <a:pt x="49755" y="53151"/>
                  </a:cubicBezTo>
                  <a:lnTo>
                    <a:pt x="77034" y="70848"/>
                  </a:lnTo>
                  <a:cubicBezTo>
                    <a:pt x="82944" y="75272"/>
                    <a:pt x="83399" y="75272"/>
                    <a:pt x="85445" y="75272"/>
                  </a:cubicBezTo>
                  <a:cubicBezTo>
                    <a:pt x="89536" y="75272"/>
                    <a:pt x="92492" y="71954"/>
                    <a:pt x="92492" y="68193"/>
                  </a:cubicBezTo>
                  <a:cubicBezTo>
                    <a:pt x="92492" y="63769"/>
                    <a:pt x="89764" y="62663"/>
                    <a:pt x="87718" y="61778"/>
                  </a:cubicBezTo>
                  <a:lnTo>
                    <a:pt x="53392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D99EA53-11A4-1ADA-74F0-361717F44DF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3944526" y="4117817"/>
              <a:ext cx="100475" cy="146886"/>
            </a:xfrm>
            <a:custGeom>
              <a:avLst/>
              <a:gdLst>
                <a:gd name="csX0" fmla="*/ 100675 w 100475"/>
                <a:gd name="csY0" fmla="*/ 106691 h 146886"/>
                <a:gd name="csX1" fmla="*/ 92946 w 100475"/>
                <a:gd name="csY1" fmla="*/ 106691 h 146886"/>
                <a:gd name="csX2" fmla="*/ 87035 w 100475"/>
                <a:gd name="csY2" fmla="*/ 126822 h 146886"/>
                <a:gd name="csX3" fmla="*/ 64531 w 100475"/>
                <a:gd name="csY3" fmla="*/ 128149 h 146886"/>
                <a:gd name="csX4" fmla="*/ 22704 w 100475"/>
                <a:gd name="csY4" fmla="*/ 128149 h 146886"/>
                <a:gd name="csX5" fmla="*/ 68168 w 100475"/>
                <a:gd name="csY5" fmla="*/ 90985 h 146886"/>
                <a:gd name="csX6" fmla="*/ 100675 w 100475"/>
                <a:gd name="csY6" fmla="*/ 43202 h 146886"/>
                <a:gd name="csX7" fmla="*/ 47482 w 100475"/>
                <a:gd name="csY7" fmla="*/ 65 h 146886"/>
                <a:gd name="csX8" fmla="*/ 199 w 100475"/>
                <a:gd name="csY8" fmla="*/ 39663 h 146886"/>
                <a:gd name="csX9" fmla="*/ 12247 w 100475"/>
                <a:gd name="csY9" fmla="*/ 52051 h 146886"/>
                <a:gd name="csX10" fmla="*/ 24295 w 100475"/>
                <a:gd name="csY10" fmla="*/ 40326 h 146886"/>
                <a:gd name="csX11" fmla="*/ 10883 w 100475"/>
                <a:gd name="csY11" fmla="*/ 28602 h 146886"/>
                <a:gd name="csX12" fmla="*/ 44072 w 100475"/>
                <a:gd name="csY12" fmla="*/ 8029 h 146886"/>
                <a:gd name="csX13" fmla="*/ 78625 w 100475"/>
                <a:gd name="csY13" fmla="*/ 43202 h 146886"/>
                <a:gd name="csX14" fmla="*/ 57256 w 100475"/>
                <a:gd name="csY14" fmla="*/ 85676 h 146886"/>
                <a:gd name="csX15" fmla="*/ 2472 w 100475"/>
                <a:gd name="csY15" fmla="*/ 138325 h 146886"/>
                <a:gd name="csX16" fmla="*/ 199 w 100475"/>
                <a:gd name="csY16" fmla="*/ 146952 h 146886"/>
                <a:gd name="csX17" fmla="*/ 93855 w 100475"/>
                <a:gd name="csY17" fmla="*/ 146952 h 146886"/>
                <a:gd name="csX18" fmla="*/ 100675 w 100475"/>
                <a:gd name="csY18" fmla="*/ 106691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75" y="106691"/>
                  </a:moveTo>
                  <a:lnTo>
                    <a:pt x="92946" y="106691"/>
                  </a:lnTo>
                  <a:cubicBezTo>
                    <a:pt x="92264" y="111558"/>
                    <a:pt x="89991" y="124609"/>
                    <a:pt x="87035" y="126822"/>
                  </a:cubicBezTo>
                  <a:cubicBezTo>
                    <a:pt x="85217" y="128149"/>
                    <a:pt x="67713" y="128149"/>
                    <a:pt x="64531" y="128149"/>
                  </a:cubicBezTo>
                  <a:lnTo>
                    <a:pt x="22704" y="128149"/>
                  </a:lnTo>
                  <a:cubicBezTo>
                    <a:pt x="46572" y="107576"/>
                    <a:pt x="54529" y="101382"/>
                    <a:pt x="68168" y="90985"/>
                  </a:cubicBezTo>
                  <a:cubicBezTo>
                    <a:pt x="84990" y="77933"/>
                    <a:pt x="100675" y="64218"/>
                    <a:pt x="100675" y="43202"/>
                  </a:cubicBezTo>
                  <a:cubicBezTo>
                    <a:pt x="100675" y="16435"/>
                    <a:pt x="76579" y="65"/>
                    <a:pt x="47482" y="65"/>
                  </a:cubicBezTo>
                  <a:cubicBezTo>
                    <a:pt x="19294" y="65"/>
                    <a:pt x="199" y="19311"/>
                    <a:pt x="199" y="39663"/>
                  </a:cubicBezTo>
                  <a:cubicBezTo>
                    <a:pt x="199" y="50945"/>
                    <a:pt x="9974" y="52051"/>
                    <a:pt x="12247" y="52051"/>
                  </a:cubicBezTo>
                  <a:cubicBezTo>
                    <a:pt x="17703" y="52051"/>
                    <a:pt x="24295" y="48290"/>
                    <a:pt x="24295" y="40326"/>
                  </a:cubicBezTo>
                  <a:cubicBezTo>
                    <a:pt x="24295" y="36345"/>
                    <a:pt x="22704" y="28602"/>
                    <a:pt x="10883" y="28602"/>
                  </a:cubicBezTo>
                  <a:cubicBezTo>
                    <a:pt x="17930" y="12896"/>
                    <a:pt x="33388" y="8029"/>
                    <a:pt x="44072" y="8029"/>
                  </a:cubicBezTo>
                  <a:cubicBezTo>
                    <a:pt x="66804" y="8029"/>
                    <a:pt x="78625" y="25284"/>
                    <a:pt x="78625" y="43202"/>
                  </a:cubicBezTo>
                  <a:cubicBezTo>
                    <a:pt x="78625" y="62448"/>
                    <a:pt x="64531" y="77712"/>
                    <a:pt x="57256" y="85676"/>
                  </a:cubicBezTo>
                  <a:lnTo>
                    <a:pt x="2472" y="138325"/>
                  </a:lnTo>
                  <a:cubicBezTo>
                    <a:pt x="199" y="140316"/>
                    <a:pt x="199" y="140758"/>
                    <a:pt x="199" y="146952"/>
                  </a:cubicBezTo>
                  <a:lnTo>
                    <a:pt x="93855" y="146952"/>
                  </a:lnTo>
                  <a:lnTo>
                    <a:pt x="100675" y="106691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C838CC7-A13E-C216-1DA6-B84EEB5D5AC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4109659" y="3949248"/>
              <a:ext cx="75340" cy="316021"/>
            </a:xfrm>
            <a:custGeom>
              <a:avLst/>
              <a:gdLst>
                <a:gd name="csX0" fmla="*/ 75544 w 75340"/>
                <a:gd name="csY0" fmla="*/ 158074 h 316021"/>
                <a:gd name="csX1" fmla="*/ 54111 w 75340"/>
                <a:gd name="csY1" fmla="*/ 59475 h 316021"/>
                <a:gd name="csX2" fmla="*/ 3451 w 75340"/>
                <a:gd name="csY2" fmla="*/ 63 h 316021"/>
                <a:gd name="csX3" fmla="*/ 204 w 75340"/>
                <a:gd name="csY3" fmla="*/ 3223 h 316021"/>
                <a:gd name="csX4" fmla="*/ 6374 w 75340"/>
                <a:gd name="csY4" fmla="*/ 10491 h 316021"/>
                <a:gd name="csX5" fmla="*/ 56709 w 75340"/>
                <a:gd name="csY5" fmla="*/ 158074 h 316021"/>
                <a:gd name="csX6" fmla="*/ 4426 w 75340"/>
                <a:gd name="csY6" fmla="*/ 307552 h 316021"/>
                <a:gd name="csX7" fmla="*/ 204 w 75340"/>
                <a:gd name="csY7" fmla="*/ 312924 h 316021"/>
                <a:gd name="csX8" fmla="*/ 3451 w 75340"/>
                <a:gd name="csY8" fmla="*/ 316085 h 316021"/>
                <a:gd name="csX9" fmla="*/ 55086 w 75340"/>
                <a:gd name="csY9" fmla="*/ 254460 h 316021"/>
                <a:gd name="csX10" fmla="*/ 75544 w 75340"/>
                <a:gd name="csY10" fmla="*/ 15807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544" y="158074"/>
                  </a:moveTo>
                  <a:cubicBezTo>
                    <a:pt x="75544" y="133424"/>
                    <a:pt x="71972" y="95185"/>
                    <a:pt x="54111" y="59475"/>
                  </a:cubicBezTo>
                  <a:cubicBezTo>
                    <a:pt x="34627" y="20604"/>
                    <a:pt x="6699" y="63"/>
                    <a:pt x="3451" y="63"/>
                  </a:cubicBezTo>
                  <a:cubicBezTo>
                    <a:pt x="1503" y="63"/>
                    <a:pt x="204" y="1327"/>
                    <a:pt x="204" y="3223"/>
                  </a:cubicBezTo>
                  <a:cubicBezTo>
                    <a:pt x="204" y="4171"/>
                    <a:pt x="204" y="4803"/>
                    <a:pt x="6374" y="10491"/>
                  </a:cubicBezTo>
                  <a:cubicBezTo>
                    <a:pt x="38199" y="41778"/>
                    <a:pt x="56709" y="92025"/>
                    <a:pt x="56709" y="158074"/>
                  </a:cubicBezTo>
                  <a:cubicBezTo>
                    <a:pt x="56709" y="212113"/>
                    <a:pt x="44694" y="267733"/>
                    <a:pt x="4426" y="307552"/>
                  </a:cubicBezTo>
                  <a:cubicBezTo>
                    <a:pt x="204" y="311344"/>
                    <a:pt x="204" y="311976"/>
                    <a:pt x="204" y="312924"/>
                  </a:cubicBezTo>
                  <a:cubicBezTo>
                    <a:pt x="204" y="314821"/>
                    <a:pt x="1503" y="316085"/>
                    <a:pt x="3451" y="316085"/>
                  </a:cubicBezTo>
                  <a:cubicBezTo>
                    <a:pt x="6699" y="316085"/>
                    <a:pt x="35926" y="294595"/>
                    <a:pt x="55086" y="254460"/>
                  </a:cubicBezTo>
                  <a:cubicBezTo>
                    <a:pt x="71648" y="219698"/>
                    <a:pt x="75544" y="184620"/>
                    <a:pt x="75544" y="15807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7C32ED4D-E4AE-5703-784F-E107A1ECBE27}"/>
              </a:ext>
            </a:extLst>
          </p:cNvPr>
          <p:cNvSpPr txBox="1"/>
          <p:nvPr/>
        </p:nvSpPr>
        <p:spPr>
          <a:xfrm>
            <a:off x="300062" y="996461"/>
            <a:ext cx="28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Real </a:t>
            </a:r>
            <a:r>
              <a:rPr lang="en-US" altLang="zh-CN" sz="2000" b="1" u="sng" dirty="0"/>
              <a:t>world</a:t>
            </a:r>
            <a:endParaRPr lang="en-US" sz="2000" b="1" u="sng" dirty="0"/>
          </a:p>
        </p:txBody>
      </p:sp>
      <p:grpSp>
        <p:nvGrpSpPr>
          <p:cNvPr id="415" name="Group 414" descr="\documentclass{article}&#10;\input{Macros.tex}&#10;\begin{document}&#10;&#10;$y^*_1$&#10;\end{document}" title="IguanaTex Shape Display">
            <a:extLst>
              <a:ext uri="{FF2B5EF4-FFF2-40B4-BE49-F238E27FC236}">
                <a16:creationId xmlns:a16="http://schemas.microsoft.com/office/drawing/2014/main" id="{79F97853-C983-2B46-9F2A-D49E267F473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470900" y="3340100"/>
            <a:ext cx="213489" cy="237008"/>
            <a:chOff x="10423398" y="4761962"/>
            <a:chExt cx="213489" cy="237008"/>
          </a:xfrm>
        </p:grpSpPr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99FD20A-7228-6BFD-3B7E-643F24BACD2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423398" y="4824312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F5DCD35-0444-12C5-A16F-51D34DC1C9D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564970" y="4761962"/>
              <a:ext cx="71917" cy="76345"/>
            </a:xfrm>
            <a:custGeom>
              <a:avLst/>
              <a:gdLst>
                <a:gd name="csX0" fmla="*/ 41532 w 71917"/>
                <a:gd name="csY0" fmla="*/ 38320 h 76345"/>
                <a:gd name="csX1" fmla="*/ 67039 w 71917"/>
                <a:gd name="csY1" fmla="*/ 27338 h 76345"/>
                <a:gd name="csX2" fmla="*/ 71999 w 71917"/>
                <a:gd name="csY2" fmla="*/ 21847 h 76345"/>
                <a:gd name="csX3" fmla="*/ 66508 w 71917"/>
                <a:gd name="csY3" fmla="*/ 16179 h 76345"/>
                <a:gd name="csX4" fmla="*/ 62788 w 71917"/>
                <a:gd name="csY4" fmla="*/ 17773 h 76345"/>
                <a:gd name="csX5" fmla="*/ 38698 w 71917"/>
                <a:gd name="csY5" fmla="*/ 33892 h 76345"/>
                <a:gd name="csX6" fmla="*/ 41355 w 71917"/>
                <a:gd name="csY6" fmla="*/ 7676 h 76345"/>
                <a:gd name="csX7" fmla="*/ 36041 w 71917"/>
                <a:gd name="csY7" fmla="*/ 59 h 76345"/>
                <a:gd name="csX8" fmla="*/ 30549 w 71917"/>
                <a:gd name="csY8" fmla="*/ 5373 h 76345"/>
                <a:gd name="csX9" fmla="*/ 31435 w 71917"/>
                <a:gd name="csY9" fmla="*/ 14053 h 76345"/>
                <a:gd name="csX10" fmla="*/ 33383 w 71917"/>
                <a:gd name="csY10" fmla="*/ 33892 h 76345"/>
                <a:gd name="csX11" fmla="*/ 9470 w 71917"/>
                <a:gd name="csY11" fmla="*/ 17773 h 76345"/>
                <a:gd name="csX12" fmla="*/ 5573 w 71917"/>
                <a:gd name="csY12" fmla="*/ 16179 h 76345"/>
                <a:gd name="csX13" fmla="*/ 82 w 71917"/>
                <a:gd name="csY13" fmla="*/ 21847 h 76345"/>
                <a:gd name="csX14" fmla="*/ 3802 w 71917"/>
                <a:gd name="csY14" fmla="*/ 26984 h 76345"/>
                <a:gd name="csX15" fmla="*/ 30549 w 71917"/>
                <a:gd name="csY15" fmla="*/ 38143 h 76345"/>
                <a:gd name="csX16" fmla="*/ 5042 w 71917"/>
                <a:gd name="csY16" fmla="*/ 49126 h 76345"/>
                <a:gd name="csX17" fmla="*/ 82 w 71917"/>
                <a:gd name="csY17" fmla="*/ 54617 h 76345"/>
                <a:gd name="csX18" fmla="*/ 5573 w 71917"/>
                <a:gd name="csY18" fmla="*/ 60285 h 76345"/>
                <a:gd name="csX19" fmla="*/ 9293 w 71917"/>
                <a:gd name="csY19" fmla="*/ 58691 h 76345"/>
                <a:gd name="csX20" fmla="*/ 33383 w 71917"/>
                <a:gd name="csY20" fmla="*/ 42572 h 76345"/>
                <a:gd name="csX21" fmla="*/ 30549 w 71917"/>
                <a:gd name="csY21" fmla="*/ 71091 h 76345"/>
                <a:gd name="csX22" fmla="*/ 36041 w 71917"/>
                <a:gd name="csY22" fmla="*/ 76405 h 76345"/>
                <a:gd name="csX23" fmla="*/ 41532 w 71917"/>
                <a:gd name="csY23" fmla="*/ 71091 h 76345"/>
                <a:gd name="csX24" fmla="*/ 40646 w 71917"/>
                <a:gd name="csY24" fmla="*/ 62411 h 76345"/>
                <a:gd name="csX25" fmla="*/ 38698 w 71917"/>
                <a:gd name="csY25" fmla="*/ 42572 h 76345"/>
                <a:gd name="csX26" fmla="*/ 59954 w 71917"/>
                <a:gd name="csY26" fmla="*/ 56743 h 76345"/>
                <a:gd name="csX27" fmla="*/ 66508 w 71917"/>
                <a:gd name="csY27" fmla="*/ 60285 h 76345"/>
                <a:gd name="csX28" fmla="*/ 71999 w 71917"/>
                <a:gd name="csY28" fmla="*/ 54617 h 76345"/>
                <a:gd name="csX29" fmla="*/ 68279 w 71917"/>
                <a:gd name="csY29" fmla="*/ 49480 h 76345"/>
                <a:gd name="csX30" fmla="*/ 41532 w 71917"/>
                <a:gd name="csY30" fmla="*/ 38320 h 76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917" h="76345">
                  <a:moveTo>
                    <a:pt x="41532" y="38320"/>
                  </a:moveTo>
                  <a:cubicBezTo>
                    <a:pt x="56057" y="31944"/>
                    <a:pt x="62611" y="29464"/>
                    <a:pt x="67039" y="27338"/>
                  </a:cubicBezTo>
                  <a:cubicBezTo>
                    <a:pt x="70405" y="25921"/>
                    <a:pt x="71999" y="25212"/>
                    <a:pt x="71999" y="21847"/>
                  </a:cubicBezTo>
                  <a:cubicBezTo>
                    <a:pt x="71999" y="18836"/>
                    <a:pt x="69696" y="16179"/>
                    <a:pt x="66508" y="16179"/>
                  </a:cubicBezTo>
                  <a:cubicBezTo>
                    <a:pt x="65268" y="16179"/>
                    <a:pt x="64914" y="16179"/>
                    <a:pt x="62788" y="17773"/>
                  </a:cubicBezTo>
                  <a:lnTo>
                    <a:pt x="38698" y="33892"/>
                  </a:lnTo>
                  <a:lnTo>
                    <a:pt x="41355" y="7676"/>
                  </a:lnTo>
                  <a:cubicBezTo>
                    <a:pt x="41709" y="4488"/>
                    <a:pt x="41355" y="59"/>
                    <a:pt x="36041" y="59"/>
                  </a:cubicBezTo>
                  <a:cubicBezTo>
                    <a:pt x="33915" y="59"/>
                    <a:pt x="30549" y="1476"/>
                    <a:pt x="30549" y="5373"/>
                  </a:cubicBezTo>
                  <a:cubicBezTo>
                    <a:pt x="30549" y="6967"/>
                    <a:pt x="31258" y="12282"/>
                    <a:pt x="31435" y="14053"/>
                  </a:cubicBezTo>
                  <a:cubicBezTo>
                    <a:pt x="31789" y="17064"/>
                    <a:pt x="33029" y="29818"/>
                    <a:pt x="33383" y="33892"/>
                  </a:cubicBezTo>
                  <a:lnTo>
                    <a:pt x="9470" y="17773"/>
                  </a:lnTo>
                  <a:cubicBezTo>
                    <a:pt x="7699" y="16710"/>
                    <a:pt x="7167" y="16179"/>
                    <a:pt x="5573" y="16179"/>
                  </a:cubicBezTo>
                  <a:cubicBezTo>
                    <a:pt x="2385" y="16179"/>
                    <a:pt x="82" y="18836"/>
                    <a:pt x="82" y="21847"/>
                  </a:cubicBezTo>
                  <a:cubicBezTo>
                    <a:pt x="82" y="25390"/>
                    <a:pt x="2208" y="26275"/>
                    <a:pt x="3802" y="26984"/>
                  </a:cubicBezTo>
                  <a:lnTo>
                    <a:pt x="30549" y="38143"/>
                  </a:lnTo>
                  <a:cubicBezTo>
                    <a:pt x="16024" y="44520"/>
                    <a:pt x="9470" y="47000"/>
                    <a:pt x="5042" y="49126"/>
                  </a:cubicBezTo>
                  <a:cubicBezTo>
                    <a:pt x="1676" y="50543"/>
                    <a:pt x="82" y="51251"/>
                    <a:pt x="82" y="54617"/>
                  </a:cubicBezTo>
                  <a:cubicBezTo>
                    <a:pt x="82" y="57628"/>
                    <a:pt x="2385" y="60285"/>
                    <a:pt x="5573" y="60285"/>
                  </a:cubicBezTo>
                  <a:cubicBezTo>
                    <a:pt x="6813" y="60285"/>
                    <a:pt x="7167" y="60285"/>
                    <a:pt x="9293" y="58691"/>
                  </a:cubicBezTo>
                  <a:lnTo>
                    <a:pt x="33383" y="42572"/>
                  </a:lnTo>
                  <a:lnTo>
                    <a:pt x="30549" y="71091"/>
                  </a:lnTo>
                  <a:cubicBezTo>
                    <a:pt x="30549" y="74988"/>
                    <a:pt x="33915" y="76405"/>
                    <a:pt x="36041" y="76405"/>
                  </a:cubicBezTo>
                  <a:cubicBezTo>
                    <a:pt x="38166" y="76405"/>
                    <a:pt x="41532" y="74988"/>
                    <a:pt x="41532" y="71091"/>
                  </a:cubicBezTo>
                  <a:cubicBezTo>
                    <a:pt x="41532" y="69496"/>
                    <a:pt x="40823" y="64182"/>
                    <a:pt x="40646" y="62411"/>
                  </a:cubicBezTo>
                  <a:cubicBezTo>
                    <a:pt x="40292" y="59400"/>
                    <a:pt x="39052" y="46646"/>
                    <a:pt x="38698" y="42572"/>
                  </a:cubicBezTo>
                  <a:lnTo>
                    <a:pt x="59954" y="56743"/>
                  </a:lnTo>
                  <a:cubicBezTo>
                    <a:pt x="64559" y="60285"/>
                    <a:pt x="64914" y="60285"/>
                    <a:pt x="66508" y="60285"/>
                  </a:cubicBezTo>
                  <a:cubicBezTo>
                    <a:pt x="69696" y="60285"/>
                    <a:pt x="71999" y="57628"/>
                    <a:pt x="71999" y="54617"/>
                  </a:cubicBezTo>
                  <a:cubicBezTo>
                    <a:pt x="71999" y="51074"/>
                    <a:pt x="69873" y="50189"/>
                    <a:pt x="68279" y="49480"/>
                  </a:cubicBezTo>
                  <a:lnTo>
                    <a:pt x="41532" y="383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6C5135E-0C0E-64CC-E15D-AC1E043FBF3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559434" y="4881352"/>
              <a:ext cx="64477" cy="117618"/>
            </a:xfrm>
            <a:custGeom>
              <a:avLst/>
              <a:gdLst>
                <a:gd name="csX0" fmla="*/ 40114 w 64477"/>
                <a:gd name="csY0" fmla="*/ 5025 h 117618"/>
                <a:gd name="csX1" fmla="*/ 34800 w 64477"/>
                <a:gd name="csY1" fmla="*/ 65 h 117618"/>
                <a:gd name="csX2" fmla="*/ 82 w 64477"/>
                <a:gd name="csY2" fmla="*/ 11402 h 117618"/>
                <a:gd name="csX3" fmla="*/ 82 w 64477"/>
                <a:gd name="csY3" fmla="*/ 17779 h 117618"/>
                <a:gd name="csX4" fmla="*/ 25766 w 64477"/>
                <a:gd name="csY4" fmla="*/ 12819 h 117618"/>
                <a:gd name="csX5" fmla="*/ 25766 w 64477"/>
                <a:gd name="csY5" fmla="*/ 103158 h 117618"/>
                <a:gd name="csX6" fmla="*/ 8053 w 64477"/>
                <a:gd name="csY6" fmla="*/ 111306 h 117618"/>
                <a:gd name="csX7" fmla="*/ 1322 w 64477"/>
                <a:gd name="csY7" fmla="*/ 111306 h 117618"/>
                <a:gd name="csX8" fmla="*/ 1322 w 64477"/>
                <a:gd name="csY8" fmla="*/ 117683 h 117618"/>
                <a:gd name="csX9" fmla="*/ 32852 w 64477"/>
                <a:gd name="csY9" fmla="*/ 116975 h 117618"/>
                <a:gd name="csX10" fmla="*/ 64559 w 64477"/>
                <a:gd name="csY10" fmla="*/ 117683 h 117618"/>
                <a:gd name="csX11" fmla="*/ 64559 w 64477"/>
                <a:gd name="csY11" fmla="*/ 111306 h 117618"/>
                <a:gd name="csX12" fmla="*/ 57828 w 64477"/>
                <a:gd name="csY12" fmla="*/ 111306 h 117618"/>
                <a:gd name="csX13" fmla="*/ 40114 w 64477"/>
                <a:gd name="csY13" fmla="*/ 103158 h 117618"/>
                <a:gd name="csX14" fmla="*/ 40114 w 64477"/>
                <a:gd name="csY14" fmla="*/ 5025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17618">
                  <a:moveTo>
                    <a:pt x="40114" y="5025"/>
                  </a:moveTo>
                  <a:cubicBezTo>
                    <a:pt x="40114" y="242"/>
                    <a:pt x="39760" y="65"/>
                    <a:pt x="34800" y="65"/>
                  </a:cubicBezTo>
                  <a:cubicBezTo>
                    <a:pt x="23464" y="11225"/>
                    <a:pt x="7344" y="11402"/>
                    <a:pt x="82" y="11402"/>
                  </a:cubicBezTo>
                  <a:lnTo>
                    <a:pt x="82" y="17779"/>
                  </a:lnTo>
                  <a:cubicBezTo>
                    <a:pt x="4333" y="17779"/>
                    <a:pt x="16024" y="17779"/>
                    <a:pt x="25766" y="12819"/>
                  </a:cubicBezTo>
                  <a:lnTo>
                    <a:pt x="25766" y="103158"/>
                  </a:lnTo>
                  <a:cubicBezTo>
                    <a:pt x="25766" y="109004"/>
                    <a:pt x="25766" y="111306"/>
                    <a:pt x="8053" y="111306"/>
                  </a:cubicBezTo>
                  <a:lnTo>
                    <a:pt x="1322" y="111306"/>
                  </a:lnTo>
                  <a:lnTo>
                    <a:pt x="1322" y="117683"/>
                  </a:lnTo>
                  <a:cubicBezTo>
                    <a:pt x="4510" y="117506"/>
                    <a:pt x="26298" y="116975"/>
                    <a:pt x="32852" y="116975"/>
                  </a:cubicBezTo>
                  <a:cubicBezTo>
                    <a:pt x="38343" y="116975"/>
                    <a:pt x="60662" y="117506"/>
                    <a:pt x="64559" y="117683"/>
                  </a:cubicBezTo>
                  <a:lnTo>
                    <a:pt x="64559" y="111306"/>
                  </a:lnTo>
                  <a:lnTo>
                    <a:pt x="57828" y="111306"/>
                  </a:lnTo>
                  <a:cubicBezTo>
                    <a:pt x="40114" y="111306"/>
                    <a:pt x="40114" y="109004"/>
                    <a:pt x="40114" y="103158"/>
                  </a:cubicBezTo>
                  <a:lnTo>
                    <a:pt x="40114" y="502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425" name="Group 424" descr="\documentclass{article}&#10;\input{Macros.tex}&#10;\begin{document}&#10;$y^*_2$&#10;&#10;\end{document}" title="IguanaTex Shape Display">
            <a:extLst>
              <a:ext uri="{FF2B5EF4-FFF2-40B4-BE49-F238E27FC236}">
                <a16:creationId xmlns:a16="http://schemas.microsoft.com/office/drawing/2014/main" id="{3223C84F-79FF-0F50-F78F-3F3FCB900C8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0257308" y="3378200"/>
            <a:ext cx="213489" cy="237008"/>
            <a:chOff x="12249331" y="4793244"/>
            <a:chExt cx="213489" cy="237008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662B0042-3DFE-5858-EFFB-180E3FD839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249331" y="4855594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579F629-81CE-0622-14EC-179CF2D610C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390903" y="4793244"/>
              <a:ext cx="71917" cy="76345"/>
            </a:xfrm>
            <a:custGeom>
              <a:avLst/>
              <a:gdLst>
                <a:gd name="csX0" fmla="*/ 41532 w 71917"/>
                <a:gd name="csY0" fmla="*/ 38320 h 76345"/>
                <a:gd name="csX1" fmla="*/ 67039 w 71917"/>
                <a:gd name="csY1" fmla="*/ 27338 h 76345"/>
                <a:gd name="csX2" fmla="*/ 71999 w 71917"/>
                <a:gd name="csY2" fmla="*/ 21847 h 76345"/>
                <a:gd name="csX3" fmla="*/ 66508 w 71917"/>
                <a:gd name="csY3" fmla="*/ 16179 h 76345"/>
                <a:gd name="csX4" fmla="*/ 62788 w 71917"/>
                <a:gd name="csY4" fmla="*/ 17773 h 76345"/>
                <a:gd name="csX5" fmla="*/ 38698 w 71917"/>
                <a:gd name="csY5" fmla="*/ 33892 h 76345"/>
                <a:gd name="csX6" fmla="*/ 41355 w 71917"/>
                <a:gd name="csY6" fmla="*/ 7676 h 76345"/>
                <a:gd name="csX7" fmla="*/ 36041 w 71917"/>
                <a:gd name="csY7" fmla="*/ 59 h 76345"/>
                <a:gd name="csX8" fmla="*/ 30549 w 71917"/>
                <a:gd name="csY8" fmla="*/ 5373 h 76345"/>
                <a:gd name="csX9" fmla="*/ 31435 w 71917"/>
                <a:gd name="csY9" fmla="*/ 14053 h 76345"/>
                <a:gd name="csX10" fmla="*/ 33383 w 71917"/>
                <a:gd name="csY10" fmla="*/ 33892 h 76345"/>
                <a:gd name="csX11" fmla="*/ 9470 w 71917"/>
                <a:gd name="csY11" fmla="*/ 17773 h 76345"/>
                <a:gd name="csX12" fmla="*/ 5573 w 71917"/>
                <a:gd name="csY12" fmla="*/ 16179 h 76345"/>
                <a:gd name="csX13" fmla="*/ 82 w 71917"/>
                <a:gd name="csY13" fmla="*/ 21847 h 76345"/>
                <a:gd name="csX14" fmla="*/ 3802 w 71917"/>
                <a:gd name="csY14" fmla="*/ 26984 h 76345"/>
                <a:gd name="csX15" fmla="*/ 30549 w 71917"/>
                <a:gd name="csY15" fmla="*/ 38143 h 76345"/>
                <a:gd name="csX16" fmla="*/ 5042 w 71917"/>
                <a:gd name="csY16" fmla="*/ 49126 h 76345"/>
                <a:gd name="csX17" fmla="*/ 82 w 71917"/>
                <a:gd name="csY17" fmla="*/ 54617 h 76345"/>
                <a:gd name="csX18" fmla="*/ 5573 w 71917"/>
                <a:gd name="csY18" fmla="*/ 60285 h 76345"/>
                <a:gd name="csX19" fmla="*/ 9293 w 71917"/>
                <a:gd name="csY19" fmla="*/ 58691 h 76345"/>
                <a:gd name="csX20" fmla="*/ 33383 w 71917"/>
                <a:gd name="csY20" fmla="*/ 42572 h 76345"/>
                <a:gd name="csX21" fmla="*/ 30549 w 71917"/>
                <a:gd name="csY21" fmla="*/ 71091 h 76345"/>
                <a:gd name="csX22" fmla="*/ 36041 w 71917"/>
                <a:gd name="csY22" fmla="*/ 76405 h 76345"/>
                <a:gd name="csX23" fmla="*/ 41532 w 71917"/>
                <a:gd name="csY23" fmla="*/ 71091 h 76345"/>
                <a:gd name="csX24" fmla="*/ 40646 w 71917"/>
                <a:gd name="csY24" fmla="*/ 62411 h 76345"/>
                <a:gd name="csX25" fmla="*/ 38698 w 71917"/>
                <a:gd name="csY25" fmla="*/ 42572 h 76345"/>
                <a:gd name="csX26" fmla="*/ 59954 w 71917"/>
                <a:gd name="csY26" fmla="*/ 56743 h 76345"/>
                <a:gd name="csX27" fmla="*/ 66508 w 71917"/>
                <a:gd name="csY27" fmla="*/ 60285 h 76345"/>
                <a:gd name="csX28" fmla="*/ 71999 w 71917"/>
                <a:gd name="csY28" fmla="*/ 54617 h 76345"/>
                <a:gd name="csX29" fmla="*/ 68279 w 71917"/>
                <a:gd name="csY29" fmla="*/ 49480 h 76345"/>
                <a:gd name="csX30" fmla="*/ 41532 w 71917"/>
                <a:gd name="csY30" fmla="*/ 38320 h 76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917" h="76345">
                  <a:moveTo>
                    <a:pt x="41532" y="38320"/>
                  </a:moveTo>
                  <a:cubicBezTo>
                    <a:pt x="56057" y="31944"/>
                    <a:pt x="62611" y="29464"/>
                    <a:pt x="67039" y="27338"/>
                  </a:cubicBezTo>
                  <a:cubicBezTo>
                    <a:pt x="70405" y="25921"/>
                    <a:pt x="71999" y="25212"/>
                    <a:pt x="71999" y="21847"/>
                  </a:cubicBezTo>
                  <a:cubicBezTo>
                    <a:pt x="71999" y="18836"/>
                    <a:pt x="69696" y="16179"/>
                    <a:pt x="66508" y="16179"/>
                  </a:cubicBezTo>
                  <a:cubicBezTo>
                    <a:pt x="65268" y="16179"/>
                    <a:pt x="64914" y="16179"/>
                    <a:pt x="62788" y="17773"/>
                  </a:cubicBezTo>
                  <a:lnTo>
                    <a:pt x="38698" y="33892"/>
                  </a:lnTo>
                  <a:lnTo>
                    <a:pt x="41355" y="7676"/>
                  </a:lnTo>
                  <a:cubicBezTo>
                    <a:pt x="41709" y="4488"/>
                    <a:pt x="41355" y="59"/>
                    <a:pt x="36041" y="59"/>
                  </a:cubicBezTo>
                  <a:cubicBezTo>
                    <a:pt x="33915" y="59"/>
                    <a:pt x="30549" y="1476"/>
                    <a:pt x="30549" y="5373"/>
                  </a:cubicBezTo>
                  <a:cubicBezTo>
                    <a:pt x="30549" y="6967"/>
                    <a:pt x="31258" y="12282"/>
                    <a:pt x="31435" y="14053"/>
                  </a:cubicBezTo>
                  <a:cubicBezTo>
                    <a:pt x="31789" y="17064"/>
                    <a:pt x="33029" y="29818"/>
                    <a:pt x="33383" y="33892"/>
                  </a:cubicBezTo>
                  <a:lnTo>
                    <a:pt x="9470" y="17773"/>
                  </a:lnTo>
                  <a:cubicBezTo>
                    <a:pt x="7699" y="16710"/>
                    <a:pt x="7167" y="16179"/>
                    <a:pt x="5573" y="16179"/>
                  </a:cubicBezTo>
                  <a:cubicBezTo>
                    <a:pt x="2385" y="16179"/>
                    <a:pt x="82" y="18836"/>
                    <a:pt x="82" y="21847"/>
                  </a:cubicBezTo>
                  <a:cubicBezTo>
                    <a:pt x="82" y="25390"/>
                    <a:pt x="2208" y="26275"/>
                    <a:pt x="3802" y="26984"/>
                  </a:cubicBezTo>
                  <a:lnTo>
                    <a:pt x="30549" y="38143"/>
                  </a:lnTo>
                  <a:cubicBezTo>
                    <a:pt x="16024" y="44520"/>
                    <a:pt x="9470" y="47000"/>
                    <a:pt x="5042" y="49126"/>
                  </a:cubicBezTo>
                  <a:cubicBezTo>
                    <a:pt x="1676" y="50543"/>
                    <a:pt x="82" y="51251"/>
                    <a:pt x="82" y="54617"/>
                  </a:cubicBezTo>
                  <a:cubicBezTo>
                    <a:pt x="82" y="57628"/>
                    <a:pt x="2385" y="60285"/>
                    <a:pt x="5573" y="60285"/>
                  </a:cubicBezTo>
                  <a:cubicBezTo>
                    <a:pt x="6813" y="60285"/>
                    <a:pt x="7167" y="60285"/>
                    <a:pt x="9293" y="58691"/>
                  </a:cubicBezTo>
                  <a:lnTo>
                    <a:pt x="33383" y="42572"/>
                  </a:lnTo>
                  <a:lnTo>
                    <a:pt x="30549" y="71091"/>
                  </a:lnTo>
                  <a:cubicBezTo>
                    <a:pt x="30549" y="74988"/>
                    <a:pt x="33915" y="76405"/>
                    <a:pt x="36041" y="76405"/>
                  </a:cubicBezTo>
                  <a:cubicBezTo>
                    <a:pt x="38166" y="76405"/>
                    <a:pt x="41532" y="74988"/>
                    <a:pt x="41532" y="71091"/>
                  </a:cubicBezTo>
                  <a:cubicBezTo>
                    <a:pt x="41532" y="69496"/>
                    <a:pt x="40823" y="64182"/>
                    <a:pt x="40646" y="62411"/>
                  </a:cubicBezTo>
                  <a:cubicBezTo>
                    <a:pt x="40292" y="59400"/>
                    <a:pt x="39052" y="46646"/>
                    <a:pt x="38698" y="42572"/>
                  </a:cubicBezTo>
                  <a:lnTo>
                    <a:pt x="59954" y="56743"/>
                  </a:lnTo>
                  <a:cubicBezTo>
                    <a:pt x="64559" y="60285"/>
                    <a:pt x="64914" y="60285"/>
                    <a:pt x="66508" y="60285"/>
                  </a:cubicBezTo>
                  <a:cubicBezTo>
                    <a:pt x="69696" y="60285"/>
                    <a:pt x="71999" y="57628"/>
                    <a:pt x="71999" y="54617"/>
                  </a:cubicBezTo>
                  <a:cubicBezTo>
                    <a:pt x="71999" y="51074"/>
                    <a:pt x="69873" y="50189"/>
                    <a:pt x="68279" y="49480"/>
                  </a:cubicBezTo>
                  <a:lnTo>
                    <a:pt x="41532" y="383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B21EAC89-9241-0003-17FE-DF08AF94091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377219" y="4912634"/>
              <a:ext cx="78293" cy="117618"/>
            </a:xfrm>
            <a:custGeom>
              <a:avLst/>
              <a:gdLst>
                <a:gd name="csX0" fmla="*/ 78376 w 78293"/>
                <a:gd name="csY0" fmla="*/ 85445 h 117618"/>
                <a:gd name="csX1" fmla="*/ 72353 w 78293"/>
                <a:gd name="csY1" fmla="*/ 85445 h 117618"/>
                <a:gd name="csX2" fmla="*/ 67747 w 78293"/>
                <a:gd name="csY2" fmla="*/ 101564 h 117618"/>
                <a:gd name="csX3" fmla="*/ 50211 w 78293"/>
                <a:gd name="csY3" fmla="*/ 102627 h 117618"/>
                <a:gd name="csX4" fmla="*/ 17618 w 78293"/>
                <a:gd name="csY4" fmla="*/ 102627 h 117618"/>
                <a:gd name="csX5" fmla="*/ 53045 w 78293"/>
                <a:gd name="csY5" fmla="*/ 72868 h 117618"/>
                <a:gd name="csX6" fmla="*/ 78376 w 78293"/>
                <a:gd name="csY6" fmla="*/ 34607 h 117618"/>
                <a:gd name="csX7" fmla="*/ 36926 w 78293"/>
                <a:gd name="csY7" fmla="*/ 65 h 117618"/>
                <a:gd name="csX8" fmla="*/ 82 w 78293"/>
                <a:gd name="csY8" fmla="*/ 31773 h 117618"/>
                <a:gd name="csX9" fmla="*/ 9470 w 78293"/>
                <a:gd name="csY9" fmla="*/ 41692 h 117618"/>
                <a:gd name="csX10" fmla="*/ 18858 w 78293"/>
                <a:gd name="csY10" fmla="*/ 32304 h 117618"/>
                <a:gd name="csX11" fmla="*/ 8407 w 78293"/>
                <a:gd name="csY11" fmla="*/ 22916 h 117618"/>
                <a:gd name="csX12" fmla="*/ 34269 w 78293"/>
                <a:gd name="csY12" fmla="*/ 6442 h 117618"/>
                <a:gd name="csX13" fmla="*/ 61193 w 78293"/>
                <a:gd name="csY13" fmla="*/ 34607 h 117618"/>
                <a:gd name="csX14" fmla="*/ 44543 w 78293"/>
                <a:gd name="csY14" fmla="*/ 68617 h 117618"/>
                <a:gd name="csX15" fmla="*/ 1853 w 78293"/>
                <a:gd name="csY15" fmla="*/ 110775 h 117618"/>
                <a:gd name="csX16" fmla="*/ 82 w 78293"/>
                <a:gd name="csY16" fmla="*/ 117683 h 117618"/>
                <a:gd name="csX17" fmla="*/ 73062 w 78293"/>
                <a:gd name="csY17" fmla="*/ 117683 h 117618"/>
                <a:gd name="csX18" fmla="*/ 78376 w 78293"/>
                <a:gd name="csY18" fmla="*/ 85445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17618">
                  <a:moveTo>
                    <a:pt x="78376" y="85445"/>
                  </a:moveTo>
                  <a:lnTo>
                    <a:pt x="72353" y="85445"/>
                  </a:lnTo>
                  <a:cubicBezTo>
                    <a:pt x="71822" y="89342"/>
                    <a:pt x="70050" y="99793"/>
                    <a:pt x="67747" y="101564"/>
                  </a:cubicBezTo>
                  <a:cubicBezTo>
                    <a:pt x="66330" y="102627"/>
                    <a:pt x="52691" y="102627"/>
                    <a:pt x="50211" y="102627"/>
                  </a:cubicBezTo>
                  <a:lnTo>
                    <a:pt x="17618" y="102627"/>
                  </a:lnTo>
                  <a:cubicBezTo>
                    <a:pt x="36217" y="86153"/>
                    <a:pt x="42417" y="81193"/>
                    <a:pt x="53045" y="72868"/>
                  </a:cubicBezTo>
                  <a:cubicBezTo>
                    <a:pt x="66153" y="62417"/>
                    <a:pt x="78376" y="51435"/>
                    <a:pt x="78376" y="34607"/>
                  </a:cubicBezTo>
                  <a:cubicBezTo>
                    <a:pt x="78376" y="13173"/>
                    <a:pt x="59599" y="65"/>
                    <a:pt x="36926" y="65"/>
                  </a:cubicBezTo>
                  <a:cubicBezTo>
                    <a:pt x="14961" y="65"/>
                    <a:pt x="82" y="15476"/>
                    <a:pt x="82" y="31773"/>
                  </a:cubicBezTo>
                  <a:cubicBezTo>
                    <a:pt x="82" y="40806"/>
                    <a:pt x="7698" y="41692"/>
                    <a:pt x="9470" y="41692"/>
                  </a:cubicBezTo>
                  <a:cubicBezTo>
                    <a:pt x="13721" y="41692"/>
                    <a:pt x="18858" y="38681"/>
                    <a:pt x="18858" y="32304"/>
                  </a:cubicBezTo>
                  <a:cubicBezTo>
                    <a:pt x="18858" y="29115"/>
                    <a:pt x="17618" y="22916"/>
                    <a:pt x="8407" y="22916"/>
                  </a:cubicBezTo>
                  <a:cubicBezTo>
                    <a:pt x="13898" y="10339"/>
                    <a:pt x="25943" y="6442"/>
                    <a:pt x="34269" y="6442"/>
                  </a:cubicBezTo>
                  <a:cubicBezTo>
                    <a:pt x="51982" y="6442"/>
                    <a:pt x="61193" y="20259"/>
                    <a:pt x="61193" y="34607"/>
                  </a:cubicBezTo>
                  <a:cubicBezTo>
                    <a:pt x="61193" y="50018"/>
                    <a:pt x="50211" y="62240"/>
                    <a:pt x="44543" y="68617"/>
                  </a:cubicBezTo>
                  <a:lnTo>
                    <a:pt x="1853" y="110775"/>
                  </a:lnTo>
                  <a:cubicBezTo>
                    <a:pt x="82" y="112369"/>
                    <a:pt x="82" y="112724"/>
                    <a:pt x="82" y="117683"/>
                  </a:cubicBezTo>
                  <a:lnTo>
                    <a:pt x="73062" y="117683"/>
                  </a:lnTo>
                  <a:lnTo>
                    <a:pt x="78376" y="854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F58C9358-229A-3D48-7D57-7212A0F5F7DE}"/>
              </a:ext>
            </a:extLst>
          </p:cNvPr>
          <p:cNvCxnSpPr>
            <a:cxnSpLocks/>
          </p:cNvCxnSpPr>
          <p:nvPr/>
        </p:nvCxnSpPr>
        <p:spPr>
          <a:xfrm>
            <a:off x="2277925" y="4122915"/>
            <a:ext cx="783047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A995B143-F4DE-7065-0F7A-B1034B5EB807}"/>
              </a:ext>
            </a:extLst>
          </p:cNvPr>
          <p:cNvCxnSpPr>
            <a:cxnSpLocks/>
          </p:cNvCxnSpPr>
          <p:nvPr/>
        </p:nvCxnSpPr>
        <p:spPr>
          <a:xfrm>
            <a:off x="2259756" y="3980262"/>
            <a:ext cx="769065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5" name="Picture 324">
            <a:extLst>
              <a:ext uri="{FF2B5EF4-FFF2-40B4-BE49-F238E27FC236}">
                <a16:creationId xmlns:a16="http://schemas.microsoft.com/office/drawing/2014/main" id="{FDE76603-E51D-E07E-FEA9-4D2338D1FAB6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808796" y="3994631"/>
            <a:ext cx="586295" cy="623227"/>
          </a:xfrm>
          <a:prstGeom prst="rect">
            <a:avLst/>
          </a:prstGeom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39755BD9-8EB7-F676-3EEF-C53DDE074EDD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670602" y="4048182"/>
            <a:ext cx="517456" cy="794340"/>
          </a:xfrm>
          <a:prstGeom prst="rect">
            <a:avLst/>
          </a:prstGeom>
        </p:spPr>
      </p:pic>
      <p:grpSp>
        <p:nvGrpSpPr>
          <p:cNvPr id="448" name="Group 447" descr="\documentclass{article}&#10;\input{Macros.tex}&#10;\begin{document}&#10;&#10;$(\msf{View}_\msf{Adv}, \msf{Out}_{\msf{Bob}})$&#10;\end{document}" title="IguanaTex Shape Display">
            <a:extLst>
              <a:ext uri="{FF2B5EF4-FFF2-40B4-BE49-F238E27FC236}">
                <a16:creationId xmlns:a16="http://schemas.microsoft.com/office/drawing/2014/main" id="{062B2D36-1C66-AB6A-E36E-F27FFA60800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2237631" y="6086096"/>
            <a:ext cx="3113972" cy="416267"/>
            <a:chOff x="4520211" y="3909321"/>
            <a:chExt cx="1845670" cy="246724"/>
          </a:xfrm>
        </p:grpSpPr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EB96A2A-5B2E-79C9-077E-DA661091203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20211" y="3909321"/>
              <a:ext cx="58906" cy="246724"/>
            </a:xfrm>
            <a:custGeom>
              <a:avLst/>
              <a:gdLst>
                <a:gd name="csX0" fmla="*/ 58983 w 58906"/>
                <a:gd name="csY0" fmla="*/ 244320 h 246724"/>
                <a:gd name="csX1" fmla="*/ 54667 w 58906"/>
                <a:gd name="csY1" fmla="*/ 238892 h 246724"/>
                <a:gd name="csX2" fmla="*/ 14803 w 58906"/>
                <a:gd name="csY2" fmla="*/ 123425 h 246724"/>
                <a:gd name="csX3" fmla="*/ 55682 w 58906"/>
                <a:gd name="csY3" fmla="*/ 6724 h 246724"/>
                <a:gd name="csX4" fmla="*/ 58983 w 58906"/>
                <a:gd name="csY4" fmla="*/ 2530 h 246724"/>
                <a:gd name="csX5" fmla="*/ 56444 w 58906"/>
                <a:gd name="csY5" fmla="*/ 63 h 246724"/>
                <a:gd name="csX6" fmla="*/ 16073 w 58906"/>
                <a:gd name="csY6" fmla="*/ 48174 h 246724"/>
                <a:gd name="csX7" fmla="*/ 77 w 58906"/>
                <a:gd name="csY7" fmla="*/ 123425 h 246724"/>
                <a:gd name="csX8" fmla="*/ 16835 w 58906"/>
                <a:gd name="csY8" fmla="*/ 200403 h 246724"/>
                <a:gd name="csX9" fmla="*/ 56444 w 58906"/>
                <a:gd name="csY9" fmla="*/ 246788 h 246724"/>
                <a:gd name="csX10" fmla="*/ 58983 w 58906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06" h="246724">
                  <a:moveTo>
                    <a:pt x="58983" y="244320"/>
                  </a:moveTo>
                  <a:cubicBezTo>
                    <a:pt x="58983" y="243580"/>
                    <a:pt x="58983" y="243087"/>
                    <a:pt x="54667" y="238892"/>
                  </a:cubicBezTo>
                  <a:cubicBezTo>
                    <a:pt x="22928" y="207805"/>
                    <a:pt x="14803" y="161174"/>
                    <a:pt x="14803" y="123425"/>
                  </a:cubicBezTo>
                  <a:cubicBezTo>
                    <a:pt x="14803" y="80495"/>
                    <a:pt x="24452" y="37565"/>
                    <a:pt x="55682" y="6724"/>
                  </a:cubicBezTo>
                  <a:cubicBezTo>
                    <a:pt x="58983" y="3764"/>
                    <a:pt x="58983" y="3270"/>
                    <a:pt x="58983" y="2530"/>
                  </a:cubicBezTo>
                  <a:cubicBezTo>
                    <a:pt x="58983" y="803"/>
                    <a:pt x="57967" y="63"/>
                    <a:pt x="56444" y="63"/>
                  </a:cubicBezTo>
                  <a:cubicBezTo>
                    <a:pt x="53905" y="63"/>
                    <a:pt x="31053" y="16840"/>
                    <a:pt x="16073" y="48174"/>
                  </a:cubicBezTo>
                  <a:cubicBezTo>
                    <a:pt x="3124" y="75314"/>
                    <a:pt x="77" y="102700"/>
                    <a:pt x="77" y="123425"/>
                  </a:cubicBezTo>
                  <a:cubicBezTo>
                    <a:pt x="77" y="142670"/>
                    <a:pt x="2870" y="172523"/>
                    <a:pt x="16835" y="200403"/>
                  </a:cubicBezTo>
                  <a:cubicBezTo>
                    <a:pt x="32069" y="230750"/>
                    <a:pt x="53905" y="246788"/>
                    <a:pt x="56444" y="246788"/>
                  </a:cubicBezTo>
                  <a:cubicBezTo>
                    <a:pt x="57967" y="246788"/>
                    <a:pt x="58983" y="246047"/>
                    <a:pt x="58983" y="244320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5FF182E1-B935-E0BE-741B-033D78A0886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97371" y="3923138"/>
              <a:ext cx="161991" cy="171226"/>
            </a:xfrm>
            <a:custGeom>
              <a:avLst/>
              <a:gdLst>
                <a:gd name="csX0" fmla="*/ 162073 w 161991"/>
                <a:gd name="csY0" fmla="*/ 63 h 171226"/>
                <a:gd name="csX1" fmla="*/ 142268 w 161991"/>
                <a:gd name="csY1" fmla="*/ 63 h 171226"/>
                <a:gd name="csX2" fmla="*/ 108498 w 161991"/>
                <a:gd name="csY2" fmla="*/ 84443 h 171226"/>
                <a:gd name="csX3" fmla="*/ 83108 w 161991"/>
                <a:gd name="csY3" fmla="*/ 153526 h 171226"/>
                <a:gd name="csX4" fmla="*/ 82854 w 161991"/>
                <a:gd name="csY4" fmla="*/ 153526 h 171226"/>
                <a:gd name="csX5" fmla="*/ 67620 w 161991"/>
                <a:gd name="csY5" fmla="*/ 110595 h 171226"/>
                <a:gd name="csX6" fmla="*/ 23694 w 161991"/>
                <a:gd name="csY6" fmla="*/ 63 h 171226"/>
                <a:gd name="csX7" fmla="*/ 81 w 161991"/>
                <a:gd name="csY7" fmla="*/ 63 h 171226"/>
                <a:gd name="csX8" fmla="*/ 69397 w 161991"/>
                <a:gd name="csY8" fmla="*/ 171290 h 171226"/>
                <a:gd name="csX9" fmla="*/ 92756 w 161991"/>
                <a:gd name="csY9" fmla="*/ 171290 h 171226"/>
                <a:gd name="csX10" fmla="*/ 162073 w 161991"/>
                <a:gd name="csY10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61991" h="171226">
                  <a:moveTo>
                    <a:pt x="162073" y="63"/>
                  </a:moveTo>
                  <a:lnTo>
                    <a:pt x="142268" y="63"/>
                  </a:lnTo>
                  <a:lnTo>
                    <a:pt x="108498" y="84443"/>
                  </a:lnTo>
                  <a:cubicBezTo>
                    <a:pt x="104436" y="94558"/>
                    <a:pt x="85393" y="142176"/>
                    <a:pt x="83108" y="153526"/>
                  </a:cubicBezTo>
                  <a:lnTo>
                    <a:pt x="82854" y="153526"/>
                  </a:lnTo>
                  <a:cubicBezTo>
                    <a:pt x="80823" y="143657"/>
                    <a:pt x="69905" y="116517"/>
                    <a:pt x="67620" y="110595"/>
                  </a:cubicBezTo>
                  <a:lnTo>
                    <a:pt x="23694" y="63"/>
                  </a:lnTo>
                  <a:lnTo>
                    <a:pt x="81" y="63"/>
                  </a:lnTo>
                  <a:lnTo>
                    <a:pt x="69397" y="171290"/>
                  </a:lnTo>
                  <a:lnTo>
                    <a:pt x="92756" y="171290"/>
                  </a:lnTo>
                  <a:lnTo>
                    <a:pt x="162073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CA45F3E-C6DD-EFF3-2620-53B17F0F864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81876" y="3926592"/>
              <a:ext cx="22597" cy="167772"/>
            </a:xfrm>
            <a:custGeom>
              <a:avLst/>
              <a:gdLst>
                <a:gd name="csX0" fmla="*/ 22685 w 22597"/>
                <a:gd name="csY0" fmla="*/ 63 h 167772"/>
                <a:gd name="csX1" fmla="*/ 87 w 22597"/>
                <a:gd name="csY1" fmla="*/ 63 h 167772"/>
                <a:gd name="csX2" fmla="*/ 87 w 22597"/>
                <a:gd name="csY2" fmla="*/ 22021 h 167772"/>
                <a:gd name="csX3" fmla="*/ 22685 w 22597"/>
                <a:gd name="csY3" fmla="*/ 22021 h 167772"/>
                <a:gd name="csX4" fmla="*/ 22685 w 22597"/>
                <a:gd name="csY4" fmla="*/ 63 h 167772"/>
                <a:gd name="csX5" fmla="*/ 20908 w 22597"/>
                <a:gd name="csY5" fmla="*/ 58290 h 167772"/>
                <a:gd name="csX6" fmla="*/ 1865 w 22597"/>
                <a:gd name="csY6" fmla="*/ 58290 h 167772"/>
                <a:gd name="csX7" fmla="*/ 1865 w 22597"/>
                <a:gd name="csY7" fmla="*/ 167836 h 167772"/>
                <a:gd name="csX8" fmla="*/ 20908 w 22597"/>
                <a:gd name="csY8" fmla="*/ 167836 h 167772"/>
                <a:gd name="csX9" fmla="*/ 20908 w 22597"/>
                <a:gd name="csY9" fmla="*/ 58290 h 167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597" h="167772">
                  <a:moveTo>
                    <a:pt x="22685" y="63"/>
                  </a:moveTo>
                  <a:lnTo>
                    <a:pt x="87" y="63"/>
                  </a:lnTo>
                  <a:lnTo>
                    <a:pt x="87" y="22021"/>
                  </a:lnTo>
                  <a:lnTo>
                    <a:pt x="22685" y="22021"/>
                  </a:lnTo>
                  <a:lnTo>
                    <a:pt x="22685" y="63"/>
                  </a:lnTo>
                  <a:close/>
                  <a:moveTo>
                    <a:pt x="20908" y="58290"/>
                  </a:moveTo>
                  <a:lnTo>
                    <a:pt x="1865" y="58290"/>
                  </a:lnTo>
                  <a:lnTo>
                    <a:pt x="1865" y="167836"/>
                  </a:lnTo>
                  <a:lnTo>
                    <a:pt x="20908" y="167836"/>
                  </a:lnTo>
                  <a:lnTo>
                    <a:pt x="20908" y="5829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ECDF1D1-7781-FCE5-6A4E-7E660A08CFE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32630" y="3980625"/>
              <a:ext cx="96230" cy="116454"/>
            </a:xfrm>
            <a:custGeom>
              <a:avLst/>
              <a:gdLst>
                <a:gd name="csX0" fmla="*/ 96320 w 96230"/>
                <a:gd name="csY0" fmla="*/ 59770 h 116454"/>
                <a:gd name="csX1" fmla="*/ 86164 w 96230"/>
                <a:gd name="csY1" fmla="*/ 18074 h 116454"/>
                <a:gd name="csX2" fmla="*/ 51125 w 96230"/>
                <a:gd name="csY2" fmla="*/ 63 h 116454"/>
                <a:gd name="csX3" fmla="*/ 90 w 96230"/>
                <a:gd name="csY3" fmla="*/ 58043 h 116454"/>
                <a:gd name="csX4" fmla="*/ 54933 w 96230"/>
                <a:gd name="csY4" fmla="*/ 116517 h 116454"/>
                <a:gd name="csX5" fmla="*/ 95304 w 96230"/>
                <a:gd name="csY5" fmla="*/ 103687 h 116454"/>
                <a:gd name="csX6" fmla="*/ 93781 w 96230"/>
                <a:gd name="csY6" fmla="*/ 87650 h 116454"/>
                <a:gd name="csX7" fmla="*/ 55187 w 96230"/>
                <a:gd name="csY7" fmla="*/ 101467 h 116454"/>
                <a:gd name="csX8" fmla="*/ 17863 w 96230"/>
                <a:gd name="csY8" fmla="*/ 59770 h 116454"/>
                <a:gd name="csX9" fmla="*/ 96320 w 96230"/>
                <a:gd name="csY9" fmla="*/ 59770 h 116454"/>
                <a:gd name="csX10" fmla="*/ 19133 w 96230"/>
                <a:gd name="csY10" fmla="*/ 46200 h 116454"/>
                <a:gd name="csX11" fmla="*/ 51125 w 96230"/>
                <a:gd name="csY11" fmla="*/ 15113 h 116454"/>
                <a:gd name="csX12" fmla="*/ 81847 w 96230"/>
                <a:gd name="csY12" fmla="*/ 46200 h 116454"/>
                <a:gd name="csX13" fmla="*/ 19133 w 96230"/>
                <a:gd name="csY13" fmla="*/ 46200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230" h="116454">
                  <a:moveTo>
                    <a:pt x="96320" y="59770"/>
                  </a:moveTo>
                  <a:cubicBezTo>
                    <a:pt x="96320" y="51382"/>
                    <a:pt x="96066" y="32877"/>
                    <a:pt x="86164" y="18074"/>
                  </a:cubicBezTo>
                  <a:cubicBezTo>
                    <a:pt x="75754" y="2777"/>
                    <a:pt x="60265" y="63"/>
                    <a:pt x="51125" y="63"/>
                  </a:cubicBezTo>
                  <a:cubicBezTo>
                    <a:pt x="22941" y="63"/>
                    <a:pt x="90" y="26216"/>
                    <a:pt x="90" y="58043"/>
                  </a:cubicBezTo>
                  <a:cubicBezTo>
                    <a:pt x="90" y="90611"/>
                    <a:pt x="24465" y="116517"/>
                    <a:pt x="54933" y="116517"/>
                  </a:cubicBezTo>
                  <a:cubicBezTo>
                    <a:pt x="70929" y="116517"/>
                    <a:pt x="85402" y="110595"/>
                    <a:pt x="95304" y="103687"/>
                  </a:cubicBezTo>
                  <a:lnTo>
                    <a:pt x="93781" y="87650"/>
                  </a:lnTo>
                  <a:cubicBezTo>
                    <a:pt x="77785" y="100480"/>
                    <a:pt x="61027" y="101467"/>
                    <a:pt x="55187" y="101467"/>
                  </a:cubicBezTo>
                  <a:cubicBezTo>
                    <a:pt x="34875" y="101467"/>
                    <a:pt x="18625" y="83949"/>
                    <a:pt x="17863" y="59770"/>
                  </a:cubicBezTo>
                  <a:lnTo>
                    <a:pt x="96320" y="59770"/>
                  </a:lnTo>
                  <a:close/>
                  <a:moveTo>
                    <a:pt x="19133" y="46200"/>
                  </a:moveTo>
                  <a:cubicBezTo>
                    <a:pt x="23195" y="27449"/>
                    <a:pt x="36652" y="15113"/>
                    <a:pt x="51125" y="15113"/>
                  </a:cubicBezTo>
                  <a:cubicBezTo>
                    <a:pt x="64328" y="15113"/>
                    <a:pt x="78547" y="23502"/>
                    <a:pt x="81847" y="46200"/>
                  </a:cubicBezTo>
                  <a:lnTo>
                    <a:pt x="19133" y="4620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000F2DB4-6BAC-CAE1-85D9-89B9093088E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40145" y="3984819"/>
              <a:ext cx="166054" cy="109545"/>
            </a:xfrm>
            <a:custGeom>
              <a:avLst/>
              <a:gdLst>
                <a:gd name="csX0" fmla="*/ 166149 w 166054"/>
                <a:gd name="csY0" fmla="*/ 63 h 109545"/>
                <a:gd name="csX1" fmla="*/ 147613 w 166054"/>
                <a:gd name="csY1" fmla="*/ 63 h 109545"/>
                <a:gd name="csX2" fmla="*/ 131363 w 166054"/>
                <a:gd name="csY2" fmla="*/ 52368 h 109545"/>
                <a:gd name="csX3" fmla="*/ 119684 w 166054"/>
                <a:gd name="csY3" fmla="*/ 96285 h 109545"/>
                <a:gd name="csX4" fmla="*/ 119430 w 166054"/>
                <a:gd name="csY4" fmla="*/ 96285 h 109545"/>
                <a:gd name="csX5" fmla="*/ 107750 w 166054"/>
                <a:gd name="csY5" fmla="*/ 52615 h 109545"/>
                <a:gd name="csX6" fmla="*/ 91246 w 166054"/>
                <a:gd name="csY6" fmla="*/ 63 h 109545"/>
                <a:gd name="csX7" fmla="*/ 73473 w 166054"/>
                <a:gd name="csY7" fmla="*/ 63 h 109545"/>
                <a:gd name="csX8" fmla="*/ 59000 w 166054"/>
                <a:gd name="csY8" fmla="*/ 46447 h 109545"/>
                <a:gd name="csX9" fmla="*/ 46559 w 166054"/>
                <a:gd name="csY9" fmla="*/ 96039 h 109545"/>
                <a:gd name="csX10" fmla="*/ 46305 w 166054"/>
                <a:gd name="csY10" fmla="*/ 96039 h 109545"/>
                <a:gd name="csX11" fmla="*/ 32594 w 166054"/>
                <a:gd name="csY11" fmla="*/ 42746 h 109545"/>
                <a:gd name="csX12" fmla="*/ 19391 w 166054"/>
                <a:gd name="csY12" fmla="*/ 63 h 109545"/>
                <a:gd name="csX13" fmla="*/ 94 w 166054"/>
                <a:gd name="csY13" fmla="*/ 63 h 109545"/>
                <a:gd name="csX14" fmla="*/ 34879 w 166054"/>
                <a:gd name="csY14" fmla="*/ 109609 h 109545"/>
                <a:gd name="csX15" fmla="*/ 54938 w 166054"/>
                <a:gd name="csY15" fmla="*/ 109609 h 109545"/>
                <a:gd name="csX16" fmla="*/ 70680 w 166054"/>
                <a:gd name="csY16" fmla="*/ 58783 h 109545"/>
                <a:gd name="csX17" fmla="*/ 82106 w 166054"/>
                <a:gd name="csY17" fmla="*/ 13879 h 109545"/>
                <a:gd name="csX18" fmla="*/ 82360 w 166054"/>
                <a:gd name="csY18" fmla="*/ 13879 h 109545"/>
                <a:gd name="csX19" fmla="*/ 90485 w 166054"/>
                <a:gd name="csY19" fmla="*/ 48421 h 109545"/>
                <a:gd name="csX20" fmla="*/ 109020 w 166054"/>
                <a:gd name="csY20" fmla="*/ 109609 h 109545"/>
                <a:gd name="csX21" fmla="*/ 131363 w 166054"/>
                <a:gd name="csY21" fmla="*/ 109609 h 109545"/>
                <a:gd name="csX22" fmla="*/ 166149 w 166054"/>
                <a:gd name="csY22" fmla="*/ 63 h 1095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66054" h="109545">
                  <a:moveTo>
                    <a:pt x="166149" y="63"/>
                  </a:moveTo>
                  <a:lnTo>
                    <a:pt x="147613" y="63"/>
                  </a:lnTo>
                  <a:lnTo>
                    <a:pt x="131363" y="52368"/>
                  </a:lnTo>
                  <a:cubicBezTo>
                    <a:pt x="128570" y="61251"/>
                    <a:pt x="120953" y="85676"/>
                    <a:pt x="119684" y="96285"/>
                  </a:cubicBezTo>
                  <a:lnTo>
                    <a:pt x="119430" y="96285"/>
                  </a:lnTo>
                  <a:cubicBezTo>
                    <a:pt x="118414" y="88637"/>
                    <a:pt x="112067" y="66678"/>
                    <a:pt x="107750" y="52615"/>
                  </a:cubicBezTo>
                  <a:lnTo>
                    <a:pt x="91246" y="63"/>
                  </a:lnTo>
                  <a:lnTo>
                    <a:pt x="73473" y="63"/>
                  </a:lnTo>
                  <a:lnTo>
                    <a:pt x="59000" y="46447"/>
                  </a:lnTo>
                  <a:cubicBezTo>
                    <a:pt x="56207" y="55082"/>
                    <a:pt x="47574" y="83456"/>
                    <a:pt x="46559" y="96039"/>
                  </a:cubicBezTo>
                  <a:lnTo>
                    <a:pt x="46305" y="96039"/>
                  </a:lnTo>
                  <a:cubicBezTo>
                    <a:pt x="45035" y="84196"/>
                    <a:pt x="36656" y="56316"/>
                    <a:pt x="32594" y="42746"/>
                  </a:cubicBezTo>
                  <a:lnTo>
                    <a:pt x="19391" y="63"/>
                  </a:lnTo>
                  <a:lnTo>
                    <a:pt x="94" y="63"/>
                  </a:lnTo>
                  <a:lnTo>
                    <a:pt x="34879" y="109609"/>
                  </a:lnTo>
                  <a:lnTo>
                    <a:pt x="54938" y="109609"/>
                  </a:lnTo>
                  <a:cubicBezTo>
                    <a:pt x="56207" y="105661"/>
                    <a:pt x="65094" y="78028"/>
                    <a:pt x="70680" y="58783"/>
                  </a:cubicBezTo>
                  <a:cubicBezTo>
                    <a:pt x="74235" y="47434"/>
                    <a:pt x="81344" y="23008"/>
                    <a:pt x="82106" y="13879"/>
                  </a:cubicBezTo>
                  <a:lnTo>
                    <a:pt x="82360" y="13879"/>
                  </a:lnTo>
                  <a:cubicBezTo>
                    <a:pt x="82867" y="20788"/>
                    <a:pt x="87184" y="37812"/>
                    <a:pt x="90485" y="48421"/>
                  </a:cubicBezTo>
                  <a:lnTo>
                    <a:pt x="109020" y="109609"/>
                  </a:lnTo>
                  <a:lnTo>
                    <a:pt x="131363" y="109609"/>
                  </a:lnTo>
                  <a:lnTo>
                    <a:pt x="166149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0600627-523C-72A4-984F-4FF26532957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18950" y="4011514"/>
              <a:ext cx="114994" cy="119858"/>
            </a:xfrm>
            <a:custGeom>
              <a:avLst/>
              <a:gdLst>
                <a:gd name="csX0" fmla="*/ 66218 w 114994"/>
                <a:gd name="csY0" fmla="*/ 64 h 119858"/>
                <a:gd name="csX1" fmla="*/ 48978 w 114994"/>
                <a:gd name="csY1" fmla="*/ 64 h 119858"/>
                <a:gd name="csX2" fmla="*/ 101 w 114994"/>
                <a:gd name="csY2" fmla="*/ 119923 h 119858"/>
                <a:gd name="csX3" fmla="*/ 14675 w 114994"/>
                <a:gd name="csY3" fmla="*/ 119923 h 119858"/>
                <a:gd name="csX4" fmla="*/ 28538 w 114994"/>
                <a:gd name="csY4" fmla="*/ 85727 h 119858"/>
                <a:gd name="csX5" fmla="*/ 82570 w 114994"/>
                <a:gd name="csY5" fmla="*/ 85727 h 119858"/>
                <a:gd name="csX6" fmla="*/ 96433 w 114994"/>
                <a:gd name="csY6" fmla="*/ 119923 h 119858"/>
                <a:gd name="csX7" fmla="*/ 115095 w 114994"/>
                <a:gd name="csY7" fmla="*/ 119923 h 119858"/>
                <a:gd name="csX8" fmla="*/ 66218 w 114994"/>
                <a:gd name="csY8" fmla="*/ 64 h 119858"/>
                <a:gd name="csX9" fmla="*/ 55732 w 114994"/>
                <a:gd name="csY9" fmla="*/ 13190 h 119858"/>
                <a:gd name="csX10" fmla="*/ 78126 w 114994"/>
                <a:gd name="csY10" fmla="*/ 75537 h 119858"/>
                <a:gd name="csX11" fmla="*/ 32982 w 114994"/>
                <a:gd name="csY11" fmla="*/ 75537 h 119858"/>
                <a:gd name="csX12" fmla="*/ 55732 w 114994"/>
                <a:gd name="csY12" fmla="*/ 13190 h 1198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4994" h="119858">
                  <a:moveTo>
                    <a:pt x="66218" y="64"/>
                  </a:moveTo>
                  <a:lnTo>
                    <a:pt x="48978" y="64"/>
                  </a:lnTo>
                  <a:lnTo>
                    <a:pt x="101" y="119923"/>
                  </a:lnTo>
                  <a:lnTo>
                    <a:pt x="14675" y="119923"/>
                  </a:lnTo>
                  <a:lnTo>
                    <a:pt x="28538" y="85727"/>
                  </a:lnTo>
                  <a:lnTo>
                    <a:pt x="82570" y="85727"/>
                  </a:lnTo>
                  <a:lnTo>
                    <a:pt x="96433" y="119923"/>
                  </a:lnTo>
                  <a:lnTo>
                    <a:pt x="115095" y="119923"/>
                  </a:lnTo>
                  <a:lnTo>
                    <a:pt x="66218" y="64"/>
                  </a:lnTo>
                  <a:close/>
                  <a:moveTo>
                    <a:pt x="55732" y="13190"/>
                  </a:moveTo>
                  <a:lnTo>
                    <a:pt x="78126" y="75537"/>
                  </a:lnTo>
                  <a:lnTo>
                    <a:pt x="32982" y="75537"/>
                  </a:lnTo>
                  <a:lnTo>
                    <a:pt x="55732" y="1319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43A656EC-91FF-A4EE-C700-E5B3BA34AFB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45914" y="4011514"/>
              <a:ext cx="75892" cy="121585"/>
            </a:xfrm>
            <a:custGeom>
              <a:avLst/>
              <a:gdLst>
                <a:gd name="csX0" fmla="*/ 75998 w 75892"/>
                <a:gd name="csY0" fmla="*/ 64 h 121585"/>
                <a:gd name="csX1" fmla="*/ 61069 w 75892"/>
                <a:gd name="csY1" fmla="*/ 64 h 121585"/>
                <a:gd name="csX2" fmla="*/ 61069 w 75892"/>
                <a:gd name="csY2" fmla="*/ 50668 h 121585"/>
                <a:gd name="csX3" fmla="*/ 32987 w 75892"/>
                <a:gd name="csY3" fmla="*/ 41514 h 121585"/>
                <a:gd name="csX4" fmla="*/ 106 w 75892"/>
                <a:gd name="csY4" fmla="*/ 81582 h 121585"/>
                <a:gd name="csX5" fmla="*/ 32454 w 75892"/>
                <a:gd name="csY5" fmla="*/ 121650 h 121585"/>
                <a:gd name="csX6" fmla="*/ 60536 w 75892"/>
                <a:gd name="csY6" fmla="*/ 110942 h 121585"/>
                <a:gd name="csX7" fmla="*/ 60536 w 75892"/>
                <a:gd name="csY7" fmla="*/ 119923 h 121585"/>
                <a:gd name="csX8" fmla="*/ 75998 w 75892"/>
                <a:gd name="csY8" fmla="*/ 119923 h 121585"/>
                <a:gd name="csX9" fmla="*/ 75998 w 75892"/>
                <a:gd name="csY9" fmla="*/ 64 h 121585"/>
                <a:gd name="csX10" fmla="*/ 60536 w 75892"/>
                <a:gd name="csY10" fmla="*/ 98507 h 121585"/>
                <a:gd name="csX11" fmla="*/ 40807 w 75892"/>
                <a:gd name="csY11" fmla="*/ 110252 h 121585"/>
                <a:gd name="csX12" fmla="*/ 15569 w 75892"/>
                <a:gd name="csY12" fmla="*/ 81755 h 121585"/>
                <a:gd name="csX13" fmla="*/ 42762 w 75892"/>
                <a:gd name="csY13" fmla="*/ 52913 h 121585"/>
                <a:gd name="csX14" fmla="*/ 60536 w 75892"/>
                <a:gd name="csY14" fmla="*/ 61721 h 121585"/>
                <a:gd name="csX15" fmla="*/ 60536 w 75892"/>
                <a:gd name="csY15" fmla="*/ 98507 h 121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75892" h="121585">
                  <a:moveTo>
                    <a:pt x="75998" y="64"/>
                  </a:moveTo>
                  <a:lnTo>
                    <a:pt x="61069" y="64"/>
                  </a:lnTo>
                  <a:lnTo>
                    <a:pt x="61069" y="50668"/>
                  </a:lnTo>
                  <a:cubicBezTo>
                    <a:pt x="49694" y="42550"/>
                    <a:pt x="38141" y="41514"/>
                    <a:pt x="32987" y="41514"/>
                  </a:cubicBezTo>
                  <a:cubicBezTo>
                    <a:pt x="14325" y="41514"/>
                    <a:pt x="106" y="59648"/>
                    <a:pt x="106" y="81582"/>
                  </a:cubicBezTo>
                  <a:cubicBezTo>
                    <a:pt x="106" y="103516"/>
                    <a:pt x="14147" y="121650"/>
                    <a:pt x="32454" y="121650"/>
                  </a:cubicBezTo>
                  <a:cubicBezTo>
                    <a:pt x="43473" y="121650"/>
                    <a:pt x="53782" y="116814"/>
                    <a:pt x="60536" y="110942"/>
                  </a:cubicBezTo>
                  <a:lnTo>
                    <a:pt x="60536" y="119923"/>
                  </a:lnTo>
                  <a:lnTo>
                    <a:pt x="75998" y="119923"/>
                  </a:lnTo>
                  <a:lnTo>
                    <a:pt x="75998" y="64"/>
                  </a:lnTo>
                  <a:close/>
                  <a:moveTo>
                    <a:pt x="60536" y="98507"/>
                  </a:moveTo>
                  <a:cubicBezTo>
                    <a:pt x="56092" y="105588"/>
                    <a:pt x="49338" y="110252"/>
                    <a:pt x="40807" y="110252"/>
                  </a:cubicBezTo>
                  <a:cubicBezTo>
                    <a:pt x="28366" y="110252"/>
                    <a:pt x="15569" y="101789"/>
                    <a:pt x="15569" y="81755"/>
                  </a:cubicBezTo>
                  <a:cubicBezTo>
                    <a:pt x="15569" y="60166"/>
                    <a:pt x="30676" y="52913"/>
                    <a:pt x="42762" y="52913"/>
                  </a:cubicBezTo>
                  <a:cubicBezTo>
                    <a:pt x="49871" y="52913"/>
                    <a:pt x="55914" y="55849"/>
                    <a:pt x="60536" y="61721"/>
                  </a:cubicBezTo>
                  <a:lnTo>
                    <a:pt x="60536" y="9850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D944828-C95E-79CC-8808-F4A2110365A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39690" y="4054691"/>
              <a:ext cx="81579" cy="76682"/>
            </a:xfrm>
            <a:custGeom>
              <a:avLst/>
              <a:gdLst>
                <a:gd name="csX0" fmla="*/ 81690 w 81579"/>
                <a:gd name="csY0" fmla="*/ 64 h 76682"/>
                <a:gd name="csX1" fmla="*/ 67471 w 81579"/>
                <a:gd name="csY1" fmla="*/ 64 h 76682"/>
                <a:gd name="csX2" fmla="*/ 41344 w 81579"/>
                <a:gd name="csY2" fmla="*/ 66557 h 76682"/>
                <a:gd name="csX3" fmla="*/ 41166 w 81579"/>
                <a:gd name="csY3" fmla="*/ 66557 h 76682"/>
                <a:gd name="csX4" fmla="*/ 29258 w 81579"/>
                <a:gd name="csY4" fmla="*/ 34433 h 76682"/>
                <a:gd name="csX5" fmla="*/ 15039 w 81579"/>
                <a:gd name="csY5" fmla="*/ 64 h 76682"/>
                <a:gd name="csX6" fmla="*/ 110 w 81579"/>
                <a:gd name="csY6" fmla="*/ 64 h 76682"/>
                <a:gd name="csX7" fmla="*/ 32635 w 81579"/>
                <a:gd name="csY7" fmla="*/ 76746 h 76682"/>
                <a:gd name="csX8" fmla="*/ 49164 w 81579"/>
                <a:gd name="csY8" fmla="*/ 76746 h 76682"/>
                <a:gd name="csX9" fmla="*/ 81690 w 81579"/>
                <a:gd name="csY9" fmla="*/ 64 h 766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81579" h="76682">
                  <a:moveTo>
                    <a:pt x="81690" y="64"/>
                  </a:moveTo>
                  <a:lnTo>
                    <a:pt x="67471" y="64"/>
                  </a:lnTo>
                  <a:cubicBezTo>
                    <a:pt x="43121" y="57921"/>
                    <a:pt x="42055" y="62584"/>
                    <a:pt x="41344" y="66557"/>
                  </a:cubicBezTo>
                  <a:lnTo>
                    <a:pt x="41166" y="66557"/>
                  </a:lnTo>
                  <a:cubicBezTo>
                    <a:pt x="39744" y="59821"/>
                    <a:pt x="34768" y="47732"/>
                    <a:pt x="29258" y="34433"/>
                  </a:cubicBezTo>
                  <a:lnTo>
                    <a:pt x="15039" y="64"/>
                  </a:lnTo>
                  <a:lnTo>
                    <a:pt x="110" y="64"/>
                  </a:lnTo>
                  <a:lnTo>
                    <a:pt x="32635" y="76746"/>
                  </a:lnTo>
                  <a:lnTo>
                    <a:pt x="49164" y="76746"/>
                  </a:lnTo>
                  <a:lnTo>
                    <a:pt x="81690" y="64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716AD759-255C-9730-B932-C78D589489A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61194" y="4068212"/>
              <a:ext cx="29707" cy="73770"/>
            </a:xfrm>
            <a:custGeom>
              <a:avLst/>
              <a:gdLst>
                <a:gd name="csX0" fmla="*/ 29821 w 29707"/>
                <a:gd name="csY0" fmla="*/ 25969 h 73770"/>
                <a:gd name="csX1" fmla="*/ 13571 w 29707"/>
                <a:gd name="csY1" fmla="*/ 63 h 73770"/>
                <a:gd name="csX2" fmla="*/ 114 w 29707"/>
                <a:gd name="csY2" fmla="*/ 13139 h 73770"/>
                <a:gd name="csX3" fmla="*/ 13571 w 29707"/>
                <a:gd name="csY3" fmla="*/ 26216 h 73770"/>
                <a:gd name="csX4" fmla="*/ 22457 w 29707"/>
                <a:gd name="csY4" fmla="*/ 23008 h 73770"/>
                <a:gd name="csX5" fmla="*/ 23727 w 29707"/>
                <a:gd name="csY5" fmla="*/ 22268 h 73770"/>
                <a:gd name="csX6" fmla="*/ 24235 w 29707"/>
                <a:gd name="csY6" fmla="*/ 25969 h 73770"/>
                <a:gd name="csX7" fmla="*/ 6969 w 29707"/>
                <a:gd name="csY7" fmla="*/ 67172 h 73770"/>
                <a:gd name="csX8" fmla="*/ 4176 w 29707"/>
                <a:gd name="csY8" fmla="*/ 71119 h 73770"/>
                <a:gd name="csX9" fmla="*/ 6715 w 29707"/>
                <a:gd name="csY9" fmla="*/ 73833 h 73770"/>
                <a:gd name="csX10" fmla="*/ 29821 w 29707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707" h="73770">
                  <a:moveTo>
                    <a:pt x="29821" y="25969"/>
                  </a:moveTo>
                  <a:cubicBezTo>
                    <a:pt x="29821" y="9685"/>
                    <a:pt x="23473" y="63"/>
                    <a:pt x="13571" y="63"/>
                  </a:cubicBezTo>
                  <a:cubicBezTo>
                    <a:pt x="5192" y="63"/>
                    <a:pt x="114" y="6231"/>
                    <a:pt x="114" y="13139"/>
                  </a:cubicBezTo>
                  <a:cubicBezTo>
                    <a:pt x="114" y="19801"/>
                    <a:pt x="5192" y="26216"/>
                    <a:pt x="13571" y="26216"/>
                  </a:cubicBezTo>
                  <a:cubicBezTo>
                    <a:pt x="16618" y="26216"/>
                    <a:pt x="19918" y="25229"/>
                    <a:pt x="22457" y="23008"/>
                  </a:cubicBezTo>
                  <a:cubicBezTo>
                    <a:pt x="23219" y="22515"/>
                    <a:pt x="23473" y="22268"/>
                    <a:pt x="23727" y="22268"/>
                  </a:cubicBezTo>
                  <a:cubicBezTo>
                    <a:pt x="23981" y="22268"/>
                    <a:pt x="24235" y="22515"/>
                    <a:pt x="24235" y="25969"/>
                  </a:cubicBezTo>
                  <a:cubicBezTo>
                    <a:pt x="24235" y="44227"/>
                    <a:pt x="15348" y="59030"/>
                    <a:pt x="6969" y="67172"/>
                  </a:cubicBezTo>
                  <a:cubicBezTo>
                    <a:pt x="4176" y="69886"/>
                    <a:pt x="4176" y="70379"/>
                    <a:pt x="4176" y="71119"/>
                  </a:cubicBezTo>
                  <a:cubicBezTo>
                    <a:pt x="4176" y="72847"/>
                    <a:pt x="5446" y="73833"/>
                    <a:pt x="6715" y="73833"/>
                  </a:cubicBezTo>
                  <a:cubicBezTo>
                    <a:pt x="9508" y="73833"/>
                    <a:pt x="29821" y="54836"/>
                    <a:pt x="29821" y="2596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6C72443-D909-A1DA-8FC7-028BBA12E46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66423" y="3917710"/>
              <a:ext cx="158183" cy="182082"/>
            </a:xfrm>
            <a:custGeom>
              <a:avLst/>
              <a:gdLst>
                <a:gd name="csX0" fmla="*/ 158302 w 158183"/>
                <a:gd name="csY0" fmla="*/ 91598 h 182082"/>
                <a:gd name="csX1" fmla="*/ 79337 w 158183"/>
                <a:gd name="csY1" fmla="*/ 63 h 182082"/>
                <a:gd name="csX2" fmla="*/ 118 w 158183"/>
                <a:gd name="csY2" fmla="*/ 91598 h 182082"/>
                <a:gd name="csX3" fmla="*/ 79083 w 158183"/>
                <a:gd name="csY3" fmla="*/ 182146 h 182082"/>
                <a:gd name="csX4" fmla="*/ 158302 w 158183"/>
                <a:gd name="csY4" fmla="*/ 91598 h 182082"/>
                <a:gd name="csX5" fmla="*/ 79337 w 158183"/>
                <a:gd name="csY5" fmla="*/ 166109 h 182082"/>
                <a:gd name="csX6" fmla="*/ 22716 w 158183"/>
                <a:gd name="csY6" fmla="*/ 87897 h 182082"/>
                <a:gd name="csX7" fmla="*/ 79083 w 158183"/>
                <a:gd name="csY7" fmla="*/ 15853 h 182082"/>
                <a:gd name="csX8" fmla="*/ 135704 w 158183"/>
                <a:gd name="csY8" fmla="*/ 87897 h 182082"/>
                <a:gd name="csX9" fmla="*/ 79337 w 158183"/>
                <a:gd name="csY9" fmla="*/ 166109 h 1820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58183" h="182082">
                  <a:moveTo>
                    <a:pt x="158302" y="91598"/>
                  </a:moveTo>
                  <a:cubicBezTo>
                    <a:pt x="158302" y="39785"/>
                    <a:pt x="121485" y="63"/>
                    <a:pt x="79337" y="63"/>
                  </a:cubicBezTo>
                  <a:cubicBezTo>
                    <a:pt x="36173" y="63"/>
                    <a:pt x="118" y="40279"/>
                    <a:pt x="118" y="91598"/>
                  </a:cubicBezTo>
                  <a:cubicBezTo>
                    <a:pt x="118" y="143903"/>
                    <a:pt x="37696" y="182146"/>
                    <a:pt x="79083" y="182146"/>
                  </a:cubicBezTo>
                  <a:cubicBezTo>
                    <a:pt x="121485" y="182146"/>
                    <a:pt x="158302" y="143410"/>
                    <a:pt x="158302" y="91598"/>
                  </a:cubicBezTo>
                  <a:close/>
                  <a:moveTo>
                    <a:pt x="79337" y="166109"/>
                  </a:moveTo>
                  <a:cubicBezTo>
                    <a:pt x="49376" y="166109"/>
                    <a:pt x="22716" y="135268"/>
                    <a:pt x="22716" y="87897"/>
                  </a:cubicBezTo>
                  <a:cubicBezTo>
                    <a:pt x="22716" y="42746"/>
                    <a:pt x="50645" y="15853"/>
                    <a:pt x="79083" y="15853"/>
                  </a:cubicBezTo>
                  <a:cubicBezTo>
                    <a:pt x="108536" y="15853"/>
                    <a:pt x="135704" y="43733"/>
                    <a:pt x="135704" y="87897"/>
                  </a:cubicBezTo>
                  <a:cubicBezTo>
                    <a:pt x="135704" y="136008"/>
                    <a:pt x="108282" y="166109"/>
                    <a:pt x="79337" y="16610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CB3CB235-B400-EC11-CA09-10EA81F70ED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59674" y="3984819"/>
              <a:ext cx="89882" cy="112259"/>
            </a:xfrm>
            <a:custGeom>
              <a:avLst/>
              <a:gdLst>
                <a:gd name="csX0" fmla="*/ 90008 w 89882"/>
                <a:gd name="csY0" fmla="*/ 63 h 112259"/>
                <a:gd name="csX1" fmla="*/ 70204 w 89882"/>
                <a:gd name="csY1" fmla="*/ 63 h 112259"/>
                <a:gd name="csX2" fmla="*/ 70204 w 89882"/>
                <a:gd name="csY2" fmla="*/ 71613 h 112259"/>
                <a:gd name="csX3" fmla="*/ 39735 w 89882"/>
                <a:gd name="csY3" fmla="*/ 98753 h 112259"/>
                <a:gd name="csX4" fmla="*/ 19930 w 89882"/>
                <a:gd name="csY4" fmla="*/ 81729 h 112259"/>
                <a:gd name="csX5" fmla="*/ 19930 w 89882"/>
                <a:gd name="csY5" fmla="*/ 63 h 112259"/>
                <a:gd name="csX6" fmla="*/ 126 w 89882"/>
                <a:gd name="csY6" fmla="*/ 63 h 112259"/>
                <a:gd name="csX7" fmla="*/ 126 w 89882"/>
                <a:gd name="csY7" fmla="*/ 82716 h 112259"/>
                <a:gd name="csX8" fmla="*/ 27040 w 89882"/>
                <a:gd name="csY8" fmla="*/ 112323 h 112259"/>
                <a:gd name="csX9" fmla="*/ 70965 w 89882"/>
                <a:gd name="csY9" fmla="*/ 97766 h 112259"/>
                <a:gd name="csX10" fmla="*/ 70965 w 89882"/>
                <a:gd name="csY10" fmla="*/ 109609 h 112259"/>
                <a:gd name="csX11" fmla="*/ 90008 w 89882"/>
                <a:gd name="csY11" fmla="*/ 109609 h 112259"/>
                <a:gd name="csX12" fmla="*/ 90008 w 89882"/>
                <a:gd name="csY12" fmla="*/ 63 h 112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89882" h="112259">
                  <a:moveTo>
                    <a:pt x="90008" y="63"/>
                  </a:moveTo>
                  <a:lnTo>
                    <a:pt x="70204" y="63"/>
                  </a:lnTo>
                  <a:lnTo>
                    <a:pt x="70204" y="71613"/>
                  </a:lnTo>
                  <a:cubicBezTo>
                    <a:pt x="70204" y="90117"/>
                    <a:pt x="55985" y="98753"/>
                    <a:pt x="39735" y="98753"/>
                  </a:cubicBezTo>
                  <a:cubicBezTo>
                    <a:pt x="21708" y="98753"/>
                    <a:pt x="19930" y="92338"/>
                    <a:pt x="19930" y="81729"/>
                  </a:cubicBezTo>
                  <a:lnTo>
                    <a:pt x="19930" y="63"/>
                  </a:lnTo>
                  <a:lnTo>
                    <a:pt x="126" y="63"/>
                  </a:lnTo>
                  <a:lnTo>
                    <a:pt x="126" y="82716"/>
                  </a:lnTo>
                  <a:cubicBezTo>
                    <a:pt x="126" y="100480"/>
                    <a:pt x="5965" y="112323"/>
                    <a:pt x="27040" y="112323"/>
                  </a:cubicBezTo>
                  <a:cubicBezTo>
                    <a:pt x="40497" y="112323"/>
                    <a:pt x="58524" y="108375"/>
                    <a:pt x="70965" y="97766"/>
                  </a:cubicBezTo>
                  <a:lnTo>
                    <a:pt x="70965" y="109609"/>
                  </a:lnTo>
                  <a:lnTo>
                    <a:pt x="90008" y="109609"/>
                  </a:lnTo>
                  <a:lnTo>
                    <a:pt x="90008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4EA2E3E-A5CD-A9A3-F385-10CAA6DAEF1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75117" y="3953485"/>
              <a:ext cx="79472" cy="143593"/>
            </a:xfrm>
            <a:custGeom>
              <a:avLst/>
              <a:gdLst>
                <a:gd name="csX0" fmla="*/ 39740 w 79472"/>
                <a:gd name="csY0" fmla="*/ 45707 h 143593"/>
                <a:gd name="csX1" fmla="*/ 75541 w 79472"/>
                <a:gd name="csY1" fmla="*/ 45707 h 143593"/>
                <a:gd name="csX2" fmla="*/ 75541 w 79472"/>
                <a:gd name="csY2" fmla="*/ 31397 h 143593"/>
                <a:gd name="csX3" fmla="*/ 39740 w 79472"/>
                <a:gd name="csY3" fmla="*/ 31397 h 143593"/>
                <a:gd name="csX4" fmla="*/ 39740 w 79472"/>
                <a:gd name="csY4" fmla="*/ 63 h 143593"/>
                <a:gd name="csX5" fmla="*/ 22221 w 79472"/>
                <a:gd name="csY5" fmla="*/ 63 h 143593"/>
                <a:gd name="csX6" fmla="*/ 22221 w 79472"/>
                <a:gd name="csY6" fmla="*/ 31397 h 143593"/>
                <a:gd name="csX7" fmla="*/ 131 w 79472"/>
                <a:gd name="csY7" fmla="*/ 31397 h 143593"/>
                <a:gd name="csX8" fmla="*/ 131 w 79472"/>
                <a:gd name="csY8" fmla="*/ 45707 h 143593"/>
                <a:gd name="csX9" fmla="*/ 21459 w 79472"/>
                <a:gd name="csY9" fmla="*/ 45707 h 143593"/>
                <a:gd name="csX10" fmla="*/ 21459 w 79472"/>
                <a:gd name="csY10" fmla="*/ 111582 h 143593"/>
                <a:gd name="csX11" fmla="*/ 42533 w 79472"/>
                <a:gd name="csY11" fmla="*/ 143657 h 143593"/>
                <a:gd name="csX12" fmla="*/ 79603 w 79472"/>
                <a:gd name="csY12" fmla="*/ 134281 h 143593"/>
                <a:gd name="csX13" fmla="*/ 75541 w 79472"/>
                <a:gd name="csY13" fmla="*/ 119724 h 143593"/>
                <a:gd name="csX14" fmla="*/ 52689 w 79472"/>
                <a:gd name="csY14" fmla="*/ 127866 h 143593"/>
                <a:gd name="csX15" fmla="*/ 39740 w 79472"/>
                <a:gd name="csY15" fmla="*/ 107388 h 143593"/>
                <a:gd name="csX16" fmla="*/ 39740 w 79472"/>
                <a:gd name="csY16" fmla="*/ 45707 h 1435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79472" h="143593">
                  <a:moveTo>
                    <a:pt x="39740" y="45707"/>
                  </a:moveTo>
                  <a:lnTo>
                    <a:pt x="75541" y="45707"/>
                  </a:lnTo>
                  <a:lnTo>
                    <a:pt x="75541" y="31397"/>
                  </a:lnTo>
                  <a:lnTo>
                    <a:pt x="39740" y="31397"/>
                  </a:lnTo>
                  <a:lnTo>
                    <a:pt x="39740" y="63"/>
                  </a:lnTo>
                  <a:lnTo>
                    <a:pt x="22221" y="63"/>
                  </a:lnTo>
                  <a:lnTo>
                    <a:pt x="22221" y="31397"/>
                  </a:lnTo>
                  <a:lnTo>
                    <a:pt x="131" y="31397"/>
                  </a:lnTo>
                  <a:lnTo>
                    <a:pt x="131" y="45707"/>
                  </a:lnTo>
                  <a:lnTo>
                    <a:pt x="21459" y="45707"/>
                  </a:lnTo>
                  <a:lnTo>
                    <a:pt x="21459" y="111582"/>
                  </a:lnTo>
                  <a:cubicBezTo>
                    <a:pt x="21459" y="126386"/>
                    <a:pt x="25013" y="143657"/>
                    <a:pt x="42533" y="143657"/>
                  </a:cubicBezTo>
                  <a:cubicBezTo>
                    <a:pt x="60306" y="143657"/>
                    <a:pt x="73256" y="137488"/>
                    <a:pt x="79603" y="134281"/>
                  </a:cubicBezTo>
                  <a:lnTo>
                    <a:pt x="75541" y="119724"/>
                  </a:lnTo>
                  <a:cubicBezTo>
                    <a:pt x="68939" y="124905"/>
                    <a:pt x="60814" y="127866"/>
                    <a:pt x="52689" y="127866"/>
                  </a:cubicBezTo>
                  <a:cubicBezTo>
                    <a:pt x="43295" y="127866"/>
                    <a:pt x="39740" y="120464"/>
                    <a:pt x="39740" y="107388"/>
                  </a:cubicBezTo>
                  <a:lnTo>
                    <a:pt x="39740" y="4570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132A1C4-2D44-AACE-6706-C52A736C462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79754" y="4011514"/>
              <a:ext cx="97398" cy="119858"/>
            </a:xfrm>
            <a:custGeom>
              <a:avLst/>
              <a:gdLst>
                <a:gd name="csX0" fmla="*/ 134 w 97398"/>
                <a:gd name="csY0" fmla="*/ 64 h 119858"/>
                <a:gd name="csX1" fmla="*/ 134 w 97398"/>
                <a:gd name="csY1" fmla="*/ 119923 h 119858"/>
                <a:gd name="csX2" fmla="*/ 50789 w 97398"/>
                <a:gd name="csY2" fmla="*/ 119923 h 119858"/>
                <a:gd name="csX3" fmla="*/ 97533 w 97398"/>
                <a:gd name="csY3" fmla="*/ 87454 h 119858"/>
                <a:gd name="csX4" fmla="*/ 61275 w 97398"/>
                <a:gd name="csY4" fmla="*/ 57230 h 119858"/>
                <a:gd name="csX5" fmla="*/ 92201 w 97398"/>
                <a:gd name="csY5" fmla="*/ 30115 h 119858"/>
                <a:gd name="csX6" fmla="*/ 45634 w 97398"/>
                <a:gd name="csY6" fmla="*/ 64 h 119858"/>
                <a:gd name="csX7" fmla="*/ 134 w 97398"/>
                <a:gd name="csY7" fmla="*/ 64 h 119858"/>
                <a:gd name="csX8" fmla="*/ 16841 w 97398"/>
                <a:gd name="csY8" fmla="*/ 51876 h 119858"/>
                <a:gd name="csX9" fmla="*/ 16841 w 97398"/>
                <a:gd name="csY9" fmla="*/ 10254 h 119858"/>
                <a:gd name="csX10" fmla="*/ 40302 w 97398"/>
                <a:gd name="csY10" fmla="*/ 10254 h 119858"/>
                <a:gd name="csX11" fmla="*/ 76738 w 97398"/>
                <a:gd name="csY11" fmla="*/ 30288 h 119858"/>
                <a:gd name="csX12" fmla="*/ 40480 w 97398"/>
                <a:gd name="csY12" fmla="*/ 51876 h 119858"/>
                <a:gd name="csX13" fmla="*/ 16841 w 97398"/>
                <a:gd name="csY13" fmla="*/ 51876 h 119858"/>
                <a:gd name="csX14" fmla="*/ 16841 w 97398"/>
                <a:gd name="csY14" fmla="*/ 109733 h 119858"/>
                <a:gd name="csX15" fmla="*/ 16841 w 97398"/>
                <a:gd name="csY15" fmla="*/ 63275 h 119858"/>
                <a:gd name="csX16" fmla="*/ 42257 w 97398"/>
                <a:gd name="csY16" fmla="*/ 63275 h 119858"/>
                <a:gd name="csX17" fmla="*/ 81359 w 97398"/>
                <a:gd name="csY17" fmla="*/ 87281 h 119858"/>
                <a:gd name="csX18" fmla="*/ 45279 w 97398"/>
                <a:gd name="csY18" fmla="*/ 109733 h 119858"/>
                <a:gd name="csX19" fmla="*/ 16841 w 97398"/>
                <a:gd name="csY19" fmla="*/ 109733 h 1198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97398" h="119858">
                  <a:moveTo>
                    <a:pt x="134" y="64"/>
                  </a:moveTo>
                  <a:lnTo>
                    <a:pt x="134" y="119923"/>
                  </a:lnTo>
                  <a:lnTo>
                    <a:pt x="50789" y="119923"/>
                  </a:lnTo>
                  <a:cubicBezTo>
                    <a:pt x="77093" y="119923"/>
                    <a:pt x="97533" y="104725"/>
                    <a:pt x="97533" y="87454"/>
                  </a:cubicBezTo>
                  <a:cubicBezTo>
                    <a:pt x="97533" y="72256"/>
                    <a:pt x="81003" y="59994"/>
                    <a:pt x="61275" y="57230"/>
                  </a:cubicBezTo>
                  <a:cubicBezTo>
                    <a:pt x="79759" y="52913"/>
                    <a:pt x="92201" y="42550"/>
                    <a:pt x="92201" y="30115"/>
                  </a:cubicBezTo>
                  <a:cubicBezTo>
                    <a:pt x="92201" y="14226"/>
                    <a:pt x="71761" y="64"/>
                    <a:pt x="45634" y="64"/>
                  </a:cubicBezTo>
                  <a:lnTo>
                    <a:pt x="134" y="64"/>
                  </a:lnTo>
                  <a:close/>
                  <a:moveTo>
                    <a:pt x="16841" y="51876"/>
                  </a:moveTo>
                  <a:lnTo>
                    <a:pt x="16841" y="10254"/>
                  </a:lnTo>
                  <a:lnTo>
                    <a:pt x="40302" y="10254"/>
                  </a:lnTo>
                  <a:cubicBezTo>
                    <a:pt x="60208" y="10254"/>
                    <a:pt x="76738" y="19235"/>
                    <a:pt x="76738" y="30288"/>
                  </a:cubicBezTo>
                  <a:cubicBezTo>
                    <a:pt x="76738" y="41859"/>
                    <a:pt x="60564" y="51876"/>
                    <a:pt x="40480" y="51876"/>
                  </a:cubicBezTo>
                  <a:lnTo>
                    <a:pt x="16841" y="51876"/>
                  </a:lnTo>
                  <a:close/>
                  <a:moveTo>
                    <a:pt x="16841" y="109733"/>
                  </a:moveTo>
                  <a:lnTo>
                    <a:pt x="16841" y="63275"/>
                  </a:lnTo>
                  <a:lnTo>
                    <a:pt x="42257" y="63275"/>
                  </a:lnTo>
                  <a:cubicBezTo>
                    <a:pt x="64652" y="63275"/>
                    <a:pt x="81359" y="74328"/>
                    <a:pt x="81359" y="87281"/>
                  </a:cubicBezTo>
                  <a:cubicBezTo>
                    <a:pt x="81359" y="100062"/>
                    <a:pt x="64830" y="109733"/>
                    <a:pt x="45279" y="109733"/>
                  </a:cubicBezTo>
                  <a:lnTo>
                    <a:pt x="16841" y="10973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7C492F25-A236-21C9-8AE5-5F65FFC95AB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93209" y="4052100"/>
              <a:ext cx="83535" cy="80999"/>
            </a:xfrm>
            <a:custGeom>
              <a:avLst/>
              <a:gdLst>
                <a:gd name="csX0" fmla="*/ 83674 w 83535"/>
                <a:gd name="csY0" fmla="*/ 41514 h 80999"/>
                <a:gd name="csX1" fmla="*/ 41907 w 83535"/>
                <a:gd name="csY1" fmla="*/ 64 h 80999"/>
                <a:gd name="csX2" fmla="*/ 139 w 83535"/>
                <a:gd name="csY2" fmla="*/ 41514 h 80999"/>
                <a:gd name="csX3" fmla="*/ 41907 w 83535"/>
                <a:gd name="csY3" fmla="*/ 81064 h 80999"/>
                <a:gd name="csX4" fmla="*/ 83674 w 83535"/>
                <a:gd name="csY4" fmla="*/ 41514 h 80999"/>
                <a:gd name="csX5" fmla="*/ 41907 w 83535"/>
                <a:gd name="csY5" fmla="*/ 69147 h 80999"/>
                <a:gd name="csX6" fmla="*/ 15602 w 83535"/>
                <a:gd name="csY6" fmla="*/ 39614 h 80999"/>
                <a:gd name="csX7" fmla="*/ 41907 w 83535"/>
                <a:gd name="csY7" fmla="*/ 11463 h 80999"/>
                <a:gd name="csX8" fmla="*/ 68211 w 83535"/>
                <a:gd name="csY8" fmla="*/ 39614 h 80999"/>
                <a:gd name="csX9" fmla="*/ 41907 w 83535"/>
                <a:gd name="csY9" fmla="*/ 69147 h 80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83535" h="80999">
                  <a:moveTo>
                    <a:pt x="83674" y="41514"/>
                  </a:moveTo>
                  <a:cubicBezTo>
                    <a:pt x="83674" y="18717"/>
                    <a:pt x="65012" y="64"/>
                    <a:pt x="41907" y="64"/>
                  </a:cubicBezTo>
                  <a:cubicBezTo>
                    <a:pt x="18801" y="64"/>
                    <a:pt x="139" y="18889"/>
                    <a:pt x="139" y="41514"/>
                  </a:cubicBezTo>
                  <a:cubicBezTo>
                    <a:pt x="139" y="63448"/>
                    <a:pt x="18979" y="81064"/>
                    <a:pt x="41907" y="81064"/>
                  </a:cubicBezTo>
                  <a:cubicBezTo>
                    <a:pt x="65012" y="81064"/>
                    <a:pt x="83674" y="63448"/>
                    <a:pt x="83674" y="41514"/>
                  </a:cubicBezTo>
                  <a:close/>
                  <a:moveTo>
                    <a:pt x="41907" y="69147"/>
                  </a:moveTo>
                  <a:cubicBezTo>
                    <a:pt x="27866" y="69147"/>
                    <a:pt x="15602" y="59130"/>
                    <a:pt x="15602" y="39614"/>
                  </a:cubicBezTo>
                  <a:cubicBezTo>
                    <a:pt x="15602" y="20098"/>
                    <a:pt x="28754" y="11463"/>
                    <a:pt x="41907" y="11463"/>
                  </a:cubicBezTo>
                  <a:cubicBezTo>
                    <a:pt x="55237" y="11463"/>
                    <a:pt x="68211" y="20444"/>
                    <a:pt x="68211" y="39614"/>
                  </a:cubicBezTo>
                  <a:cubicBezTo>
                    <a:pt x="68211" y="59303"/>
                    <a:pt x="55592" y="69147"/>
                    <a:pt x="41907" y="69147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57B0C625-8DD8-A09F-06F3-F69A6B26057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197407" y="4011514"/>
              <a:ext cx="75892" cy="121585"/>
            </a:xfrm>
            <a:custGeom>
              <a:avLst/>
              <a:gdLst>
                <a:gd name="csX0" fmla="*/ 15073 w 75892"/>
                <a:gd name="csY0" fmla="*/ 64 h 121585"/>
                <a:gd name="csX1" fmla="*/ 143 w 75892"/>
                <a:gd name="csY1" fmla="*/ 64 h 121585"/>
                <a:gd name="csX2" fmla="*/ 143 w 75892"/>
                <a:gd name="csY2" fmla="*/ 119923 h 121585"/>
                <a:gd name="csX3" fmla="*/ 15606 w 75892"/>
                <a:gd name="csY3" fmla="*/ 119923 h 121585"/>
                <a:gd name="csX4" fmla="*/ 15606 w 75892"/>
                <a:gd name="csY4" fmla="*/ 111806 h 121585"/>
                <a:gd name="csX5" fmla="*/ 41022 w 75892"/>
                <a:gd name="csY5" fmla="*/ 121650 h 121585"/>
                <a:gd name="csX6" fmla="*/ 76035 w 75892"/>
                <a:gd name="csY6" fmla="*/ 81409 h 121585"/>
                <a:gd name="csX7" fmla="*/ 45998 w 75892"/>
                <a:gd name="csY7" fmla="*/ 41514 h 121585"/>
                <a:gd name="csX8" fmla="*/ 15073 w 75892"/>
                <a:gd name="csY8" fmla="*/ 51358 h 121585"/>
                <a:gd name="csX9" fmla="*/ 15073 w 75892"/>
                <a:gd name="csY9" fmla="*/ 64 h 121585"/>
                <a:gd name="csX10" fmla="*/ 15606 w 75892"/>
                <a:gd name="csY10" fmla="*/ 65520 h 121585"/>
                <a:gd name="csX11" fmla="*/ 21826 w 75892"/>
                <a:gd name="csY11" fmla="*/ 56712 h 121585"/>
                <a:gd name="csX12" fmla="*/ 35334 w 75892"/>
                <a:gd name="csY12" fmla="*/ 52913 h 121585"/>
                <a:gd name="csX13" fmla="*/ 60573 w 75892"/>
                <a:gd name="csY13" fmla="*/ 81409 h 121585"/>
                <a:gd name="csX14" fmla="*/ 33379 w 75892"/>
                <a:gd name="csY14" fmla="*/ 110252 h 121585"/>
                <a:gd name="csX15" fmla="*/ 15606 w 75892"/>
                <a:gd name="csY15" fmla="*/ 99544 h 121585"/>
                <a:gd name="csX16" fmla="*/ 15606 w 75892"/>
                <a:gd name="csY16" fmla="*/ 65520 h 121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75892" h="121585">
                  <a:moveTo>
                    <a:pt x="15073" y="64"/>
                  </a:moveTo>
                  <a:lnTo>
                    <a:pt x="143" y="64"/>
                  </a:lnTo>
                  <a:lnTo>
                    <a:pt x="143" y="119923"/>
                  </a:lnTo>
                  <a:lnTo>
                    <a:pt x="15606" y="119923"/>
                  </a:lnTo>
                  <a:lnTo>
                    <a:pt x="15606" y="111806"/>
                  </a:lnTo>
                  <a:cubicBezTo>
                    <a:pt x="19516" y="115087"/>
                    <a:pt x="28047" y="121650"/>
                    <a:pt x="41022" y="121650"/>
                  </a:cubicBezTo>
                  <a:cubicBezTo>
                    <a:pt x="60395" y="121650"/>
                    <a:pt x="76035" y="104034"/>
                    <a:pt x="76035" y="81409"/>
                  </a:cubicBezTo>
                  <a:cubicBezTo>
                    <a:pt x="76035" y="60512"/>
                    <a:pt x="63772" y="41514"/>
                    <a:pt x="45998" y="41514"/>
                  </a:cubicBezTo>
                  <a:cubicBezTo>
                    <a:pt x="34801" y="41514"/>
                    <a:pt x="23959" y="44968"/>
                    <a:pt x="15073" y="51358"/>
                  </a:cubicBezTo>
                  <a:lnTo>
                    <a:pt x="15073" y="64"/>
                  </a:lnTo>
                  <a:close/>
                  <a:moveTo>
                    <a:pt x="15606" y="65520"/>
                  </a:moveTo>
                  <a:cubicBezTo>
                    <a:pt x="15606" y="62757"/>
                    <a:pt x="15606" y="60685"/>
                    <a:pt x="21826" y="56712"/>
                  </a:cubicBezTo>
                  <a:cubicBezTo>
                    <a:pt x="24492" y="55158"/>
                    <a:pt x="29291" y="52913"/>
                    <a:pt x="35334" y="52913"/>
                  </a:cubicBezTo>
                  <a:cubicBezTo>
                    <a:pt x="47242" y="52913"/>
                    <a:pt x="60573" y="60685"/>
                    <a:pt x="60573" y="81409"/>
                  </a:cubicBezTo>
                  <a:cubicBezTo>
                    <a:pt x="60573" y="102480"/>
                    <a:pt x="45821" y="110252"/>
                    <a:pt x="33379" y="110252"/>
                  </a:cubicBezTo>
                  <a:cubicBezTo>
                    <a:pt x="26803" y="110252"/>
                    <a:pt x="20582" y="107316"/>
                    <a:pt x="15606" y="99544"/>
                  </a:cubicBezTo>
                  <a:lnTo>
                    <a:pt x="15606" y="6552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5CA87BBE-0FCF-CBAA-2DD5-12649633AEF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06975" y="3909321"/>
              <a:ext cx="58906" cy="246724"/>
            </a:xfrm>
            <a:custGeom>
              <a:avLst/>
              <a:gdLst>
                <a:gd name="csX0" fmla="*/ 59053 w 58906"/>
                <a:gd name="csY0" fmla="*/ 123425 h 246724"/>
                <a:gd name="csX1" fmla="*/ 42296 w 58906"/>
                <a:gd name="csY1" fmla="*/ 46447 h 246724"/>
                <a:gd name="csX2" fmla="*/ 2686 w 58906"/>
                <a:gd name="csY2" fmla="*/ 63 h 246724"/>
                <a:gd name="csX3" fmla="*/ 147 w 58906"/>
                <a:gd name="csY3" fmla="*/ 2530 h 246724"/>
                <a:gd name="csX4" fmla="*/ 4971 w 58906"/>
                <a:gd name="csY4" fmla="*/ 8205 h 246724"/>
                <a:gd name="csX5" fmla="*/ 44327 w 58906"/>
                <a:gd name="csY5" fmla="*/ 123425 h 246724"/>
                <a:gd name="csX6" fmla="*/ 3448 w 58906"/>
                <a:gd name="csY6" fmla="*/ 240126 h 246724"/>
                <a:gd name="csX7" fmla="*/ 147 w 58906"/>
                <a:gd name="csY7" fmla="*/ 244320 h 246724"/>
                <a:gd name="csX8" fmla="*/ 2686 w 58906"/>
                <a:gd name="csY8" fmla="*/ 246788 h 246724"/>
                <a:gd name="csX9" fmla="*/ 43057 w 58906"/>
                <a:gd name="csY9" fmla="*/ 198676 h 246724"/>
                <a:gd name="csX10" fmla="*/ 59053 w 58906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06" h="246724">
                  <a:moveTo>
                    <a:pt x="59053" y="123425"/>
                  </a:moveTo>
                  <a:cubicBezTo>
                    <a:pt x="59053" y="104181"/>
                    <a:pt x="56260" y="74327"/>
                    <a:pt x="42296" y="46447"/>
                  </a:cubicBezTo>
                  <a:cubicBezTo>
                    <a:pt x="27061" y="16100"/>
                    <a:pt x="5225" y="63"/>
                    <a:pt x="2686" y="63"/>
                  </a:cubicBezTo>
                  <a:cubicBezTo>
                    <a:pt x="1163" y="63"/>
                    <a:pt x="147" y="1050"/>
                    <a:pt x="147" y="2530"/>
                  </a:cubicBezTo>
                  <a:cubicBezTo>
                    <a:pt x="147" y="3270"/>
                    <a:pt x="147" y="3764"/>
                    <a:pt x="4971" y="8205"/>
                  </a:cubicBezTo>
                  <a:cubicBezTo>
                    <a:pt x="29854" y="32630"/>
                    <a:pt x="44327" y="71860"/>
                    <a:pt x="44327" y="123425"/>
                  </a:cubicBezTo>
                  <a:cubicBezTo>
                    <a:pt x="44327" y="165615"/>
                    <a:pt x="34932" y="209039"/>
                    <a:pt x="3448" y="240126"/>
                  </a:cubicBezTo>
                  <a:cubicBezTo>
                    <a:pt x="147" y="243087"/>
                    <a:pt x="147" y="243580"/>
                    <a:pt x="147" y="244320"/>
                  </a:cubicBezTo>
                  <a:cubicBezTo>
                    <a:pt x="147" y="245801"/>
                    <a:pt x="1163" y="246788"/>
                    <a:pt x="2686" y="246788"/>
                  </a:cubicBezTo>
                  <a:cubicBezTo>
                    <a:pt x="5225" y="246788"/>
                    <a:pt x="28077" y="230010"/>
                    <a:pt x="43057" y="198676"/>
                  </a:cubicBezTo>
                  <a:cubicBezTo>
                    <a:pt x="56007" y="171537"/>
                    <a:pt x="59053" y="144150"/>
                    <a:pt x="59053" y="123425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</p:grpSp>
      <p:grpSp>
        <p:nvGrpSpPr>
          <p:cNvPr id="481" name="Group 480" descr="\documentclass{article}&#10;\input{Macros.tex}&#10;\begin{document}&#10;&#10;$(\msf{Out}_\msf{Sim}, y^*_2)$&#10;\end{document}" title="IguanaTex Shape Display">
            <a:extLst>
              <a:ext uri="{FF2B5EF4-FFF2-40B4-BE49-F238E27FC236}">
                <a16:creationId xmlns:a16="http://schemas.microsoft.com/office/drawing/2014/main" id="{22382B03-1E19-1A2C-98F3-B6C85BE03EE9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427520" y="6102441"/>
            <a:ext cx="1959128" cy="391532"/>
            <a:chOff x="9675344" y="7112522"/>
            <a:chExt cx="1234545" cy="246724"/>
          </a:xfrm>
        </p:grpSpPr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C0B6A6C-E397-E07F-45F0-1DB4D294823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75344" y="7112522"/>
              <a:ext cx="59001" cy="246724"/>
            </a:xfrm>
            <a:custGeom>
              <a:avLst/>
              <a:gdLst>
                <a:gd name="csX0" fmla="*/ 59078 w 59001"/>
                <a:gd name="csY0" fmla="*/ 244320 h 246724"/>
                <a:gd name="csX1" fmla="*/ 54755 w 59001"/>
                <a:gd name="csY1" fmla="*/ 238892 h 246724"/>
                <a:gd name="csX2" fmla="*/ 14827 w 59001"/>
                <a:gd name="csY2" fmla="*/ 123425 h 246724"/>
                <a:gd name="csX3" fmla="*/ 55772 w 59001"/>
                <a:gd name="csY3" fmla="*/ 6724 h 246724"/>
                <a:gd name="csX4" fmla="*/ 59078 w 59001"/>
                <a:gd name="csY4" fmla="*/ 2530 h 246724"/>
                <a:gd name="csX5" fmla="*/ 56535 w 59001"/>
                <a:gd name="csY5" fmla="*/ 63 h 246724"/>
                <a:gd name="csX6" fmla="*/ 16099 w 59001"/>
                <a:gd name="csY6" fmla="*/ 48174 h 246724"/>
                <a:gd name="csX7" fmla="*/ 77 w 59001"/>
                <a:gd name="csY7" fmla="*/ 123425 h 246724"/>
                <a:gd name="csX8" fmla="*/ 16862 w 59001"/>
                <a:gd name="csY8" fmla="*/ 200403 h 246724"/>
                <a:gd name="csX9" fmla="*/ 56535 w 59001"/>
                <a:gd name="csY9" fmla="*/ 246788 h 246724"/>
                <a:gd name="csX10" fmla="*/ 59078 w 59001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01" h="246724">
                  <a:moveTo>
                    <a:pt x="59078" y="244320"/>
                  </a:moveTo>
                  <a:cubicBezTo>
                    <a:pt x="59078" y="243580"/>
                    <a:pt x="59078" y="243087"/>
                    <a:pt x="54755" y="238892"/>
                  </a:cubicBezTo>
                  <a:cubicBezTo>
                    <a:pt x="22965" y="207805"/>
                    <a:pt x="14827" y="161174"/>
                    <a:pt x="14827" y="123425"/>
                  </a:cubicBezTo>
                  <a:cubicBezTo>
                    <a:pt x="14827" y="80495"/>
                    <a:pt x="24491" y="37565"/>
                    <a:pt x="55772" y="6724"/>
                  </a:cubicBezTo>
                  <a:cubicBezTo>
                    <a:pt x="59078" y="3764"/>
                    <a:pt x="59078" y="3270"/>
                    <a:pt x="59078" y="2530"/>
                  </a:cubicBezTo>
                  <a:cubicBezTo>
                    <a:pt x="59078" y="803"/>
                    <a:pt x="58061" y="63"/>
                    <a:pt x="56535" y="63"/>
                  </a:cubicBezTo>
                  <a:cubicBezTo>
                    <a:pt x="53992" y="63"/>
                    <a:pt x="31103" y="16840"/>
                    <a:pt x="16099" y="48174"/>
                  </a:cubicBezTo>
                  <a:cubicBezTo>
                    <a:pt x="3129" y="75314"/>
                    <a:pt x="77" y="102700"/>
                    <a:pt x="77" y="123425"/>
                  </a:cubicBezTo>
                  <a:cubicBezTo>
                    <a:pt x="77" y="142670"/>
                    <a:pt x="2874" y="172523"/>
                    <a:pt x="16862" y="200403"/>
                  </a:cubicBezTo>
                  <a:cubicBezTo>
                    <a:pt x="32121" y="230750"/>
                    <a:pt x="53992" y="246788"/>
                    <a:pt x="56535" y="246788"/>
                  </a:cubicBezTo>
                  <a:cubicBezTo>
                    <a:pt x="58061" y="246788"/>
                    <a:pt x="59078" y="246047"/>
                    <a:pt x="59078" y="244320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46679657-BD0A-72B9-1048-5A16B611C33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63310" y="7120911"/>
              <a:ext cx="158439" cy="182082"/>
            </a:xfrm>
            <a:custGeom>
              <a:avLst/>
              <a:gdLst>
                <a:gd name="csX0" fmla="*/ 158520 w 158439"/>
                <a:gd name="csY0" fmla="*/ 91598 h 182082"/>
                <a:gd name="csX1" fmla="*/ 79427 w 158439"/>
                <a:gd name="csY1" fmla="*/ 63 h 182082"/>
                <a:gd name="csX2" fmla="*/ 81 w 158439"/>
                <a:gd name="csY2" fmla="*/ 91598 h 182082"/>
                <a:gd name="csX3" fmla="*/ 79173 w 158439"/>
                <a:gd name="csY3" fmla="*/ 182146 h 182082"/>
                <a:gd name="csX4" fmla="*/ 158520 w 158439"/>
                <a:gd name="csY4" fmla="*/ 91598 h 182082"/>
                <a:gd name="csX5" fmla="*/ 79427 w 158439"/>
                <a:gd name="csY5" fmla="*/ 166109 h 182082"/>
                <a:gd name="csX6" fmla="*/ 22715 w 158439"/>
                <a:gd name="csY6" fmla="*/ 87897 h 182082"/>
                <a:gd name="csX7" fmla="*/ 79173 w 158439"/>
                <a:gd name="csY7" fmla="*/ 15853 h 182082"/>
                <a:gd name="csX8" fmla="*/ 135886 w 158439"/>
                <a:gd name="csY8" fmla="*/ 87897 h 182082"/>
                <a:gd name="csX9" fmla="*/ 79427 w 158439"/>
                <a:gd name="csY9" fmla="*/ 166109 h 1820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58439" h="182082">
                  <a:moveTo>
                    <a:pt x="158520" y="91598"/>
                  </a:moveTo>
                  <a:cubicBezTo>
                    <a:pt x="158520" y="39785"/>
                    <a:pt x="121644" y="63"/>
                    <a:pt x="79427" y="63"/>
                  </a:cubicBezTo>
                  <a:cubicBezTo>
                    <a:pt x="36194" y="63"/>
                    <a:pt x="81" y="40279"/>
                    <a:pt x="81" y="91598"/>
                  </a:cubicBezTo>
                  <a:cubicBezTo>
                    <a:pt x="81" y="143903"/>
                    <a:pt x="37719" y="182146"/>
                    <a:pt x="79173" y="182146"/>
                  </a:cubicBezTo>
                  <a:cubicBezTo>
                    <a:pt x="121644" y="182146"/>
                    <a:pt x="158520" y="143410"/>
                    <a:pt x="158520" y="91598"/>
                  </a:cubicBezTo>
                  <a:close/>
                  <a:moveTo>
                    <a:pt x="79427" y="166109"/>
                  </a:moveTo>
                  <a:cubicBezTo>
                    <a:pt x="49418" y="166109"/>
                    <a:pt x="22715" y="135268"/>
                    <a:pt x="22715" y="87897"/>
                  </a:cubicBezTo>
                  <a:cubicBezTo>
                    <a:pt x="22715" y="42746"/>
                    <a:pt x="50690" y="15853"/>
                    <a:pt x="79173" y="15853"/>
                  </a:cubicBezTo>
                  <a:cubicBezTo>
                    <a:pt x="108674" y="15853"/>
                    <a:pt x="135886" y="43733"/>
                    <a:pt x="135886" y="87897"/>
                  </a:cubicBezTo>
                  <a:cubicBezTo>
                    <a:pt x="135886" y="136008"/>
                    <a:pt x="108419" y="166109"/>
                    <a:pt x="79427" y="16610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016EE32-53C8-38BA-D7D0-4F7173C7E9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956873" y="7188020"/>
              <a:ext cx="90027" cy="112259"/>
            </a:xfrm>
            <a:custGeom>
              <a:avLst/>
              <a:gdLst>
                <a:gd name="csX0" fmla="*/ 90116 w 90027"/>
                <a:gd name="csY0" fmla="*/ 63 h 112259"/>
                <a:gd name="csX1" fmla="*/ 70279 w 90027"/>
                <a:gd name="csY1" fmla="*/ 63 h 112259"/>
                <a:gd name="csX2" fmla="*/ 70279 w 90027"/>
                <a:gd name="csY2" fmla="*/ 71613 h 112259"/>
                <a:gd name="csX3" fmla="*/ 39761 w 90027"/>
                <a:gd name="csY3" fmla="*/ 98753 h 112259"/>
                <a:gd name="csX4" fmla="*/ 19925 w 90027"/>
                <a:gd name="csY4" fmla="*/ 81729 h 112259"/>
                <a:gd name="csX5" fmla="*/ 19925 w 90027"/>
                <a:gd name="csY5" fmla="*/ 63 h 112259"/>
                <a:gd name="csX6" fmla="*/ 88 w 90027"/>
                <a:gd name="csY6" fmla="*/ 63 h 112259"/>
                <a:gd name="csX7" fmla="*/ 88 w 90027"/>
                <a:gd name="csY7" fmla="*/ 82716 h 112259"/>
                <a:gd name="csX8" fmla="*/ 27045 w 90027"/>
                <a:gd name="csY8" fmla="*/ 112323 h 112259"/>
                <a:gd name="csX9" fmla="*/ 71042 w 90027"/>
                <a:gd name="csY9" fmla="*/ 97766 h 112259"/>
                <a:gd name="csX10" fmla="*/ 71042 w 90027"/>
                <a:gd name="csY10" fmla="*/ 109609 h 112259"/>
                <a:gd name="csX11" fmla="*/ 90116 w 90027"/>
                <a:gd name="csY11" fmla="*/ 109609 h 112259"/>
                <a:gd name="csX12" fmla="*/ 90116 w 90027"/>
                <a:gd name="csY12" fmla="*/ 63 h 112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90027" h="112259">
                  <a:moveTo>
                    <a:pt x="90116" y="63"/>
                  </a:moveTo>
                  <a:lnTo>
                    <a:pt x="70279" y="63"/>
                  </a:lnTo>
                  <a:lnTo>
                    <a:pt x="70279" y="71613"/>
                  </a:lnTo>
                  <a:cubicBezTo>
                    <a:pt x="70279" y="90117"/>
                    <a:pt x="56038" y="98753"/>
                    <a:pt x="39761" y="98753"/>
                  </a:cubicBezTo>
                  <a:cubicBezTo>
                    <a:pt x="21705" y="98753"/>
                    <a:pt x="19925" y="92338"/>
                    <a:pt x="19925" y="81729"/>
                  </a:cubicBezTo>
                  <a:lnTo>
                    <a:pt x="19925" y="63"/>
                  </a:lnTo>
                  <a:lnTo>
                    <a:pt x="88" y="63"/>
                  </a:lnTo>
                  <a:lnTo>
                    <a:pt x="88" y="82716"/>
                  </a:lnTo>
                  <a:cubicBezTo>
                    <a:pt x="88" y="100480"/>
                    <a:pt x="5937" y="112323"/>
                    <a:pt x="27045" y="112323"/>
                  </a:cubicBezTo>
                  <a:cubicBezTo>
                    <a:pt x="40524" y="112323"/>
                    <a:pt x="58581" y="108375"/>
                    <a:pt x="71042" y="97766"/>
                  </a:cubicBezTo>
                  <a:lnTo>
                    <a:pt x="71042" y="109609"/>
                  </a:lnTo>
                  <a:lnTo>
                    <a:pt x="90116" y="109609"/>
                  </a:lnTo>
                  <a:lnTo>
                    <a:pt x="90116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6F743205-AFA3-B51D-D5DB-3A616D4CE6C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072503" y="7156686"/>
              <a:ext cx="79601" cy="143593"/>
            </a:xfrm>
            <a:custGeom>
              <a:avLst/>
              <a:gdLst>
                <a:gd name="csX0" fmla="*/ 39766 w 79601"/>
                <a:gd name="csY0" fmla="*/ 45707 h 143593"/>
                <a:gd name="csX1" fmla="*/ 75625 w 79601"/>
                <a:gd name="csY1" fmla="*/ 45707 h 143593"/>
                <a:gd name="csX2" fmla="*/ 75625 w 79601"/>
                <a:gd name="csY2" fmla="*/ 31397 h 143593"/>
                <a:gd name="csX3" fmla="*/ 39766 w 79601"/>
                <a:gd name="csY3" fmla="*/ 31397 h 143593"/>
                <a:gd name="csX4" fmla="*/ 39766 w 79601"/>
                <a:gd name="csY4" fmla="*/ 63 h 143593"/>
                <a:gd name="csX5" fmla="*/ 22219 w 79601"/>
                <a:gd name="csY5" fmla="*/ 63 h 143593"/>
                <a:gd name="csX6" fmla="*/ 22219 w 79601"/>
                <a:gd name="csY6" fmla="*/ 31397 h 143593"/>
                <a:gd name="csX7" fmla="*/ 93 w 79601"/>
                <a:gd name="csY7" fmla="*/ 31397 h 143593"/>
                <a:gd name="csX8" fmla="*/ 93 w 79601"/>
                <a:gd name="csY8" fmla="*/ 45707 h 143593"/>
                <a:gd name="csX9" fmla="*/ 21456 w 79601"/>
                <a:gd name="csY9" fmla="*/ 45707 h 143593"/>
                <a:gd name="csX10" fmla="*/ 21456 w 79601"/>
                <a:gd name="csY10" fmla="*/ 111582 h 143593"/>
                <a:gd name="csX11" fmla="*/ 42564 w 79601"/>
                <a:gd name="csY11" fmla="*/ 143657 h 143593"/>
                <a:gd name="csX12" fmla="*/ 79694 w 79601"/>
                <a:gd name="csY12" fmla="*/ 134281 h 143593"/>
                <a:gd name="csX13" fmla="*/ 75625 w 79601"/>
                <a:gd name="csY13" fmla="*/ 119724 h 143593"/>
                <a:gd name="csX14" fmla="*/ 52737 w 79601"/>
                <a:gd name="csY14" fmla="*/ 127866 h 143593"/>
                <a:gd name="csX15" fmla="*/ 39766 w 79601"/>
                <a:gd name="csY15" fmla="*/ 107388 h 143593"/>
                <a:gd name="csX16" fmla="*/ 39766 w 79601"/>
                <a:gd name="csY16" fmla="*/ 45707 h 1435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79601" h="143593">
                  <a:moveTo>
                    <a:pt x="39766" y="45707"/>
                  </a:moveTo>
                  <a:lnTo>
                    <a:pt x="75625" y="45707"/>
                  </a:lnTo>
                  <a:lnTo>
                    <a:pt x="75625" y="31397"/>
                  </a:lnTo>
                  <a:lnTo>
                    <a:pt x="39766" y="31397"/>
                  </a:lnTo>
                  <a:lnTo>
                    <a:pt x="39766" y="63"/>
                  </a:lnTo>
                  <a:lnTo>
                    <a:pt x="22219" y="63"/>
                  </a:lnTo>
                  <a:lnTo>
                    <a:pt x="22219" y="31397"/>
                  </a:lnTo>
                  <a:lnTo>
                    <a:pt x="93" y="31397"/>
                  </a:lnTo>
                  <a:lnTo>
                    <a:pt x="93" y="45707"/>
                  </a:lnTo>
                  <a:lnTo>
                    <a:pt x="21456" y="45707"/>
                  </a:lnTo>
                  <a:lnTo>
                    <a:pt x="21456" y="111582"/>
                  </a:lnTo>
                  <a:cubicBezTo>
                    <a:pt x="21456" y="126386"/>
                    <a:pt x="25016" y="143657"/>
                    <a:pt x="42564" y="143657"/>
                  </a:cubicBezTo>
                  <a:cubicBezTo>
                    <a:pt x="60366" y="143657"/>
                    <a:pt x="73336" y="137488"/>
                    <a:pt x="79694" y="134281"/>
                  </a:cubicBezTo>
                  <a:lnTo>
                    <a:pt x="75625" y="119724"/>
                  </a:lnTo>
                  <a:cubicBezTo>
                    <a:pt x="69013" y="124905"/>
                    <a:pt x="60875" y="127866"/>
                    <a:pt x="52737" y="127866"/>
                  </a:cubicBezTo>
                  <a:cubicBezTo>
                    <a:pt x="43327" y="127866"/>
                    <a:pt x="39766" y="120464"/>
                    <a:pt x="39766" y="107388"/>
                  </a:cubicBezTo>
                  <a:lnTo>
                    <a:pt x="39766" y="4570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FF406B3-BB14-A08E-8430-58D7E735044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167874" y="7211088"/>
              <a:ext cx="85984" cy="127112"/>
            </a:xfrm>
            <a:custGeom>
              <a:avLst/>
              <a:gdLst>
                <a:gd name="csX0" fmla="*/ 79672 w 85984"/>
                <a:gd name="csY0" fmla="*/ 8527 h 127112"/>
                <a:gd name="csX1" fmla="*/ 44958 w 85984"/>
                <a:gd name="csY1" fmla="*/ 64 h 127112"/>
                <a:gd name="csX2" fmla="*/ 2233 w 85984"/>
                <a:gd name="csY2" fmla="*/ 34260 h 127112"/>
                <a:gd name="csX3" fmla="*/ 13270 w 85984"/>
                <a:gd name="csY3" fmla="*/ 57576 h 127112"/>
                <a:gd name="csX4" fmla="*/ 40330 w 85984"/>
                <a:gd name="csY4" fmla="*/ 68974 h 127112"/>
                <a:gd name="csX5" fmla="*/ 64540 w 85984"/>
                <a:gd name="csY5" fmla="*/ 78473 h 127112"/>
                <a:gd name="csX6" fmla="*/ 70771 w 85984"/>
                <a:gd name="csY6" fmla="*/ 92463 h 127112"/>
                <a:gd name="csX7" fmla="*/ 43534 w 85984"/>
                <a:gd name="csY7" fmla="*/ 114224 h 127112"/>
                <a:gd name="csX8" fmla="*/ 2945 w 85984"/>
                <a:gd name="csY8" fmla="*/ 99716 h 127112"/>
                <a:gd name="csX9" fmla="*/ 97 w 85984"/>
                <a:gd name="csY9" fmla="*/ 115260 h 127112"/>
                <a:gd name="csX10" fmla="*/ 43712 w 85984"/>
                <a:gd name="csY10" fmla="*/ 127177 h 127112"/>
                <a:gd name="csX11" fmla="*/ 86081 w 85984"/>
                <a:gd name="csY11" fmla="*/ 90390 h 127112"/>
                <a:gd name="csX12" fmla="*/ 74154 w 85984"/>
                <a:gd name="csY12" fmla="*/ 64830 h 127112"/>
                <a:gd name="csX13" fmla="*/ 44780 w 85984"/>
                <a:gd name="csY13" fmla="*/ 52740 h 127112"/>
                <a:gd name="csX14" fmla="*/ 23952 w 85984"/>
                <a:gd name="csY14" fmla="*/ 44968 h 127112"/>
                <a:gd name="csX15" fmla="*/ 17543 w 85984"/>
                <a:gd name="csY15" fmla="*/ 32188 h 127112"/>
                <a:gd name="csX16" fmla="*/ 44780 w 85984"/>
                <a:gd name="csY16" fmla="*/ 12499 h 127112"/>
                <a:gd name="csX17" fmla="*/ 76824 w 85984"/>
                <a:gd name="csY17" fmla="*/ 24071 h 127112"/>
                <a:gd name="csX18" fmla="*/ 79672 w 85984"/>
                <a:gd name="csY18" fmla="*/ 8527 h 1271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85984" h="127112">
                  <a:moveTo>
                    <a:pt x="79672" y="8527"/>
                  </a:moveTo>
                  <a:cubicBezTo>
                    <a:pt x="68279" y="2828"/>
                    <a:pt x="58132" y="64"/>
                    <a:pt x="44958" y="64"/>
                  </a:cubicBezTo>
                  <a:cubicBezTo>
                    <a:pt x="18077" y="64"/>
                    <a:pt x="2233" y="17680"/>
                    <a:pt x="2233" y="34260"/>
                  </a:cubicBezTo>
                  <a:cubicBezTo>
                    <a:pt x="2233" y="41341"/>
                    <a:pt x="4547" y="49631"/>
                    <a:pt x="13270" y="57576"/>
                  </a:cubicBezTo>
                  <a:cubicBezTo>
                    <a:pt x="21103" y="64657"/>
                    <a:pt x="29292" y="66384"/>
                    <a:pt x="40330" y="68974"/>
                  </a:cubicBezTo>
                  <a:cubicBezTo>
                    <a:pt x="55283" y="72429"/>
                    <a:pt x="59378" y="73292"/>
                    <a:pt x="64540" y="78473"/>
                  </a:cubicBezTo>
                  <a:cubicBezTo>
                    <a:pt x="67923" y="81755"/>
                    <a:pt x="70771" y="86591"/>
                    <a:pt x="70771" y="92463"/>
                  </a:cubicBezTo>
                  <a:cubicBezTo>
                    <a:pt x="70771" y="103171"/>
                    <a:pt x="60802" y="114224"/>
                    <a:pt x="43534" y="114224"/>
                  </a:cubicBezTo>
                  <a:cubicBezTo>
                    <a:pt x="33387" y="114224"/>
                    <a:pt x="17009" y="111288"/>
                    <a:pt x="2945" y="99716"/>
                  </a:cubicBezTo>
                  <a:lnTo>
                    <a:pt x="97" y="115260"/>
                  </a:lnTo>
                  <a:cubicBezTo>
                    <a:pt x="8998" y="120269"/>
                    <a:pt x="23774" y="127177"/>
                    <a:pt x="43712" y="127177"/>
                  </a:cubicBezTo>
                  <a:cubicBezTo>
                    <a:pt x="68457" y="127177"/>
                    <a:pt x="86081" y="109733"/>
                    <a:pt x="86081" y="90390"/>
                  </a:cubicBezTo>
                  <a:cubicBezTo>
                    <a:pt x="86081" y="76401"/>
                    <a:pt x="77714" y="68456"/>
                    <a:pt x="74154" y="64830"/>
                  </a:cubicBezTo>
                  <a:cubicBezTo>
                    <a:pt x="66677" y="57749"/>
                    <a:pt x="58488" y="55849"/>
                    <a:pt x="44780" y="52740"/>
                  </a:cubicBezTo>
                  <a:cubicBezTo>
                    <a:pt x="33921" y="50322"/>
                    <a:pt x="28224" y="48940"/>
                    <a:pt x="23952" y="44968"/>
                  </a:cubicBezTo>
                  <a:cubicBezTo>
                    <a:pt x="21637" y="42723"/>
                    <a:pt x="17543" y="38751"/>
                    <a:pt x="17543" y="32188"/>
                  </a:cubicBezTo>
                  <a:cubicBezTo>
                    <a:pt x="17543" y="22516"/>
                    <a:pt x="27512" y="12499"/>
                    <a:pt x="44780" y="12499"/>
                  </a:cubicBezTo>
                  <a:cubicBezTo>
                    <a:pt x="58310" y="12499"/>
                    <a:pt x="67745" y="16644"/>
                    <a:pt x="76824" y="24071"/>
                  </a:cubicBezTo>
                  <a:lnTo>
                    <a:pt x="79672" y="852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8F1A4EA8-DFF6-1748-AB07-5EDF11B2930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277942" y="7216097"/>
              <a:ext cx="17980" cy="118477"/>
            </a:xfrm>
            <a:custGeom>
              <a:avLst/>
              <a:gdLst>
                <a:gd name="csX0" fmla="*/ 18081 w 17980"/>
                <a:gd name="csY0" fmla="*/ 64 h 118477"/>
                <a:gd name="csX1" fmla="*/ 101 w 17980"/>
                <a:gd name="csY1" fmla="*/ 64 h 118477"/>
                <a:gd name="csX2" fmla="*/ 101 w 17980"/>
                <a:gd name="csY2" fmla="*/ 17508 h 118477"/>
                <a:gd name="csX3" fmla="*/ 18081 w 17980"/>
                <a:gd name="csY3" fmla="*/ 17508 h 118477"/>
                <a:gd name="csX4" fmla="*/ 18081 w 17980"/>
                <a:gd name="csY4" fmla="*/ 64 h 118477"/>
                <a:gd name="csX5" fmla="*/ 16657 w 17980"/>
                <a:gd name="csY5" fmla="*/ 41859 h 118477"/>
                <a:gd name="csX6" fmla="*/ 1703 w 17980"/>
                <a:gd name="csY6" fmla="*/ 41859 h 118477"/>
                <a:gd name="csX7" fmla="*/ 1703 w 17980"/>
                <a:gd name="csY7" fmla="*/ 118542 h 118477"/>
                <a:gd name="csX8" fmla="*/ 16657 w 17980"/>
                <a:gd name="csY8" fmla="*/ 118542 h 118477"/>
                <a:gd name="csX9" fmla="*/ 16657 w 17980"/>
                <a:gd name="csY9" fmla="*/ 41859 h 118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980" h="118477">
                  <a:moveTo>
                    <a:pt x="18081" y="64"/>
                  </a:moveTo>
                  <a:lnTo>
                    <a:pt x="101" y="64"/>
                  </a:lnTo>
                  <a:lnTo>
                    <a:pt x="101" y="17508"/>
                  </a:lnTo>
                  <a:lnTo>
                    <a:pt x="18081" y="17508"/>
                  </a:lnTo>
                  <a:lnTo>
                    <a:pt x="18081" y="64"/>
                  </a:lnTo>
                  <a:close/>
                  <a:moveTo>
                    <a:pt x="16657" y="41859"/>
                  </a:moveTo>
                  <a:lnTo>
                    <a:pt x="1703" y="41859"/>
                  </a:lnTo>
                  <a:lnTo>
                    <a:pt x="1703" y="118542"/>
                  </a:lnTo>
                  <a:lnTo>
                    <a:pt x="16657" y="118542"/>
                  </a:lnTo>
                  <a:lnTo>
                    <a:pt x="16657" y="41859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4A01E05B-6FEE-CB71-E95B-3BF3405403B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324490" y="7256165"/>
              <a:ext cx="120520" cy="78409"/>
            </a:xfrm>
            <a:custGeom>
              <a:avLst/>
              <a:gdLst>
                <a:gd name="csX0" fmla="*/ 120623 w 120520"/>
                <a:gd name="csY0" fmla="*/ 27352 h 78409"/>
                <a:gd name="csX1" fmla="*/ 94632 w 120520"/>
                <a:gd name="csY1" fmla="*/ 64 h 78409"/>
                <a:gd name="csX2" fmla="*/ 66149 w 120520"/>
                <a:gd name="csY2" fmla="*/ 14054 h 78409"/>
                <a:gd name="csX3" fmla="*/ 42116 w 120520"/>
                <a:gd name="csY3" fmla="*/ 64 h 78409"/>
                <a:gd name="csX4" fmla="*/ 14344 w 120520"/>
                <a:gd name="csY4" fmla="*/ 13190 h 78409"/>
                <a:gd name="csX5" fmla="*/ 14344 w 120520"/>
                <a:gd name="csY5" fmla="*/ 582 h 78409"/>
                <a:gd name="csX6" fmla="*/ 103 w 120520"/>
                <a:gd name="csY6" fmla="*/ 582 h 78409"/>
                <a:gd name="csX7" fmla="*/ 103 w 120520"/>
                <a:gd name="csY7" fmla="*/ 78473 h 78409"/>
                <a:gd name="csX8" fmla="*/ 15590 w 120520"/>
                <a:gd name="csY8" fmla="*/ 78473 h 78409"/>
                <a:gd name="csX9" fmla="*/ 15590 w 120520"/>
                <a:gd name="csY9" fmla="*/ 36506 h 78409"/>
                <a:gd name="csX10" fmla="*/ 34283 w 120520"/>
                <a:gd name="csY10" fmla="*/ 11463 h 78409"/>
                <a:gd name="csX11" fmla="*/ 52619 w 120520"/>
                <a:gd name="csY11" fmla="*/ 28561 h 78409"/>
                <a:gd name="csX12" fmla="*/ 52619 w 120520"/>
                <a:gd name="csY12" fmla="*/ 78473 h 78409"/>
                <a:gd name="csX13" fmla="*/ 68107 w 120520"/>
                <a:gd name="csY13" fmla="*/ 78473 h 78409"/>
                <a:gd name="csX14" fmla="*/ 68107 w 120520"/>
                <a:gd name="csY14" fmla="*/ 36506 h 78409"/>
                <a:gd name="csX15" fmla="*/ 86799 w 120520"/>
                <a:gd name="csY15" fmla="*/ 11463 h 78409"/>
                <a:gd name="csX16" fmla="*/ 105135 w 120520"/>
                <a:gd name="csY16" fmla="*/ 28561 h 78409"/>
                <a:gd name="csX17" fmla="*/ 105135 w 120520"/>
                <a:gd name="csY17" fmla="*/ 78473 h 78409"/>
                <a:gd name="csX18" fmla="*/ 120623 w 120520"/>
                <a:gd name="csY18" fmla="*/ 78473 h 78409"/>
                <a:gd name="csX19" fmla="*/ 120623 w 120520"/>
                <a:gd name="csY19" fmla="*/ 27352 h 784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20520" h="78409">
                  <a:moveTo>
                    <a:pt x="120623" y="27352"/>
                  </a:moveTo>
                  <a:cubicBezTo>
                    <a:pt x="120623" y="13881"/>
                    <a:pt x="116529" y="64"/>
                    <a:pt x="94632" y="64"/>
                  </a:cubicBezTo>
                  <a:cubicBezTo>
                    <a:pt x="79678" y="64"/>
                    <a:pt x="70421" y="8527"/>
                    <a:pt x="66149" y="14054"/>
                  </a:cubicBezTo>
                  <a:cubicBezTo>
                    <a:pt x="64368" y="9390"/>
                    <a:pt x="59918" y="64"/>
                    <a:pt x="42116" y="64"/>
                  </a:cubicBezTo>
                  <a:cubicBezTo>
                    <a:pt x="31968" y="64"/>
                    <a:pt x="22177" y="4037"/>
                    <a:pt x="14344" y="13190"/>
                  </a:cubicBezTo>
                  <a:lnTo>
                    <a:pt x="14344" y="582"/>
                  </a:lnTo>
                  <a:lnTo>
                    <a:pt x="103" y="582"/>
                  </a:lnTo>
                  <a:lnTo>
                    <a:pt x="103" y="78473"/>
                  </a:lnTo>
                  <a:lnTo>
                    <a:pt x="15590" y="78473"/>
                  </a:lnTo>
                  <a:lnTo>
                    <a:pt x="15590" y="36506"/>
                  </a:lnTo>
                  <a:cubicBezTo>
                    <a:pt x="15590" y="25107"/>
                    <a:pt x="20575" y="11463"/>
                    <a:pt x="34283" y="11463"/>
                  </a:cubicBezTo>
                  <a:cubicBezTo>
                    <a:pt x="52619" y="11463"/>
                    <a:pt x="52619" y="23552"/>
                    <a:pt x="52619" y="28561"/>
                  </a:cubicBezTo>
                  <a:lnTo>
                    <a:pt x="52619" y="78473"/>
                  </a:lnTo>
                  <a:lnTo>
                    <a:pt x="68107" y="78473"/>
                  </a:lnTo>
                  <a:lnTo>
                    <a:pt x="68107" y="36506"/>
                  </a:lnTo>
                  <a:cubicBezTo>
                    <a:pt x="68107" y="25107"/>
                    <a:pt x="73091" y="11463"/>
                    <a:pt x="86799" y="11463"/>
                  </a:cubicBezTo>
                  <a:cubicBezTo>
                    <a:pt x="105135" y="11463"/>
                    <a:pt x="105135" y="23552"/>
                    <a:pt x="105135" y="28561"/>
                  </a:cubicBezTo>
                  <a:lnTo>
                    <a:pt x="105135" y="78473"/>
                  </a:lnTo>
                  <a:lnTo>
                    <a:pt x="120623" y="78473"/>
                  </a:lnTo>
                  <a:lnTo>
                    <a:pt x="120623" y="27352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FACBED5F-C05F-9F09-2696-40BD2DD5ACC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494509" y="7271413"/>
              <a:ext cx="29755" cy="73770"/>
            </a:xfrm>
            <a:custGeom>
              <a:avLst/>
              <a:gdLst>
                <a:gd name="csX0" fmla="*/ 29864 w 29755"/>
                <a:gd name="csY0" fmla="*/ 25969 h 73770"/>
                <a:gd name="csX1" fmla="*/ 13588 w 29755"/>
                <a:gd name="csY1" fmla="*/ 63 h 73770"/>
                <a:gd name="csX2" fmla="*/ 109 w 29755"/>
                <a:gd name="csY2" fmla="*/ 13139 h 73770"/>
                <a:gd name="csX3" fmla="*/ 13588 w 29755"/>
                <a:gd name="csY3" fmla="*/ 26216 h 73770"/>
                <a:gd name="csX4" fmla="*/ 22489 w 29755"/>
                <a:gd name="csY4" fmla="*/ 23008 h 73770"/>
                <a:gd name="csX5" fmla="*/ 23760 w 29755"/>
                <a:gd name="csY5" fmla="*/ 22268 h 73770"/>
                <a:gd name="csX6" fmla="*/ 24269 w 29755"/>
                <a:gd name="csY6" fmla="*/ 25969 h 73770"/>
                <a:gd name="csX7" fmla="*/ 6975 w 29755"/>
                <a:gd name="csY7" fmla="*/ 67172 h 73770"/>
                <a:gd name="csX8" fmla="*/ 4178 w 29755"/>
                <a:gd name="csY8" fmla="*/ 71119 h 73770"/>
                <a:gd name="csX9" fmla="*/ 6721 w 29755"/>
                <a:gd name="csY9" fmla="*/ 73833 h 73770"/>
                <a:gd name="csX10" fmla="*/ 29864 w 29755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755" h="73770">
                  <a:moveTo>
                    <a:pt x="29864" y="25969"/>
                  </a:moveTo>
                  <a:cubicBezTo>
                    <a:pt x="29864" y="9685"/>
                    <a:pt x="23506" y="63"/>
                    <a:pt x="13588" y="63"/>
                  </a:cubicBezTo>
                  <a:cubicBezTo>
                    <a:pt x="5195" y="63"/>
                    <a:pt x="109" y="6231"/>
                    <a:pt x="109" y="13139"/>
                  </a:cubicBezTo>
                  <a:cubicBezTo>
                    <a:pt x="109" y="19801"/>
                    <a:pt x="5195" y="26216"/>
                    <a:pt x="13588" y="26216"/>
                  </a:cubicBezTo>
                  <a:cubicBezTo>
                    <a:pt x="16640" y="26216"/>
                    <a:pt x="19946" y="25229"/>
                    <a:pt x="22489" y="23008"/>
                  </a:cubicBezTo>
                  <a:cubicBezTo>
                    <a:pt x="23252" y="22515"/>
                    <a:pt x="23506" y="22268"/>
                    <a:pt x="23760" y="22268"/>
                  </a:cubicBezTo>
                  <a:cubicBezTo>
                    <a:pt x="24015" y="22268"/>
                    <a:pt x="24269" y="22515"/>
                    <a:pt x="24269" y="25969"/>
                  </a:cubicBezTo>
                  <a:cubicBezTo>
                    <a:pt x="24269" y="44227"/>
                    <a:pt x="15368" y="59030"/>
                    <a:pt x="6975" y="67172"/>
                  </a:cubicBezTo>
                  <a:cubicBezTo>
                    <a:pt x="4178" y="69886"/>
                    <a:pt x="4178" y="70379"/>
                    <a:pt x="4178" y="71119"/>
                  </a:cubicBezTo>
                  <a:cubicBezTo>
                    <a:pt x="4178" y="72847"/>
                    <a:pt x="5450" y="73833"/>
                    <a:pt x="6721" y="73833"/>
                  </a:cubicBezTo>
                  <a:cubicBezTo>
                    <a:pt x="9519" y="73833"/>
                    <a:pt x="29864" y="54836"/>
                    <a:pt x="29864" y="2596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EB8B8772-6914-2582-65FB-D8944A710D8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593042" y="7188513"/>
              <a:ext cx="117239" cy="159630"/>
            </a:xfrm>
            <a:custGeom>
              <a:avLst/>
              <a:gdLst>
                <a:gd name="csX0" fmla="*/ 116336 w 117239"/>
                <a:gd name="csY0" fmla="*/ 15113 h 159630"/>
                <a:gd name="csX1" fmla="*/ 117353 w 117239"/>
                <a:gd name="csY1" fmla="*/ 9438 h 159630"/>
                <a:gd name="csX2" fmla="*/ 109978 w 117239"/>
                <a:gd name="csY2" fmla="*/ 2777 h 159630"/>
                <a:gd name="csX3" fmla="*/ 101077 w 117239"/>
                <a:gd name="csY3" fmla="*/ 7958 h 159630"/>
                <a:gd name="csX4" fmla="*/ 97517 w 117239"/>
                <a:gd name="csY4" fmla="*/ 21281 h 159630"/>
                <a:gd name="csX5" fmla="*/ 92430 w 117239"/>
                <a:gd name="csY5" fmla="*/ 41019 h 159630"/>
                <a:gd name="csX6" fmla="*/ 80986 w 117239"/>
                <a:gd name="csY6" fmla="*/ 85430 h 159630"/>
                <a:gd name="csX7" fmla="*/ 52248 w 117239"/>
                <a:gd name="csY7" fmla="*/ 106401 h 159630"/>
                <a:gd name="csX8" fmla="*/ 36481 w 117239"/>
                <a:gd name="csY8" fmla="*/ 86416 h 159630"/>
                <a:gd name="csX9" fmla="*/ 49451 w 117239"/>
                <a:gd name="csY9" fmla="*/ 38058 h 159630"/>
                <a:gd name="csX10" fmla="*/ 54537 w 117239"/>
                <a:gd name="csY10" fmla="*/ 20294 h 159630"/>
                <a:gd name="csX11" fmla="*/ 33683 w 117239"/>
                <a:gd name="csY11" fmla="*/ 63 h 159630"/>
                <a:gd name="csX12" fmla="*/ 113 w 117239"/>
                <a:gd name="csY12" fmla="*/ 38058 h 159630"/>
                <a:gd name="csX13" fmla="*/ 3165 w 117239"/>
                <a:gd name="csY13" fmla="*/ 40526 h 159630"/>
                <a:gd name="csX14" fmla="*/ 7234 w 117239"/>
                <a:gd name="csY14" fmla="*/ 36085 h 159630"/>
                <a:gd name="csX15" fmla="*/ 32920 w 117239"/>
                <a:gd name="csY15" fmla="*/ 5491 h 159630"/>
                <a:gd name="csX16" fmla="*/ 39278 w 117239"/>
                <a:gd name="csY16" fmla="*/ 13386 h 159630"/>
                <a:gd name="csX17" fmla="*/ 34955 w 117239"/>
                <a:gd name="csY17" fmla="*/ 30657 h 159630"/>
                <a:gd name="csX18" fmla="*/ 20204 w 117239"/>
                <a:gd name="csY18" fmla="*/ 82469 h 159630"/>
                <a:gd name="csX19" fmla="*/ 51231 w 117239"/>
                <a:gd name="csY19" fmla="*/ 111829 h 159630"/>
                <a:gd name="csX20" fmla="*/ 76917 w 117239"/>
                <a:gd name="csY20" fmla="*/ 100726 h 159630"/>
                <a:gd name="csX21" fmla="*/ 60386 w 117239"/>
                <a:gd name="csY21" fmla="*/ 138722 h 159630"/>
                <a:gd name="csX22" fmla="*/ 32412 w 117239"/>
                <a:gd name="csY22" fmla="*/ 154266 h 159630"/>
                <a:gd name="csX23" fmla="*/ 13083 w 117239"/>
                <a:gd name="csY23" fmla="*/ 143903 h 159630"/>
                <a:gd name="csX24" fmla="*/ 24019 w 117239"/>
                <a:gd name="csY24" fmla="*/ 140943 h 159630"/>
                <a:gd name="csX25" fmla="*/ 29105 w 117239"/>
                <a:gd name="csY25" fmla="*/ 130827 h 159630"/>
                <a:gd name="csX26" fmla="*/ 19696 w 117239"/>
                <a:gd name="csY26" fmla="*/ 122192 h 159630"/>
                <a:gd name="csX27" fmla="*/ 5454 w 117239"/>
                <a:gd name="csY27" fmla="*/ 138229 h 159630"/>
                <a:gd name="csX28" fmla="*/ 32412 w 117239"/>
                <a:gd name="csY28" fmla="*/ 159694 h 159630"/>
                <a:gd name="csX29" fmla="*/ 91922 w 117239"/>
                <a:gd name="csY29" fmla="*/ 109362 h 159630"/>
                <a:gd name="csX30" fmla="*/ 116336 w 117239"/>
                <a:gd name="csY30" fmla="*/ 15113 h 1596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7239" h="159630">
                  <a:moveTo>
                    <a:pt x="116336" y="15113"/>
                  </a:moveTo>
                  <a:cubicBezTo>
                    <a:pt x="117353" y="11659"/>
                    <a:pt x="117353" y="11165"/>
                    <a:pt x="117353" y="9438"/>
                  </a:cubicBezTo>
                  <a:cubicBezTo>
                    <a:pt x="117353" y="4997"/>
                    <a:pt x="113793" y="2777"/>
                    <a:pt x="109978" y="2777"/>
                  </a:cubicBezTo>
                  <a:cubicBezTo>
                    <a:pt x="107435" y="2777"/>
                    <a:pt x="103366" y="4257"/>
                    <a:pt x="101077" y="7958"/>
                  </a:cubicBezTo>
                  <a:cubicBezTo>
                    <a:pt x="100568" y="9192"/>
                    <a:pt x="98534" y="16840"/>
                    <a:pt x="97517" y="21281"/>
                  </a:cubicBezTo>
                  <a:cubicBezTo>
                    <a:pt x="95736" y="27696"/>
                    <a:pt x="93956" y="34358"/>
                    <a:pt x="92430" y="41019"/>
                  </a:cubicBezTo>
                  <a:lnTo>
                    <a:pt x="80986" y="85430"/>
                  </a:lnTo>
                  <a:cubicBezTo>
                    <a:pt x="79969" y="89130"/>
                    <a:pt x="69033" y="106401"/>
                    <a:pt x="52248" y="106401"/>
                  </a:cubicBezTo>
                  <a:cubicBezTo>
                    <a:pt x="39278" y="106401"/>
                    <a:pt x="36481" y="95545"/>
                    <a:pt x="36481" y="86416"/>
                  </a:cubicBezTo>
                  <a:cubicBezTo>
                    <a:pt x="36481" y="75067"/>
                    <a:pt x="40804" y="59770"/>
                    <a:pt x="49451" y="38058"/>
                  </a:cubicBezTo>
                  <a:cubicBezTo>
                    <a:pt x="53520" y="27943"/>
                    <a:pt x="54537" y="25229"/>
                    <a:pt x="54537" y="20294"/>
                  </a:cubicBezTo>
                  <a:cubicBezTo>
                    <a:pt x="54537" y="9192"/>
                    <a:pt x="46399" y="63"/>
                    <a:pt x="33683" y="63"/>
                  </a:cubicBezTo>
                  <a:cubicBezTo>
                    <a:pt x="9523" y="63"/>
                    <a:pt x="113" y="35838"/>
                    <a:pt x="113" y="38058"/>
                  </a:cubicBezTo>
                  <a:cubicBezTo>
                    <a:pt x="113" y="40526"/>
                    <a:pt x="2657" y="40526"/>
                    <a:pt x="3165" y="40526"/>
                  </a:cubicBezTo>
                  <a:cubicBezTo>
                    <a:pt x="5708" y="40526"/>
                    <a:pt x="5963" y="40032"/>
                    <a:pt x="7234" y="36085"/>
                  </a:cubicBezTo>
                  <a:cubicBezTo>
                    <a:pt x="14101" y="12892"/>
                    <a:pt x="24273" y="5491"/>
                    <a:pt x="32920" y="5491"/>
                  </a:cubicBezTo>
                  <a:cubicBezTo>
                    <a:pt x="34955" y="5491"/>
                    <a:pt x="39278" y="5491"/>
                    <a:pt x="39278" y="13386"/>
                  </a:cubicBezTo>
                  <a:cubicBezTo>
                    <a:pt x="39278" y="19554"/>
                    <a:pt x="36735" y="25969"/>
                    <a:pt x="34955" y="30657"/>
                  </a:cubicBezTo>
                  <a:cubicBezTo>
                    <a:pt x="24782" y="56809"/>
                    <a:pt x="20204" y="70873"/>
                    <a:pt x="20204" y="82469"/>
                  </a:cubicBezTo>
                  <a:cubicBezTo>
                    <a:pt x="20204" y="104427"/>
                    <a:pt x="36226" y="111829"/>
                    <a:pt x="51231" y="111829"/>
                  </a:cubicBezTo>
                  <a:cubicBezTo>
                    <a:pt x="61149" y="111829"/>
                    <a:pt x="69796" y="107635"/>
                    <a:pt x="76917" y="100726"/>
                  </a:cubicBezTo>
                  <a:cubicBezTo>
                    <a:pt x="73611" y="113556"/>
                    <a:pt x="70559" y="125646"/>
                    <a:pt x="60386" y="138722"/>
                  </a:cubicBezTo>
                  <a:cubicBezTo>
                    <a:pt x="53774" y="147111"/>
                    <a:pt x="44110" y="154266"/>
                    <a:pt x="32412" y="154266"/>
                  </a:cubicBezTo>
                  <a:cubicBezTo>
                    <a:pt x="28851" y="154266"/>
                    <a:pt x="17407" y="153526"/>
                    <a:pt x="13083" y="143903"/>
                  </a:cubicBezTo>
                  <a:cubicBezTo>
                    <a:pt x="17153" y="143903"/>
                    <a:pt x="20459" y="143903"/>
                    <a:pt x="24019" y="140943"/>
                  </a:cubicBezTo>
                  <a:cubicBezTo>
                    <a:pt x="26562" y="138722"/>
                    <a:pt x="29105" y="135515"/>
                    <a:pt x="29105" y="130827"/>
                  </a:cubicBezTo>
                  <a:cubicBezTo>
                    <a:pt x="29105" y="123178"/>
                    <a:pt x="22239" y="122192"/>
                    <a:pt x="19696" y="122192"/>
                  </a:cubicBezTo>
                  <a:cubicBezTo>
                    <a:pt x="13846" y="122192"/>
                    <a:pt x="5454" y="126139"/>
                    <a:pt x="5454" y="138229"/>
                  </a:cubicBezTo>
                  <a:cubicBezTo>
                    <a:pt x="5454" y="150565"/>
                    <a:pt x="16644" y="159694"/>
                    <a:pt x="32412" y="159694"/>
                  </a:cubicBezTo>
                  <a:cubicBezTo>
                    <a:pt x="58606" y="159694"/>
                    <a:pt x="84801" y="137242"/>
                    <a:pt x="91922" y="109362"/>
                  </a:cubicBezTo>
                  <a:lnTo>
                    <a:pt x="116336" y="1511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D261B045-9592-09D1-03C8-8F651932DE1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735321" y="7127722"/>
              <a:ext cx="72276" cy="74436"/>
            </a:xfrm>
            <a:custGeom>
              <a:avLst/>
              <a:gdLst>
                <a:gd name="csX0" fmla="*/ 41776 w 72276"/>
                <a:gd name="csY0" fmla="*/ 37364 h 74436"/>
                <a:gd name="csX1" fmla="*/ 67411 w 72276"/>
                <a:gd name="csY1" fmla="*/ 26656 h 74436"/>
                <a:gd name="csX2" fmla="*/ 72395 w 72276"/>
                <a:gd name="csY2" fmla="*/ 21302 h 74436"/>
                <a:gd name="csX3" fmla="*/ 66877 w 72276"/>
                <a:gd name="csY3" fmla="*/ 15776 h 74436"/>
                <a:gd name="csX4" fmla="*/ 63138 w 72276"/>
                <a:gd name="csY4" fmla="*/ 17330 h 74436"/>
                <a:gd name="csX5" fmla="*/ 38927 w 72276"/>
                <a:gd name="csY5" fmla="*/ 33046 h 74436"/>
                <a:gd name="csX6" fmla="*/ 41598 w 72276"/>
                <a:gd name="csY6" fmla="*/ 7486 h 74436"/>
                <a:gd name="csX7" fmla="*/ 36257 w 72276"/>
                <a:gd name="csY7" fmla="*/ 59 h 74436"/>
                <a:gd name="csX8" fmla="*/ 30738 w 72276"/>
                <a:gd name="csY8" fmla="*/ 5240 h 74436"/>
                <a:gd name="csX9" fmla="*/ 31628 w 72276"/>
                <a:gd name="csY9" fmla="*/ 13703 h 74436"/>
                <a:gd name="csX10" fmla="*/ 33587 w 72276"/>
                <a:gd name="csY10" fmla="*/ 33046 h 74436"/>
                <a:gd name="csX11" fmla="*/ 9554 w 72276"/>
                <a:gd name="csY11" fmla="*/ 17330 h 74436"/>
                <a:gd name="csX12" fmla="*/ 5637 w 72276"/>
                <a:gd name="csY12" fmla="*/ 15776 h 74436"/>
                <a:gd name="csX13" fmla="*/ 119 w 72276"/>
                <a:gd name="csY13" fmla="*/ 21302 h 74436"/>
                <a:gd name="csX14" fmla="*/ 3857 w 72276"/>
                <a:gd name="csY14" fmla="*/ 26311 h 74436"/>
                <a:gd name="csX15" fmla="*/ 30738 w 72276"/>
                <a:gd name="csY15" fmla="*/ 37191 h 74436"/>
                <a:gd name="csX16" fmla="*/ 5103 w 72276"/>
                <a:gd name="csY16" fmla="*/ 47899 h 74436"/>
                <a:gd name="csX17" fmla="*/ 119 w 72276"/>
                <a:gd name="csY17" fmla="*/ 53253 h 74436"/>
                <a:gd name="csX18" fmla="*/ 5637 w 72276"/>
                <a:gd name="csY18" fmla="*/ 58780 h 74436"/>
                <a:gd name="csX19" fmla="*/ 9376 w 72276"/>
                <a:gd name="csY19" fmla="*/ 57225 h 74436"/>
                <a:gd name="csX20" fmla="*/ 33587 w 72276"/>
                <a:gd name="csY20" fmla="*/ 41509 h 74436"/>
                <a:gd name="csX21" fmla="*/ 30738 w 72276"/>
                <a:gd name="csY21" fmla="*/ 69315 h 74436"/>
                <a:gd name="csX22" fmla="*/ 36257 w 72276"/>
                <a:gd name="csY22" fmla="*/ 74496 h 74436"/>
                <a:gd name="csX23" fmla="*/ 41776 w 72276"/>
                <a:gd name="csY23" fmla="*/ 69315 h 74436"/>
                <a:gd name="csX24" fmla="*/ 40886 w 72276"/>
                <a:gd name="csY24" fmla="*/ 60852 h 74436"/>
                <a:gd name="csX25" fmla="*/ 38927 w 72276"/>
                <a:gd name="csY25" fmla="*/ 41509 h 74436"/>
                <a:gd name="csX26" fmla="*/ 60290 w 72276"/>
                <a:gd name="csY26" fmla="*/ 55325 h 74436"/>
                <a:gd name="csX27" fmla="*/ 66877 w 72276"/>
                <a:gd name="csY27" fmla="*/ 58780 h 74436"/>
                <a:gd name="csX28" fmla="*/ 72395 w 72276"/>
                <a:gd name="csY28" fmla="*/ 53253 h 74436"/>
                <a:gd name="csX29" fmla="*/ 68657 w 72276"/>
                <a:gd name="csY29" fmla="*/ 48244 h 74436"/>
                <a:gd name="csX30" fmla="*/ 41776 w 72276"/>
                <a:gd name="csY30" fmla="*/ 37364 h 744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2276" h="74436">
                  <a:moveTo>
                    <a:pt x="41776" y="37364"/>
                  </a:moveTo>
                  <a:cubicBezTo>
                    <a:pt x="56373" y="31146"/>
                    <a:pt x="62960" y="28729"/>
                    <a:pt x="67411" y="26656"/>
                  </a:cubicBezTo>
                  <a:cubicBezTo>
                    <a:pt x="70793" y="25274"/>
                    <a:pt x="72395" y="24584"/>
                    <a:pt x="72395" y="21302"/>
                  </a:cubicBezTo>
                  <a:cubicBezTo>
                    <a:pt x="72395" y="18366"/>
                    <a:pt x="70081" y="15776"/>
                    <a:pt x="66877" y="15776"/>
                  </a:cubicBezTo>
                  <a:cubicBezTo>
                    <a:pt x="65631" y="15776"/>
                    <a:pt x="65274" y="15776"/>
                    <a:pt x="63138" y="17330"/>
                  </a:cubicBezTo>
                  <a:lnTo>
                    <a:pt x="38927" y="33046"/>
                  </a:lnTo>
                  <a:lnTo>
                    <a:pt x="41598" y="7486"/>
                  </a:lnTo>
                  <a:cubicBezTo>
                    <a:pt x="41954" y="4377"/>
                    <a:pt x="41598" y="59"/>
                    <a:pt x="36257" y="59"/>
                  </a:cubicBezTo>
                  <a:cubicBezTo>
                    <a:pt x="34121" y="59"/>
                    <a:pt x="30738" y="1441"/>
                    <a:pt x="30738" y="5240"/>
                  </a:cubicBezTo>
                  <a:cubicBezTo>
                    <a:pt x="30738" y="6795"/>
                    <a:pt x="31450" y="11976"/>
                    <a:pt x="31628" y="13703"/>
                  </a:cubicBezTo>
                  <a:cubicBezTo>
                    <a:pt x="31984" y="16639"/>
                    <a:pt x="33231" y="29074"/>
                    <a:pt x="33587" y="33046"/>
                  </a:cubicBezTo>
                  <a:lnTo>
                    <a:pt x="9554" y="17330"/>
                  </a:lnTo>
                  <a:cubicBezTo>
                    <a:pt x="7774" y="16294"/>
                    <a:pt x="7239" y="15776"/>
                    <a:pt x="5637" y="15776"/>
                  </a:cubicBezTo>
                  <a:cubicBezTo>
                    <a:pt x="2433" y="15776"/>
                    <a:pt x="119" y="18366"/>
                    <a:pt x="119" y="21302"/>
                  </a:cubicBezTo>
                  <a:cubicBezTo>
                    <a:pt x="119" y="24756"/>
                    <a:pt x="2255" y="25620"/>
                    <a:pt x="3857" y="26311"/>
                  </a:cubicBezTo>
                  <a:lnTo>
                    <a:pt x="30738" y="37191"/>
                  </a:lnTo>
                  <a:cubicBezTo>
                    <a:pt x="16141" y="43409"/>
                    <a:pt x="9554" y="45827"/>
                    <a:pt x="5103" y="47899"/>
                  </a:cubicBezTo>
                  <a:cubicBezTo>
                    <a:pt x="1721" y="49281"/>
                    <a:pt x="119" y="49972"/>
                    <a:pt x="119" y="53253"/>
                  </a:cubicBezTo>
                  <a:cubicBezTo>
                    <a:pt x="119" y="56189"/>
                    <a:pt x="2433" y="58780"/>
                    <a:pt x="5637" y="58780"/>
                  </a:cubicBezTo>
                  <a:cubicBezTo>
                    <a:pt x="6883" y="58780"/>
                    <a:pt x="7239" y="58780"/>
                    <a:pt x="9376" y="57225"/>
                  </a:cubicBezTo>
                  <a:lnTo>
                    <a:pt x="33587" y="41509"/>
                  </a:lnTo>
                  <a:lnTo>
                    <a:pt x="30738" y="69315"/>
                  </a:lnTo>
                  <a:cubicBezTo>
                    <a:pt x="30738" y="73114"/>
                    <a:pt x="34121" y="74496"/>
                    <a:pt x="36257" y="74496"/>
                  </a:cubicBezTo>
                  <a:cubicBezTo>
                    <a:pt x="38393" y="74496"/>
                    <a:pt x="41776" y="73114"/>
                    <a:pt x="41776" y="69315"/>
                  </a:cubicBezTo>
                  <a:cubicBezTo>
                    <a:pt x="41776" y="67760"/>
                    <a:pt x="41064" y="62579"/>
                    <a:pt x="40886" y="60852"/>
                  </a:cubicBezTo>
                  <a:cubicBezTo>
                    <a:pt x="40529" y="57916"/>
                    <a:pt x="39283" y="45481"/>
                    <a:pt x="38927" y="41509"/>
                  </a:cubicBezTo>
                  <a:lnTo>
                    <a:pt x="60290" y="55325"/>
                  </a:lnTo>
                  <a:cubicBezTo>
                    <a:pt x="64918" y="58780"/>
                    <a:pt x="65274" y="58780"/>
                    <a:pt x="66877" y="58780"/>
                  </a:cubicBezTo>
                  <a:cubicBezTo>
                    <a:pt x="70081" y="58780"/>
                    <a:pt x="72395" y="56189"/>
                    <a:pt x="72395" y="53253"/>
                  </a:cubicBezTo>
                  <a:cubicBezTo>
                    <a:pt x="72395" y="49799"/>
                    <a:pt x="70259" y="48935"/>
                    <a:pt x="68657" y="48244"/>
                  </a:cubicBezTo>
                  <a:lnTo>
                    <a:pt x="41776" y="37364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EBDADE67-AAFB-34C9-7F0A-402BA8AB39D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721568" y="7244128"/>
              <a:ext cx="78685" cy="114677"/>
            </a:xfrm>
            <a:custGeom>
              <a:avLst/>
              <a:gdLst>
                <a:gd name="csX0" fmla="*/ 78804 w 78685"/>
                <a:gd name="csY0" fmla="*/ 83310 h 114677"/>
                <a:gd name="csX1" fmla="*/ 72751 w 78685"/>
                <a:gd name="csY1" fmla="*/ 83310 h 114677"/>
                <a:gd name="csX2" fmla="*/ 68122 w 78685"/>
                <a:gd name="csY2" fmla="*/ 99027 h 114677"/>
                <a:gd name="csX3" fmla="*/ 50498 w 78685"/>
                <a:gd name="csY3" fmla="*/ 100063 h 114677"/>
                <a:gd name="csX4" fmla="*/ 17742 w 78685"/>
                <a:gd name="csY4" fmla="*/ 100063 h 114677"/>
                <a:gd name="csX5" fmla="*/ 53347 w 78685"/>
                <a:gd name="csY5" fmla="*/ 71048 h 114677"/>
                <a:gd name="csX6" fmla="*/ 78804 w 78685"/>
                <a:gd name="csY6" fmla="*/ 33743 h 114677"/>
                <a:gd name="csX7" fmla="*/ 37147 w 78685"/>
                <a:gd name="csY7" fmla="*/ 65 h 114677"/>
                <a:gd name="csX8" fmla="*/ 118 w 78685"/>
                <a:gd name="csY8" fmla="*/ 30980 h 114677"/>
                <a:gd name="csX9" fmla="*/ 9553 w 78685"/>
                <a:gd name="csY9" fmla="*/ 40651 h 114677"/>
                <a:gd name="csX10" fmla="*/ 18989 w 78685"/>
                <a:gd name="csY10" fmla="*/ 31498 h 114677"/>
                <a:gd name="csX11" fmla="*/ 8485 w 78685"/>
                <a:gd name="csY11" fmla="*/ 22344 h 114677"/>
                <a:gd name="csX12" fmla="*/ 34476 w 78685"/>
                <a:gd name="csY12" fmla="*/ 6283 h 114677"/>
                <a:gd name="csX13" fmla="*/ 61536 w 78685"/>
                <a:gd name="csY13" fmla="*/ 33743 h 114677"/>
                <a:gd name="csX14" fmla="*/ 44802 w 78685"/>
                <a:gd name="csY14" fmla="*/ 66903 h 114677"/>
                <a:gd name="csX15" fmla="*/ 1898 w 78685"/>
                <a:gd name="csY15" fmla="*/ 108007 h 114677"/>
                <a:gd name="csX16" fmla="*/ 118 w 78685"/>
                <a:gd name="csY16" fmla="*/ 114743 h 114677"/>
                <a:gd name="csX17" fmla="*/ 73463 w 78685"/>
                <a:gd name="csY17" fmla="*/ 114743 h 114677"/>
                <a:gd name="csX18" fmla="*/ 78804 w 78685"/>
                <a:gd name="csY18" fmla="*/ 8331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85" h="114677">
                  <a:moveTo>
                    <a:pt x="78804" y="83310"/>
                  </a:moveTo>
                  <a:lnTo>
                    <a:pt x="72751" y="83310"/>
                  </a:lnTo>
                  <a:cubicBezTo>
                    <a:pt x="72217" y="87110"/>
                    <a:pt x="70437" y="97299"/>
                    <a:pt x="68122" y="99027"/>
                  </a:cubicBezTo>
                  <a:cubicBezTo>
                    <a:pt x="66698" y="100063"/>
                    <a:pt x="52991" y="100063"/>
                    <a:pt x="50498" y="100063"/>
                  </a:cubicBezTo>
                  <a:lnTo>
                    <a:pt x="17742" y="100063"/>
                  </a:lnTo>
                  <a:cubicBezTo>
                    <a:pt x="36435" y="84001"/>
                    <a:pt x="42665" y="79165"/>
                    <a:pt x="53347" y="71048"/>
                  </a:cubicBezTo>
                  <a:cubicBezTo>
                    <a:pt x="66520" y="60858"/>
                    <a:pt x="78804" y="50150"/>
                    <a:pt x="78804" y="33743"/>
                  </a:cubicBezTo>
                  <a:cubicBezTo>
                    <a:pt x="78804" y="12846"/>
                    <a:pt x="59933" y="65"/>
                    <a:pt x="37147" y="65"/>
                  </a:cubicBezTo>
                  <a:cubicBezTo>
                    <a:pt x="15072" y="65"/>
                    <a:pt x="118" y="15091"/>
                    <a:pt x="118" y="30980"/>
                  </a:cubicBezTo>
                  <a:cubicBezTo>
                    <a:pt x="118" y="39788"/>
                    <a:pt x="7773" y="40651"/>
                    <a:pt x="9553" y="40651"/>
                  </a:cubicBezTo>
                  <a:cubicBezTo>
                    <a:pt x="13826" y="40651"/>
                    <a:pt x="18989" y="37715"/>
                    <a:pt x="18989" y="31498"/>
                  </a:cubicBezTo>
                  <a:cubicBezTo>
                    <a:pt x="18989" y="28389"/>
                    <a:pt x="17742" y="22344"/>
                    <a:pt x="8485" y="22344"/>
                  </a:cubicBezTo>
                  <a:cubicBezTo>
                    <a:pt x="14004" y="10082"/>
                    <a:pt x="26109" y="6283"/>
                    <a:pt x="34476" y="6283"/>
                  </a:cubicBezTo>
                  <a:cubicBezTo>
                    <a:pt x="52279" y="6283"/>
                    <a:pt x="61536" y="19754"/>
                    <a:pt x="61536" y="33743"/>
                  </a:cubicBezTo>
                  <a:cubicBezTo>
                    <a:pt x="61536" y="48769"/>
                    <a:pt x="50498" y="60686"/>
                    <a:pt x="44802" y="66903"/>
                  </a:cubicBezTo>
                  <a:lnTo>
                    <a:pt x="1898" y="108007"/>
                  </a:lnTo>
                  <a:cubicBezTo>
                    <a:pt x="118" y="109562"/>
                    <a:pt x="118" y="109907"/>
                    <a:pt x="118" y="114743"/>
                  </a:cubicBezTo>
                  <a:lnTo>
                    <a:pt x="73463" y="114743"/>
                  </a:lnTo>
                  <a:lnTo>
                    <a:pt x="78804" y="8331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2C6E0F48-DD37-A0AE-5732-69DB3A47398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850888" y="7112522"/>
              <a:ext cx="59001" cy="246724"/>
            </a:xfrm>
            <a:custGeom>
              <a:avLst/>
              <a:gdLst>
                <a:gd name="csX0" fmla="*/ 59125 w 59001"/>
                <a:gd name="csY0" fmla="*/ 123425 h 246724"/>
                <a:gd name="csX1" fmla="*/ 42340 w 59001"/>
                <a:gd name="csY1" fmla="*/ 46447 h 246724"/>
                <a:gd name="csX2" fmla="*/ 2666 w 59001"/>
                <a:gd name="csY2" fmla="*/ 63 h 246724"/>
                <a:gd name="csX3" fmla="*/ 123 w 59001"/>
                <a:gd name="csY3" fmla="*/ 2530 h 246724"/>
                <a:gd name="csX4" fmla="*/ 4955 w 59001"/>
                <a:gd name="csY4" fmla="*/ 8205 h 246724"/>
                <a:gd name="csX5" fmla="*/ 44374 w 59001"/>
                <a:gd name="csY5" fmla="*/ 123425 h 246724"/>
                <a:gd name="csX6" fmla="*/ 3429 w 59001"/>
                <a:gd name="csY6" fmla="*/ 240126 h 246724"/>
                <a:gd name="csX7" fmla="*/ 123 w 59001"/>
                <a:gd name="csY7" fmla="*/ 244320 h 246724"/>
                <a:gd name="csX8" fmla="*/ 2666 w 59001"/>
                <a:gd name="csY8" fmla="*/ 246788 h 246724"/>
                <a:gd name="csX9" fmla="*/ 43103 w 59001"/>
                <a:gd name="csY9" fmla="*/ 198676 h 246724"/>
                <a:gd name="csX10" fmla="*/ 59125 w 59001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01" h="246724">
                  <a:moveTo>
                    <a:pt x="59125" y="123425"/>
                  </a:moveTo>
                  <a:cubicBezTo>
                    <a:pt x="59125" y="104181"/>
                    <a:pt x="56327" y="74327"/>
                    <a:pt x="42340" y="46447"/>
                  </a:cubicBezTo>
                  <a:cubicBezTo>
                    <a:pt x="27081" y="16100"/>
                    <a:pt x="5210" y="63"/>
                    <a:pt x="2666" y="63"/>
                  </a:cubicBezTo>
                  <a:cubicBezTo>
                    <a:pt x="1140" y="63"/>
                    <a:pt x="123" y="1050"/>
                    <a:pt x="123" y="2530"/>
                  </a:cubicBezTo>
                  <a:cubicBezTo>
                    <a:pt x="123" y="3270"/>
                    <a:pt x="123" y="3764"/>
                    <a:pt x="4955" y="8205"/>
                  </a:cubicBezTo>
                  <a:cubicBezTo>
                    <a:pt x="29878" y="32630"/>
                    <a:pt x="44374" y="71860"/>
                    <a:pt x="44374" y="123425"/>
                  </a:cubicBezTo>
                  <a:cubicBezTo>
                    <a:pt x="44374" y="165615"/>
                    <a:pt x="34965" y="209039"/>
                    <a:pt x="3429" y="240126"/>
                  </a:cubicBezTo>
                  <a:cubicBezTo>
                    <a:pt x="123" y="243087"/>
                    <a:pt x="123" y="243580"/>
                    <a:pt x="123" y="244320"/>
                  </a:cubicBezTo>
                  <a:cubicBezTo>
                    <a:pt x="123" y="245801"/>
                    <a:pt x="1140" y="246788"/>
                    <a:pt x="2666" y="246788"/>
                  </a:cubicBezTo>
                  <a:cubicBezTo>
                    <a:pt x="5210" y="246788"/>
                    <a:pt x="28098" y="230010"/>
                    <a:pt x="43103" y="198676"/>
                  </a:cubicBezTo>
                  <a:cubicBezTo>
                    <a:pt x="56073" y="171537"/>
                    <a:pt x="59125" y="144150"/>
                    <a:pt x="59125" y="123425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</p:grpSp>
      <p:pic>
        <p:nvPicPr>
          <p:cNvPr id="500" name="Picture 499">
            <a:extLst>
              <a:ext uri="{FF2B5EF4-FFF2-40B4-BE49-F238E27FC236}">
                <a16:creationId xmlns:a16="http://schemas.microsoft.com/office/drawing/2014/main" id="{08AF7ED8-738E-B093-B8F9-14651C64898B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536624" y="4588624"/>
            <a:ext cx="459310" cy="488242"/>
          </a:xfrm>
          <a:prstGeom prst="rect">
            <a:avLst/>
          </a:prstGeom>
        </p:spPr>
      </p:pic>
      <p:cxnSp>
        <p:nvCxnSpPr>
          <p:cNvPr id="501" name="Straight Arrow Connector 500">
            <a:extLst>
              <a:ext uri="{FF2B5EF4-FFF2-40B4-BE49-F238E27FC236}">
                <a16:creationId xmlns:a16="http://schemas.microsoft.com/office/drawing/2014/main" id="{489C04AC-2805-C35A-78B2-696A99B0B316}"/>
              </a:ext>
            </a:extLst>
          </p:cNvPr>
          <p:cNvCxnSpPr>
            <a:cxnSpLocks/>
          </p:cNvCxnSpPr>
          <p:nvPr/>
        </p:nvCxnSpPr>
        <p:spPr>
          <a:xfrm>
            <a:off x="7107160" y="4903437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2" name="Straight Arrow Connector 501">
            <a:extLst>
              <a:ext uri="{FF2B5EF4-FFF2-40B4-BE49-F238E27FC236}">
                <a16:creationId xmlns:a16="http://schemas.microsoft.com/office/drawing/2014/main" id="{BA8DB780-E6A6-F15F-70C9-D08151A1AE2A}"/>
              </a:ext>
            </a:extLst>
          </p:cNvPr>
          <p:cNvCxnSpPr>
            <a:cxnSpLocks/>
          </p:cNvCxnSpPr>
          <p:nvPr/>
        </p:nvCxnSpPr>
        <p:spPr>
          <a:xfrm>
            <a:off x="7036688" y="4791062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6BDB1351-1220-636D-10D2-A3078CC4BFF2}"/>
              </a:ext>
            </a:extLst>
          </p:cNvPr>
          <p:cNvCxnSpPr>
            <a:cxnSpLocks/>
          </p:cNvCxnSpPr>
          <p:nvPr/>
        </p:nvCxnSpPr>
        <p:spPr>
          <a:xfrm>
            <a:off x="7107160" y="5402421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8" name="Straight Arrow Connector 507">
            <a:extLst>
              <a:ext uri="{FF2B5EF4-FFF2-40B4-BE49-F238E27FC236}">
                <a16:creationId xmlns:a16="http://schemas.microsoft.com/office/drawing/2014/main" id="{7ACD2776-0BD4-AE7C-4A5C-5637CE65FFB1}"/>
              </a:ext>
            </a:extLst>
          </p:cNvPr>
          <p:cNvCxnSpPr>
            <a:cxnSpLocks/>
          </p:cNvCxnSpPr>
          <p:nvPr/>
        </p:nvCxnSpPr>
        <p:spPr>
          <a:xfrm>
            <a:off x="7036688" y="5290046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EA1E4421-FD01-E795-457C-068C09F71825}"/>
              </a:ext>
            </a:extLst>
          </p:cNvPr>
          <p:cNvSpPr txBox="1"/>
          <p:nvPr/>
        </p:nvSpPr>
        <p:spPr>
          <a:xfrm>
            <a:off x="7131047" y="4975670"/>
            <a:ext cx="492443" cy="3545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pic>
        <p:nvPicPr>
          <p:cNvPr id="4" name="Picture 3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35045D8F-0945-A776-A35F-0DBE62F324A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9" y="5861126"/>
            <a:ext cx="439339" cy="613008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ECF042-BE47-2AC9-ACED-62D0ABA5B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EA3354-3DE6-CC7E-00C8-6A7F76C435AF}"/>
                  </a:ext>
                </a:extLst>
              </p:cNvPr>
              <p:cNvSpPr txBox="1"/>
              <p:nvPr/>
            </p:nvSpPr>
            <p:spPr>
              <a:xfrm rot="20996577">
                <a:off x="786275" y="3652041"/>
                <a:ext cx="10276866" cy="646331"/>
              </a:xfrm>
              <a:prstGeom prst="rect">
                <a:avLst/>
              </a:prstGeom>
              <a:ln w="31750">
                <a:solidFill>
                  <a:srgbClr val="5F246D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  <a:softEdge rad="12700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5F246D"/>
                    </a:solidFill>
                  </a:rPr>
                  <a:t>But why trust the extracted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𝐩𝐨𝐬</m:t>
                        </m:r>
                      </m:e>
                      <m:sub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600" b="1" dirty="0">
                    <a:solidFill>
                      <a:srgbClr val="5F246D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EA3354-3DE6-CC7E-00C8-6A7F76C43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96577">
                <a:off x="786275" y="3652041"/>
                <a:ext cx="10276866" cy="646331"/>
              </a:xfrm>
              <a:prstGeom prst="rect">
                <a:avLst/>
              </a:prstGeom>
              <a:blipFill>
                <a:blip r:embed="rId125"/>
                <a:stretch>
                  <a:fillRect/>
                </a:stretch>
              </a:blipFill>
              <a:ln w="31750">
                <a:solidFill>
                  <a:srgbClr val="5F246D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2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 animBg="1"/>
      <p:bldP spid="509" grpId="0"/>
      <p:bldP spid="1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CE36-C5A2-6AE4-1B69-1B71119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MPC: Definition (2/2)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424A7-EAC6-720B-3625-D9FBD2C66525}"/>
              </a:ext>
            </a:extLst>
          </p:cNvPr>
          <p:cNvSpPr/>
          <p:nvPr/>
        </p:nvSpPr>
        <p:spPr>
          <a:xfrm>
            <a:off x="402493" y="4234267"/>
            <a:ext cx="1470551" cy="1126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0706F9-AC90-3334-953E-102089B54DD2}"/>
              </a:ext>
            </a:extLst>
          </p:cNvPr>
          <p:cNvSpPr/>
          <p:nvPr/>
        </p:nvSpPr>
        <p:spPr>
          <a:xfrm>
            <a:off x="402493" y="1597189"/>
            <a:ext cx="5555030" cy="8789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D4A49-BD37-5044-3657-058E39B5230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0" y="1332775"/>
            <a:ext cx="603368" cy="101642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6ECEA4-0D6C-B53C-4B75-2CF4CC2A27A9}"/>
              </a:ext>
            </a:extLst>
          </p:cNvPr>
          <p:cNvCxnSpPr>
            <a:cxnSpLocks/>
          </p:cNvCxnSpPr>
          <p:nvPr/>
        </p:nvCxnSpPr>
        <p:spPr>
          <a:xfrm flipV="1">
            <a:off x="1933892" y="2605221"/>
            <a:ext cx="665227" cy="108050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033B17-57BA-1F95-862F-885271A92510}"/>
              </a:ext>
            </a:extLst>
          </p:cNvPr>
          <p:cNvCxnSpPr>
            <a:cxnSpLocks/>
          </p:cNvCxnSpPr>
          <p:nvPr/>
        </p:nvCxnSpPr>
        <p:spPr>
          <a:xfrm flipH="1" flipV="1">
            <a:off x="4168283" y="2691877"/>
            <a:ext cx="666449" cy="110033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9B63F4-6FA4-0824-7FC5-2D5F9CE06C14}"/>
              </a:ext>
            </a:extLst>
          </p:cNvPr>
          <p:cNvCxnSpPr>
            <a:cxnSpLocks/>
          </p:cNvCxnSpPr>
          <p:nvPr/>
        </p:nvCxnSpPr>
        <p:spPr>
          <a:xfrm flipH="1">
            <a:off x="1670167" y="2573030"/>
            <a:ext cx="647520" cy="104336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6FD9253-C942-73B6-692F-2A3262B5A900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985" y="3697991"/>
            <a:ext cx="1144412" cy="1072554"/>
          </a:xfrm>
          <a:prstGeom prst="rect">
            <a:avLst/>
          </a:prstGeom>
        </p:spPr>
      </p:pic>
      <p:grpSp>
        <p:nvGrpSpPr>
          <p:cNvPr id="11" name="Group 10" descr="\documentclass{article}&#10;\usepackage{amsmath}&#10;\pagestyle{empty}&#10;&#10;\input{Macros.tex}&#10;&#10;\begin{document}&#10;&#10;&#10;$x_2 \| \msf{pos_2}$&#10;&#10;\end{document}" title="IguanaTex Shape Display">
            <a:extLst>
              <a:ext uri="{FF2B5EF4-FFF2-40B4-BE49-F238E27FC236}">
                <a16:creationId xmlns:a16="http://schemas.microsoft.com/office/drawing/2014/main" id="{D1F678F9-45F1-4C00-8CE0-04859140972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23941" y="2849059"/>
            <a:ext cx="906647" cy="271757"/>
            <a:chOff x="7978099" y="4919030"/>
            <a:chExt cx="829570" cy="2486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4ADF5A-E299-8705-974D-8EB25ADA2A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978099" y="4995616"/>
              <a:ext cx="127005" cy="112640"/>
            </a:xfrm>
            <a:custGeom>
              <a:avLst/>
              <a:gdLst>
                <a:gd name="csX0" fmla="*/ 77861 w 127005"/>
                <a:gd name="csY0" fmla="*/ 34874 h 112640"/>
                <a:gd name="csX1" fmla="*/ 103109 w 127005"/>
                <a:gd name="csY1" fmla="*/ 5533 h 112640"/>
                <a:gd name="csX2" fmla="*/ 115861 w 127005"/>
                <a:gd name="csY2" fmla="*/ 8766 h 112640"/>
                <a:gd name="csX3" fmla="*/ 103619 w 127005"/>
                <a:gd name="csY3" fmla="*/ 22193 h 112640"/>
                <a:gd name="csX4" fmla="*/ 113310 w 127005"/>
                <a:gd name="csY4" fmla="*/ 30896 h 112640"/>
                <a:gd name="csX5" fmla="*/ 127082 w 127005"/>
                <a:gd name="csY5" fmla="*/ 16474 h 112640"/>
                <a:gd name="csX6" fmla="*/ 103364 w 127005"/>
                <a:gd name="csY6" fmla="*/ 63 h 112640"/>
                <a:gd name="csX7" fmla="*/ 76586 w 127005"/>
                <a:gd name="csY7" fmla="*/ 18961 h 112640"/>
                <a:gd name="csX8" fmla="*/ 49043 w 127005"/>
                <a:gd name="csY8" fmla="*/ 63 h 112640"/>
                <a:gd name="csX9" fmla="*/ 7983 w 127005"/>
                <a:gd name="csY9" fmla="*/ 38356 h 112640"/>
                <a:gd name="csX10" fmla="*/ 11043 w 127005"/>
                <a:gd name="csY10" fmla="*/ 40842 h 112640"/>
                <a:gd name="csX11" fmla="*/ 14358 w 127005"/>
                <a:gd name="csY11" fmla="*/ 38107 h 112640"/>
                <a:gd name="csX12" fmla="*/ 48533 w 127005"/>
                <a:gd name="csY12" fmla="*/ 5533 h 112640"/>
                <a:gd name="csX13" fmla="*/ 62304 w 127005"/>
                <a:gd name="csY13" fmla="*/ 22193 h 112640"/>
                <a:gd name="csX14" fmla="*/ 48533 w 127005"/>
                <a:gd name="csY14" fmla="*/ 81373 h 112640"/>
                <a:gd name="csX15" fmla="*/ 24305 w 127005"/>
                <a:gd name="csY15" fmla="*/ 107233 h 112640"/>
                <a:gd name="csX16" fmla="*/ 11553 w 127005"/>
                <a:gd name="csY16" fmla="*/ 104000 h 112640"/>
                <a:gd name="csX17" fmla="*/ 23540 w 127005"/>
                <a:gd name="csY17" fmla="*/ 90573 h 112640"/>
                <a:gd name="csX18" fmla="*/ 14103 w 127005"/>
                <a:gd name="csY18" fmla="*/ 81870 h 112640"/>
                <a:gd name="csX19" fmla="*/ 77 w 127005"/>
                <a:gd name="csY19" fmla="*/ 96292 h 112640"/>
                <a:gd name="csX20" fmla="*/ 24050 w 127005"/>
                <a:gd name="csY20" fmla="*/ 112703 h 112640"/>
                <a:gd name="csX21" fmla="*/ 50828 w 127005"/>
                <a:gd name="csY21" fmla="*/ 93806 h 112640"/>
                <a:gd name="csX22" fmla="*/ 78371 w 127005"/>
                <a:gd name="csY22" fmla="*/ 112703 h 112640"/>
                <a:gd name="csX23" fmla="*/ 119176 w 127005"/>
                <a:gd name="csY23" fmla="*/ 74410 h 112640"/>
                <a:gd name="csX24" fmla="*/ 116116 w 127005"/>
                <a:gd name="csY24" fmla="*/ 71924 h 112640"/>
                <a:gd name="csX25" fmla="*/ 112800 w 127005"/>
                <a:gd name="csY25" fmla="*/ 74659 h 112640"/>
                <a:gd name="csX26" fmla="*/ 78881 w 127005"/>
                <a:gd name="csY26" fmla="*/ 107233 h 112640"/>
                <a:gd name="csX27" fmla="*/ 64854 w 127005"/>
                <a:gd name="csY27" fmla="*/ 90822 h 112640"/>
                <a:gd name="csX28" fmla="*/ 69190 w 127005"/>
                <a:gd name="csY28" fmla="*/ 68940 h 112640"/>
                <a:gd name="csX29" fmla="*/ 77861 w 127005"/>
                <a:gd name="csY29" fmla="*/ 34874 h 1126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7005" h="112640">
                  <a:moveTo>
                    <a:pt x="77861" y="34874"/>
                  </a:moveTo>
                  <a:cubicBezTo>
                    <a:pt x="79391" y="28409"/>
                    <a:pt x="85257" y="5533"/>
                    <a:pt x="103109" y="5533"/>
                  </a:cubicBezTo>
                  <a:cubicBezTo>
                    <a:pt x="104384" y="5533"/>
                    <a:pt x="110505" y="5533"/>
                    <a:pt x="115861" y="8766"/>
                  </a:cubicBezTo>
                  <a:cubicBezTo>
                    <a:pt x="108720" y="10009"/>
                    <a:pt x="103619" y="16225"/>
                    <a:pt x="103619" y="22193"/>
                  </a:cubicBezTo>
                  <a:cubicBezTo>
                    <a:pt x="103619" y="26171"/>
                    <a:pt x="106424" y="30896"/>
                    <a:pt x="113310" y="30896"/>
                  </a:cubicBezTo>
                  <a:cubicBezTo>
                    <a:pt x="118921" y="30896"/>
                    <a:pt x="127082" y="26420"/>
                    <a:pt x="127082" y="16474"/>
                  </a:cubicBezTo>
                  <a:cubicBezTo>
                    <a:pt x="127082" y="3544"/>
                    <a:pt x="112035" y="63"/>
                    <a:pt x="103364" y="63"/>
                  </a:cubicBezTo>
                  <a:cubicBezTo>
                    <a:pt x="88572" y="63"/>
                    <a:pt x="79646" y="13241"/>
                    <a:pt x="76586" y="18961"/>
                  </a:cubicBezTo>
                  <a:cubicBezTo>
                    <a:pt x="70210" y="2549"/>
                    <a:pt x="56438" y="63"/>
                    <a:pt x="49043" y="63"/>
                  </a:cubicBezTo>
                  <a:cubicBezTo>
                    <a:pt x="22519" y="63"/>
                    <a:pt x="7983" y="32139"/>
                    <a:pt x="7983" y="38356"/>
                  </a:cubicBezTo>
                  <a:cubicBezTo>
                    <a:pt x="7983" y="40842"/>
                    <a:pt x="10533" y="40842"/>
                    <a:pt x="11043" y="40842"/>
                  </a:cubicBezTo>
                  <a:cubicBezTo>
                    <a:pt x="13083" y="40842"/>
                    <a:pt x="13848" y="40345"/>
                    <a:pt x="14358" y="38107"/>
                  </a:cubicBezTo>
                  <a:cubicBezTo>
                    <a:pt x="23029" y="11750"/>
                    <a:pt x="39861" y="5533"/>
                    <a:pt x="48533" y="5533"/>
                  </a:cubicBezTo>
                  <a:cubicBezTo>
                    <a:pt x="53378" y="5533"/>
                    <a:pt x="62304" y="7771"/>
                    <a:pt x="62304" y="22193"/>
                  </a:cubicBezTo>
                  <a:cubicBezTo>
                    <a:pt x="62304" y="29901"/>
                    <a:pt x="57969" y="46561"/>
                    <a:pt x="48533" y="81373"/>
                  </a:cubicBezTo>
                  <a:cubicBezTo>
                    <a:pt x="44452" y="96789"/>
                    <a:pt x="35526" y="107233"/>
                    <a:pt x="24305" y="107233"/>
                  </a:cubicBezTo>
                  <a:cubicBezTo>
                    <a:pt x="22774" y="107233"/>
                    <a:pt x="16909" y="107233"/>
                    <a:pt x="11553" y="104000"/>
                  </a:cubicBezTo>
                  <a:cubicBezTo>
                    <a:pt x="17929" y="102757"/>
                    <a:pt x="23540" y="97535"/>
                    <a:pt x="23540" y="90573"/>
                  </a:cubicBezTo>
                  <a:cubicBezTo>
                    <a:pt x="23540" y="83859"/>
                    <a:pt x="17929" y="81870"/>
                    <a:pt x="14103" y="81870"/>
                  </a:cubicBezTo>
                  <a:cubicBezTo>
                    <a:pt x="6452" y="81870"/>
                    <a:pt x="77" y="88335"/>
                    <a:pt x="77" y="96292"/>
                  </a:cubicBezTo>
                  <a:cubicBezTo>
                    <a:pt x="77" y="107730"/>
                    <a:pt x="12828" y="112703"/>
                    <a:pt x="24050" y="112703"/>
                  </a:cubicBezTo>
                  <a:cubicBezTo>
                    <a:pt x="40882" y="112703"/>
                    <a:pt x="50063" y="95297"/>
                    <a:pt x="50828" y="93806"/>
                  </a:cubicBezTo>
                  <a:cubicBezTo>
                    <a:pt x="53888" y="103006"/>
                    <a:pt x="63069" y="112703"/>
                    <a:pt x="78371" y="112703"/>
                  </a:cubicBezTo>
                  <a:cubicBezTo>
                    <a:pt x="104639" y="112703"/>
                    <a:pt x="119176" y="80627"/>
                    <a:pt x="119176" y="74410"/>
                  </a:cubicBezTo>
                  <a:cubicBezTo>
                    <a:pt x="119176" y="71924"/>
                    <a:pt x="116881" y="71924"/>
                    <a:pt x="116116" y="71924"/>
                  </a:cubicBezTo>
                  <a:cubicBezTo>
                    <a:pt x="113820" y="71924"/>
                    <a:pt x="113310" y="72919"/>
                    <a:pt x="112800" y="74659"/>
                  </a:cubicBezTo>
                  <a:cubicBezTo>
                    <a:pt x="104384" y="101265"/>
                    <a:pt x="87042" y="107233"/>
                    <a:pt x="78881" y="107233"/>
                  </a:cubicBezTo>
                  <a:cubicBezTo>
                    <a:pt x="68935" y="107233"/>
                    <a:pt x="64854" y="99276"/>
                    <a:pt x="64854" y="90822"/>
                  </a:cubicBezTo>
                  <a:cubicBezTo>
                    <a:pt x="64854" y="85351"/>
                    <a:pt x="66385" y="79881"/>
                    <a:pt x="69190" y="68940"/>
                  </a:cubicBezTo>
                  <a:lnTo>
                    <a:pt x="77861" y="3487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1E35E1-0620-F7B0-5004-D9A48805409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27707" y="5027244"/>
              <a:ext cx="78906" cy="115574"/>
            </a:xfrm>
            <a:custGeom>
              <a:avLst/>
              <a:gdLst>
                <a:gd name="csX0" fmla="*/ 78989 w 78906"/>
                <a:gd name="csY0" fmla="*/ 83960 h 115574"/>
                <a:gd name="csX1" fmla="*/ 72919 w 78906"/>
                <a:gd name="csY1" fmla="*/ 83960 h 115574"/>
                <a:gd name="csX2" fmla="*/ 68278 w 78906"/>
                <a:gd name="csY2" fmla="*/ 99800 h 115574"/>
                <a:gd name="csX3" fmla="*/ 50604 w 78906"/>
                <a:gd name="csY3" fmla="*/ 100844 h 115574"/>
                <a:gd name="csX4" fmla="*/ 17756 w 78906"/>
                <a:gd name="csY4" fmla="*/ 100844 h 115574"/>
                <a:gd name="csX5" fmla="*/ 53460 w 78906"/>
                <a:gd name="csY5" fmla="*/ 71602 h 115574"/>
                <a:gd name="csX6" fmla="*/ 78989 w 78906"/>
                <a:gd name="csY6" fmla="*/ 34006 h 115574"/>
                <a:gd name="csX7" fmla="*/ 37215 w 78906"/>
                <a:gd name="csY7" fmla="*/ 64 h 115574"/>
                <a:gd name="csX8" fmla="*/ 82 w 78906"/>
                <a:gd name="csY8" fmla="*/ 31221 h 115574"/>
                <a:gd name="csX9" fmla="*/ 9544 w 78906"/>
                <a:gd name="csY9" fmla="*/ 40968 h 115574"/>
                <a:gd name="csX10" fmla="*/ 19006 w 78906"/>
                <a:gd name="csY10" fmla="*/ 31743 h 115574"/>
                <a:gd name="csX11" fmla="*/ 8473 w 78906"/>
                <a:gd name="csY11" fmla="*/ 22518 h 115574"/>
                <a:gd name="csX12" fmla="*/ 34537 w 78906"/>
                <a:gd name="csY12" fmla="*/ 6330 h 115574"/>
                <a:gd name="csX13" fmla="*/ 61672 w 78906"/>
                <a:gd name="csY13" fmla="*/ 34006 h 115574"/>
                <a:gd name="csX14" fmla="*/ 44891 w 78906"/>
                <a:gd name="csY14" fmla="*/ 67425 h 115574"/>
                <a:gd name="csX15" fmla="*/ 1868 w 78906"/>
                <a:gd name="csY15" fmla="*/ 108851 h 115574"/>
                <a:gd name="csX16" fmla="*/ 82 w 78906"/>
                <a:gd name="csY16" fmla="*/ 115639 h 115574"/>
                <a:gd name="csX17" fmla="*/ 73633 w 78906"/>
                <a:gd name="csY17" fmla="*/ 115639 h 115574"/>
                <a:gd name="csX18" fmla="*/ 78989 w 78906"/>
                <a:gd name="csY18" fmla="*/ 83960 h 1155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906" h="115574">
                  <a:moveTo>
                    <a:pt x="78989" y="83960"/>
                  </a:moveTo>
                  <a:lnTo>
                    <a:pt x="72919" y="83960"/>
                  </a:lnTo>
                  <a:cubicBezTo>
                    <a:pt x="72384" y="87790"/>
                    <a:pt x="70598" y="98059"/>
                    <a:pt x="68278" y="99800"/>
                  </a:cubicBezTo>
                  <a:cubicBezTo>
                    <a:pt x="66849" y="100844"/>
                    <a:pt x="53103" y="100844"/>
                    <a:pt x="50604" y="100844"/>
                  </a:cubicBezTo>
                  <a:lnTo>
                    <a:pt x="17756" y="100844"/>
                  </a:lnTo>
                  <a:cubicBezTo>
                    <a:pt x="36501" y="84657"/>
                    <a:pt x="42749" y="79783"/>
                    <a:pt x="53460" y="71602"/>
                  </a:cubicBezTo>
                  <a:cubicBezTo>
                    <a:pt x="66671" y="61333"/>
                    <a:pt x="78989" y="50541"/>
                    <a:pt x="78989" y="34006"/>
                  </a:cubicBezTo>
                  <a:cubicBezTo>
                    <a:pt x="78989" y="12945"/>
                    <a:pt x="60066" y="64"/>
                    <a:pt x="37215" y="64"/>
                  </a:cubicBezTo>
                  <a:cubicBezTo>
                    <a:pt x="15078" y="64"/>
                    <a:pt x="82" y="15207"/>
                    <a:pt x="82" y="31221"/>
                  </a:cubicBezTo>
                  <a:cubicBezTo>
                    <a:pt x="82" y="40098"/>
                    <a:pt x="7759" y="40968"/>
                    <a:pt x="9544" y="40968"/>
                  </a:cubicBezTo>
                  <a:cubicBezTo>
                    <a:pt x="13829" y="40968"/>
                    <a:pt x="19006" y="38009"/>
                    <a:pt x="19006" y="31743"/>
                  </a:cubicBezTo>
                  <a:cubicBezTo>
                    <a:pt x="19006" y="28610"/>
                    <a:pt x="17756" y="22518"/>
                    <a:pt x="8473" y="22518"/>
                  </a:cubicBezTo>
                  <a:cubicBezTo>
                    <a:pt x="14007" y="10160"/>
                    <a:pt x="26147" y="6330"/>
                    <a:pt x="34537" y="6330"/>
                  </a:cubicBezTo>
                  <a:cubicBezTo>
                    <a:pt x="52389" y="6330"/>
                    <a:pt x="61672" y="19907"/>
                    <a:pt x="61672" y="34006"/>
                  </a:cubicBezTo>
                  <a:cubicBezTo>
                    <a:pt x="61672" y="49149"/>
                    <a:pt x="50604" y="61159"/>
                    <a:pt x="44891" y="67425"/>
                  </a:cubicBezTo>
                  <a:lnTo>
                    <a:pt x="1868" y="108851"/>
                  </a:lnTo>
                  <a:cubicBezTo>
                    <a:pt x="82" y="110417"/>
                    <a:pt x="82" y="110765"/>
                    <a:pt x="82" y="115639"/>
                  </a:cubicBezTo>
                  <a:lnTo>
                    <a:pt x="73633" y="115639"/>
                  </a:lnTo>
                  <a:lnTo>
                    <a:pt x="78989" y="83960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437267-9A97-A38F-023F-2E0C63B30FD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264534" y="4919030"/>
              <a:ext cx="59932" cy="248654"/>
            </a:xfrm>
            <a:custGeom>
              <a:avLst/>
              <a:gdLst>
                <a:gd name="csX0" fmla="*/ 10288 w 59932"/>
                <a:gd name="csY0" fmla="*/ 8517 h 248654"/>
                <a:gd name="csX1" fmla="*/ 5187 w 59932"/>
                <a:gd name="csY1" fmla="*/ 63 h 248654"/>
                <a:gd name="csX2" fmla="*/ 87 w 59932"/>
                <a:gd name="csY2" fmla="*/ 9263 h 248654"/>
                <a:gd name="csX3" fmla="*/ 87 w 59932"/>
                <a:gd name="csY3" fmla="*/ 239517 h 248654"/>
                <a:gd name="csX4" fmla="*/ 5187 w 59932"/>
                <a:gd name="csY4" fmla="*/ 248717 h 248654"/>
                <a:gd name="csX5" fmla="*/ 10288 w 59932"/>
                <a:gd name="csY5" fmla="*/ 240263 h 248654"/>
                <a:gd name="csX6" fmla="*/ 10288 w 59932"/>
                <a:gd name="csY6" fmla="*/ 8517 h 248654"/>
                <a:gd name="csX7" fmla="*/ 60019 w 59932"/>
                <a:gd name="csY7" fmla="*/ 9263 h 248654"/>
                <a:gd name="csX8" fmla="*/ 54918 w 59932"/>
                <a:gd name="csY8" fmla="*/ 63 h 248654"/>
                <a:gd name="csX9" fmla="*/ 49818 w 59932"/>
                <a:gd name="csY9" fmla="*/ 8517 h 248654"/>
                <a:gd name="csX10" fmla="*/ 49818 w 59932"/>
                <a:gd name="csY10" fmla="*/ 240263 h 248654"/>
                <a:gd name="csX11" fmla="*/ 54918 w 59932"/>
                <a:gd name="csY11" fmla="*/ 248717 h 248654"/>
                <a:gd name="csX12" fmla="*/ 60019 w 59932"/>
                <a:gd name="csY12" fmla="*/ 239517 h 248654"/>
                <a:gd name="csX13" fmla="*/ 60019 w 59932"/>
                <a:gd name="csY13" fmla="*/ 9263 h 248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932" h="248654">
                  <a:moveTo>
                    <a:pt x="10288" y="8517"/>
                  </a:moveTo>
                  <a:cubicBezTo>
                    <a:pt x="10288" y="4539"/>
                    <a:pt x="10288" y="63"/>
                    <a:pt x="5187" y="63"/>
                  </a:cubicBezTo>
                  <a:cubicBezTo>
                    <a:pt x="87" y="63"/>
                    <a:pt x="87" y="5533"/>
                    <a:pt x="87" y="9263"/>
                  </a:cubicBezTo>
                  <a:lnTo>
                    <a:pt x="87" y="239517"/>
                  </a:lnTo>
                  <a:cubicBezTo>
                    <a:pt x="87" y="243496"/>
                    <a:pt x="87" y="248717"/>
                    <a:pt x="5187" y="248717"/>
                  </a:cubicBezTo>
                  <a:cubicBezTo>
                    <a:pt x="10288" y="248717"/>
                    <a:pt x="10288" y="244242"/>
                    <a:pt x="10288" y="240263"/>
                  </a:cubicBezTo>
                  <a:lnTo>
                    <a:pt x="10288" y="8517"/>
                  </a:lnTo>
                  <a:close/>
                  <a:moveTo>
                    <a:pt x="60019" y="9263"/>
                  </a:moveTo>
                  <a:cubicBezTo>
                    <a:pt x="60019" y="5285"/>
                    <a:pt x="60019" y="63"/>
                    <a:pt x="54918" y="63"/>
                  </a:cubicBezTo>
                  <a:cubicBezTo>
                    <a:pt x="49818" y="63"/>
                    <a:pt x="49818" y="4539"/>
                    <a:pt x="49818" y="8517"/>
                  </a:cubicBezTo>
                  <a:lnTo>
                    <a:pt x="49818" y="240263"/>
                  </a:lnTo>
                  <a:cubicBezTo>
                    <a:pt x="49818" y="244242"/>
                    <a:pt x="49818" y="248717"/>
                    <a:pt x="54918" y="248717"/>
                  </a:cubicBezTo>
                  <a:cubicBezTo>
                    <a:pt x="60019" y="248717"/>
                    <a:pt x="60019" y="243247"/>
                    <a:pt x="60019" y="239517"/>
                  </a:cubicBezTo>
                  <a:lnTo>
                    <a:pt x="60019" y="9263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CC81B6-19F8-6354-C7EE-9A50E85D921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379299" y="4992383"/>
              <a:ext cx="101502" cy="161376"/>
            </a:xfrm>
            <a:custGeom>
              <a:avLst/>
              <a:gdLst>
                <a:gd name="csX0" fmla="*/ 19984 w 101502"/>
                <a:gd name="csY0" fmla="*/ 101762 h 161376"/>
                <a:gd name="csX1" fmla="*/ 54413 w 101502"/>
                <a:gd name="csY1" fmla="*/ 115936 h 161376"/>
                <a:gd name="csX2" fmla="*/ 101594 w 101502"/>
                <a:gd name="csY2" fmla="*/ 57751 h 161376"/>
                <a:gd name="csX3" fmla="*/ 61044 w 101502"/>
                <a:gd name="csY3" fmla="*/ 63 h 161376"/>
                <a:gd name="csX4" fmla="*/ 19219 w 101502"/>
                <a:gd name="csY4" fmla="*/ 14982 h 161376"/>
                <a:gd name="csX5" fmla="*/ 19219 w 101502"/>
                <a:gd name="csY5" fmla="*/ 2798 h 161376"/>
                <a:gd name="csX6" fmla="*/ 92 w 101502"/>
                <a:gd name="csY6" fmla="*/ 2798 h 161376"/>
                <a:gd name="csX7" fmla="*/ 92 w 101502"/>
                <a:gd name="csY7" fmla="*/ 161440 h 161376"/>
                <a:gd name="csX8" fmla="*/ 19984 w 101502"/>
                <a:gd name="csY8" fmla="*/ 161440 h 161376"/>
                <a:gd name="csX9" fmla="*/ 19984 w 101502"/>
                <a:gd name="csY9" fmla="*/ 101762 h 161376"/>
                <a:gd name="csX10" fmla="*/ 19984 w 101502"/>
                <a:gd name="csY10" fmla="*/ 30399 h 161376"/>
                <a:gd name="csX11" fmla="*/ 47017 w 101502"/>
                <a:gd name="csY11" fmla="*/ 15977 h 161376"/>
                <a:gd name="csX12" fmla="*/ 81702 w 101502"/>
                <a:gd name="csY12" fmla="*/ 57751 h 161376"/>
                <a:gd name="csX13" fmla="*/ 44467 w 101502"/>
                <a:gd name="csY13" fmla="*/ 100768 h 161376"/>
                <a:gd name="csX14" fmla="*/ 22535 w 101502"/>
                <a:gd name="csY14" fmla="*/ 89081 h 161376"/>
                <a:gd name="csX15" fmla="*/ 19984 w 101502"/>
                <a:gd name="csY15" fmla="*/ 80378 h 161376"/>
                <a:gd name="csX16" fmla="*/ 19984 w 101502"/>
                <a:gd name="csY16" fmla="*/ 30399 h 161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502" h="161376">
                  <a:moveTo>
                    <a:pt x="19984" y="101762"/>
                  </a:moveTo>
                  <a:cubicBezTo>
                    <a:pt x="27890" y="108973"/>
                    <a:pt x="39112" y="115936"/>
                    <a:pt x="54413" y="115936"/>
                  </a:cubicBezTo>
                  <a:cubicBezTo>
                    <a:pt x="79151" y="115936"/>
                    <a:pt x="101594" y="91568"/>
                    <a:pt x="101594" y="57751"/>
                  </a:cubicBezTo>
                  <a:cubicBezTo>
                    <a:pt x="101594" y="27912"/>
                    <a:pt x="85527" y="63"/>
                    <a:pt x="61044" y="63"/>
                  </a:cubicBezTo>
                  <a:cubicBezTo>
                    <a:pt x="45742" y="63"/>
                    <a:pt x="30951" y="5285"/>
                    <a:pt x="19219" y="14982"/>
                  </a:cubicBezTo>
                  <a:lnTo>
                    <a:pt x="19219" y="2798"/>
                  </a:lnTo>
                  <a:lnTo>
                    <a:pt x="92" y="2798"/>
                  </a:lnTo>
                  <a:lnTo>
                    <a:pt x="92" y="161440"/>
                  </a:lnTo>
                  <a:lnTo>
                    <a:pt x="19984" y="161440"/>
                  </a:lnTo>
                  <a:lnTo>
                    <a:pt x="19984" y="101762"/>
                  </a:lnTo>
                  <a:close/>
                  <a:moveTo>
                    <a:pt x="19984" y="30399"/>
                  </a:moveTo>
                  <a:cubicBezTo>
                    <a:pt x="26105" y="21696"/>
                    <a:pt x="36051" y="15977"/>
                    <a:pt x="47017" y="15977"/>
                  </a:cubicBezTo>
                  <a:cubicBezTo>
                    <a:pt x="66400" y="15977"/>
                    <a:pt x="81702" y="34874"/>
                    <a:pt x="81702" y="57751"/>
                  </a:cubicBezTo>
                  <a:cubicBezTo>
                    <a:pt x="81702" y="83362"/>
                    <a:pt x="63594" y="100768"/>
                    <a:pt x="44467" y="100768"/>
                  </a:cubicBezTo>
                  <a:cubicBezTo>
                    <a:pt x="34521" y="100768"/>
                    <a:pt x="27635" y="95795"/>
                    <a:pt x="22535" y="89081"/>
                  </a:cubicBezTo>
                  <a:cubicBezTo>
                    <a:pt x="19984" y="85351"/>
                    <a:pt x="19984" y="84854"/>
                    <a:pt x="19984" y="80378"/>
                  </a:cubicBezTo>
                  <a:lnTo>
                    <a:pt x="19984" y="303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A5CB6-1E45-23C7-BB7D-E6F46456846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504888" y="4990891"/>
              <a:ext cx="111958" cy="117364"/>
            </a:xfrm>
            <a:custGeom>
              <a:avLst/>
              <a:gdLst>
                <a:gd name="csX0" fmla="*/ 112056 w 111958"/>
                <a:gd name="csY0" fmla="*/ 59988 h 117364"/>
                <a:gd name="csX1" fmla="*/ 56204 w 111958"/>
                <a:gd name="csY1" fmla="*/ 63 h 117364"/>
                <a:gd name="csX2" fmla="*/ 97 w 111958"/>
                <a:gd name="csY2" fmla="*/ 59988 h 117364"/>
                <a:gd name="csX3" fmla="*/ 55949 w 111958"/>
                <a:gd name="csY3" fmla="*/ 117428 h 117364"/>
                <a:gd name="csX4" fmla="*/ 112056 w 111958"/>
                <a:gd name="csY4" fmla="*/ 59988 h 117364"/>
                <a:gd name="csX5" fmla="*/ 55949 w 111958"/>
                <a:gd name="csY5" fmla="*/ 101514 h 117364"/>
                <a:gd name="csX6" fmla="*/ 19990 w 111958"/>
                <a:gd name="csY6" fmla="*/ 57502 h 117364"/>
                <a:gd name="csX7" fmla="*/ 55949 w 111958"/>
                <a:gd name="csY7" fmla="*/ 15231 h 117364"/>
                <a:gd name="csX8" fmla="*/ 92163 w 111958"/>
                <a:gd name="csY8" fmla="*/ 57502 h 117364"/>
                <a:gd name="csX9" fmla="*/ 55949 w 111958"/>
                <a:gd name="csY9" fmla="*/ 101514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1958" h="117364">
                  <a:moveTo>
                    <a:pt x="112056" y="59988"/>
                  </a:moveTo>
                  <a:cubicBezTo>
                    <a:pt x="112056" y="26669"/>
                    <a:pt x="86553" y="63"/>
                    <a:pt x="56204" y="63"/>
                  </a:cubicBezTo>
                  <a:cubicBezTo>
                    <a:pt x="24835" y="63"/>
                    <a:pt x="97" y="27415"/>
                    <a:pt x="97" y="59988"/>
                  </a:cubicBezTo>
                  <a:cubicBezTo>
                    <a:pt x="97" y="92811"/>
                    <a:pt x="26110" y="117428"/>
                    <a:pt x="55949" y="117428"/>
                  </a:cubicBezTo>
                  <a:cubicBezTo>
                    <a:pt x="86553" y="117428"/>
                    <a:pt x="112056" y="92314"/>
                    <a:pt x="112056" y="59988"/>
                  </a:cubicBezTo>
                  <a:close/>
                  <a:moveTo>
                    <a:pt x="55949" y="101514"/>
                  </a:moveTo>
                  <a:cubicBezTo>
                    <a:pt x="38352" y="101514"/>
                    <a:pt x="19990" y="87589"/>
                    <a:pt x="19990" y="57502"/>
                  </a:cubicBezTo>
                  <a:cubicBezTo>
                    <a:pt x="19990" y="27415"/>
                    <a:pt x="39372" y="15231"/>
                    <a:pt x="55949" y="15231"/>
                  </a:cubicBezTo>
                  <a:cubicBezTo>
                    <a:pt x="73801" y="15231"/>
                    <a:pt x="92163" y="28161"/>
                    <a:pt x="92163" y="57502"/>
                  </a:cubicBezTo>
                  <a:cubicBezTo>
                    <a:pt x="92163" y="86843"/>
                    <a:pt x="74821" y="101514"/>
                    <a:pt x="55949" y="101514"/>
                  </a:cubicBez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2ED5B5-8FD4-CCAB-5975-3DCC241778F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631894" y="4990891"/>
              <a:ext cx="84670" cy="117364"/>
            </a:xfrm>
            <a:custGeom>
              <a:avLst/>
              <a:gdLst>
                <a:gd name="csX0" fmla="*/ 80437 w 84670"/>
                <a:gd name="csY0" fmla="*/ 8020 h 117364"/>
                <a:gd name="csX1" fmla="*/ 43712 w 84670"/>
                <a:gd name="csY1" fmla="*/ 63 h 117364"/>
                <a:gd name="csX2" fmla="*/ 1377 w 84670"/>
                <a:gd name="csY2" fmla="*/ 32637 h 117364"/>
                <a:gd name="csX3" fmla="*/ 15149 w 84670"/>
                <a:gd name="csY3" fmla="*/ 57502 h 117364"/>
                <a:gd name="csX4" fmla="*/ 42692 w 84670"/>
                <a:gd name="csY4" fmla="*/ 66702 h 117364"/>
                <a:gd name="csX5" fmla="*/ 66665 w 84670"/>
                <a:gd name="csY5" fmla="*/ 84605 h 117364"/>
                <a:gd name="csX6" fmla="*/ 42692 w 84670"/>
                <a:gd name="csY6" fmla="*/ 101762 h 117364"/>
                <a:gd name="csX7" fmla="*/ 3163 w 84670"/>
                <a:gd name="csY7" fmla="*/ 89578 h 117364"/>
                <a:gd name="csX8" fmla="*/ 102 w 84670"/>
                <a:gd name="csY8" fmla="*/ 106487 h 117364"/>
                <a:gd name="csX9" fmla="*/ 42947 w 84670"/>
                <a:gd name="csY9" fmla="*/ 117428 h 117364"/>
                <a:gd name="csX10" fmla="*/ 72531 w 84670"/>
                <a:gd name="csY10" fmla="*/ 109471 h 117364"/>
                <a:gd name="csX11" fmla="*/ 84772 w 84670"/>
                <a:gd name="csY11" fmla="*/ 82865 h 117364"/>
                <a:gd name="csX12" fmla="*/ 74826 w 84670"/>
                <a:gd name="csY12" fmla="*/ 59988 h 117364"/>
                <a:gd name="csX13" fmla="*/ 45243 w 84670"/>
                <a:gd name="csY13" fmla="*/ 47556 h 117364"/>
                <a:gd name="csX14" fmla="*/ 19485 w 84670"/>
                <a:gd name="csY14" fmla="*/ 30150 h 117364"/>
                <a:gd name="csX15" fmla="*/ 41162 w 84670"/>
                <a:gd name="csY15" fmla="*/ 14733 h 117364"/>
                <a:gd name="csX16" fmla="*/ 77377 w 84670"/>
                <a:gd name="csY16" fmla="*/ 24182 h 117364"/>
                <a:gd name="csX17" fmla="*/ 80437 w 84670"/>
                <a:gd name="csY17" fmla="*/ 8020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670" h="117364">
                  <a:moveTo>
                    <a:pt x="80437" y="8020"/>
                  </a:moveTo>
                  <a:cubicBezTo>
                    <a:pt x="67175" y="2052"/>
                    <a:pt x="56719" y="63"/>
                    <a:pt x="43712" y="63"/>
                  </a:cubicBezTo>
                  <a:cubicBezTo>
                    <a:pt x="37337" y="63"/>
                    <a:pt x="1377" y="63"/>
                    <a:pt x="1377" y="32637"/>
                  </a:cubicBezTo>
                  <a:cubicBezTo>
                    <a:pt x="1377" y="44821"/>
                    <a:pt x="8773" y="52778"/>
                    <a:pt x="15149" y="57502"/>
                  </a:cubicBezTo>
                  <a:cubicBezTo>
                    <a:pt x="23055" y="62972"/>
                    <a:pt x="28666" y="63967"/>
                    <a:pt x="42692" y="66702"/>
                  </a:cubicBezTo>
                  <a:cubicBezTo>
                    <a:pt x="51873" y="68443"/>
                    <a:pt x="66665" y="71427"/>
                    <a:pt x="66665" y="84605"/>
                  </a:cubicBezTo>
                  <a:cubicBezTo>
                    <a:pt x="66665" y="101762"/>
                    <a:pt x="46518" y="101762"/>
                    <a:pt x="42692" y="101762"/>
                  </a:cubicBezTo>
                  <a:cubicBezTo>
                    <a:pt x="22035" y="101762"/>
                    <a:pt x="7753" y="92562"/>
                    <a:pt x="3163" y="89578"/>
                  </a:cubicBezTo>
                  <a:lnTo>
                    <a:pt x="102" y="106487"/>
                  </a:lnTo>
                  <a:cubicBezTo>
                    <a:pt x="8263" y="110465"/>
                    <a:pt x="22290" y="117428"/>
                    <a:pt x="42947" y="117428"/>
                  </a:cubicBezTo>
                  <a:cubicBezTo>
                    <a:pt x="47538" y="117428"/>
                    <a:pt x="61565" y="117428"/>
                    <a:pt x="72531" y="109471"/>
                  </a:cubicBezTo>
                  <a:cubicBezTo>
                    <a:pt x="80437" y="103503"/>
                    <a:pt x="84772" y="93557"/>
                    <a:pt x="84772" y="82865"/>
                  </a:cubicBezTo>
                  <a:cubicBezTo>
                    <a:pt x="84772" y="69189"/>
                    <a:pt x="75336" y="60734"/>
                    <a:pt x="74826" y="59988"/>
                  </a:cubicBezTo>
                  <a:cubicBezTo>
                    <a:pt x="64880" y="51286"/>
                    <a:pt x="57994" y="49794"/>
                    <a:pt x="45243" y="47556"/>
                  </a:cubicBezTo>
                  <a:cubicBezTo>
                    <a:pt x="31216" y="44821"/>
                    <a:pt x="19485" y="42334"/>
                    <a:pt x="19485" y="30150"/>
                  </a:cubicBezTo>
                  <a:cubicBezTo>
                    <a:pt x="19485" y="14733"/>
                    <a:pt x="37847" y="14733"/>
                    <a:pt x="41162" y="14733"/>
                  </a:cubicBezTo>
                  <a:cubicBezTo>
                    <a:pt x="49323" y="14733"/>
                    <a:pt x="62840" y="15728"/>
                    <a:pt x="77377" y="24182"/>
                  </a:cubicBezTo>
                  <a:lnTo>
                    <a:pt x="80437" y="8020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295C1C-57D2-32B3-0633-CE6F9DAFFAF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30370" y="5024982"/>
              <a:ext cx="77299" cy="117837"/>
            </a:xfrm>
            <a:custGeom>
              <a:avLst/>
              <a:gdLst>
                <a:gd name="csX0" fmla="*/ 42773 w 77299"/>
                <a:gd name="csY0" fmla="*/ 104499 h 117837"/>
                <a:gd name="csX1" fmla="*/ 36346 w 77299"/>
                <a:gd name="csY1" fmla="*/ 104673 h 117837"/>
                <a:gd name="csX2" fmla="*/ 15995 w 77299"/>
                <a:gd name="csY2" fmla="*/ 104673 h 117837"/>
                <a:gd name="csX3" fmla="*/ 43665 w 77299"/>
                <a:gd name="csY3" fmla="*/ 80827 h 117837"/>
                <a:gd name="csX4" fmla="*/ 59018 w 77299"/>
                <a:gd name="csY4" fmla="*/ 68817 h 117837"/>
                <a:gd name="csX5" fmla="*/ 77406 w 77299"/>
                <a:gd name="csY5" fmla="*/ 37661 h 117837"/>
                <a:gd name="csX6" fmla="*/ 36882 w 77299"/>
                <a:gd name="csY6" fmla="*/ 64 h 117837"/>
                <a:gd name="csX7" fmla="*/ 106 w 77299"/>
                <a:gd name="csY7" fmla="*/ 27740 h 117837"/>
                <a:gd name="csX8" fmla="*/ 8497 w 77299"/>
                <a:gd name="csY8" fmla="*/ 38009 h 117837"/>
                <a:gd name="csX9" fmla="*/ 34382 w 77299"/>
                <a:gd name="csY9" fmla="*/ 12074 h 117837"/>
                <a:gd name="csX10" fmla="*/ 60803 w 77299"/>
                <a:gd name="csY10" fmla="*/ 38009 h 117837"/>
                <a:gd name="csX11" fmla="*/ 41345 w 77299"/>
                <a:gd name="csY11" fmla="*/ 70558 h 117837"/>
                <a:gd name="csX12" fmla="*/ 24385 w 77299"/>
                <a:gd name="csY12" fmla="*/ 85353 h 117837"/>
                <a:gd name="csX13" fmla="*/ 1713 w 77299"/>
                <a:gd name="csY13" fmla="*/ 105892 h 117837"/>
                <a:gd name="csX14" fmla="*/ 1713 w 77299"/>
                <a:gd name="csY14" fmla="*/ 117902 h 117837"/>
                <a:gd name="csX15" fmla="*/ 77406 w 77299"/>
                <a:gd name="csY15" fmla="*/ 117902 h 117837"/>
                <a:gd name="csX16" fmla="*/ 77406 w 77299"/>
                <a:gd name="csY16" fmla="*/ 104499 h 117837"/>
                <a:gd name="csX17" fmla="*/ 42773 w 77299"/>
                <a:gd name="csY17" fmla="*/ 104499 h 1178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7299" h="117837">
                  <a:moveTo>
                    <a:pt x="42773" y="104499"/>
                  </a:moveTo>
                  <a:cubicBezTo>
                    <a:pt x="40630" y="104499"/>
                    <a:pt x="38488" y="104673"/>
                    <a:pt x="36346" y="104673"/>
                  </a:cubicBezTo>
                  <a:lnTo>
                    <a:pt x="15995" y="104673"/>
                  </a:lnTo>
                  <a:lnTo>
                    <a:pt x="43665" y="80827"/>
                  </a:lnTo>
                  <a:cubicBezTo>
                    <a:pt x="46879" y="78042"/>
                    <a:pt x="55626" y="71602"/>
                    <a:pt x="59018" y="68817"/>
                  </a:cubicBezTo>
                  <a:cubicBezTo>
                    <a:pt x="66873" y="61855"/>
                    <a:pt x="77406" y="52804"/>
                    <a:pt x="77406" y="37661"/>
                  </a:cubicBezTo>
                  <a:cubicBezTo>
                    <a:pt x="77406" y="17992"/>
                    <a:pt x="62410" y="64"/>
                    <a:pt x="36882" y="64"/>
                  </a:cubicBezTo>
                  <a:cubicBezTo>
                    <a:pt x="17958" y="64"/>
                    <a:pt x="6176" y="9986"/>
                    <a:pt x="106" y="27740"/>
                  </a:cubicBezTo>
                  <a:lnTo>
                    <a:pt x="8497" y="38009"/>
                  </a:lnTo>
                  <a:cubicBezTo>
                    <a:pt x="12603" y="23388"/>
                    <a:pt x="18851" y="12074"/>
                    <a:pt x="34382" y="12074"/>
                  </a:cubicBezTo>
                  <a:cubicBezTo>
                    <a:pt x="49378" y="12074"/>
                    <a:pt x="60803" y="22344"/>
                    <a:pt x="60803" y="38009"/>
                  </a:cubicBezTo>
                  <a:cubicBezTo>
                    <a:pt x="60803" y="52456"/>
                    <a:pt x="52056" y="60637"/>
                    <a:pt x="41345" y="70558"/>
                  </a:cubicBezTo>
                  <a:cubicBezTo>
                    <a:pt x="37774" y="74039"/>
                    <a:pt x="28134" y="81872"/>
                    <a:pt x="24385" y="85353"/>
                  </a:cubicBezTo>
                  <a:cubicBezTo>
                    <a:pt x="19208" y="89878"/>
                    <a:pt x="6890" y="101540"/>
                    <a:pt x="1713" y="105892"/>
                  </a:cubicBezTo>
                  <a:lnTo>
                    <a:pt x="1713" y="117902"/>
                  </a:lnTo>
                  <a:lnTo>
                    <a:pt x="77406" y="117902"/>
                  </a:lnTo>
                  <a:lnTo>
                    <a:pt x="77406" y="104499"/>
                  </a:lnTo>
                  <a:lnTo>
                    <a:pt x="42773" y="1044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</p:grpSp>
      <p:grpSp>
        <p:nvGrpSpPr>
          <p:cNvPr id="19" name="Group 18" descr="\documentclass{article}&#10;\usepackage{amsmath}&#10;\pagestyle{empty}&#10;&#10;\input{Macros.tex}&#10;&#10;\begin{document}&#10;&#10;&#10;$x^*_1 \| \msf{pos}^*_1$&#10;&#10;\end{document}" title="IguanaTex Shape Display">
            <a:extLst>
              <a:ext uri="{FF2B5EF4-FFF2-40B4-BE49-F238E27FC236}">
                <a16:creationId xmlns:a16="http://schemas.microsoft.com/office/drawing/2014/main" id="{2FD2823C-BD7D-682D-DE6E-4407AA46866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03339" y="2800145"/>
            <a:ext cx="917377" cy="275006"/>
            <a:chOff x="9138677" y="4513225"/>
            <a:chExt cx="917377" cy="275006"/>
          </a:xfrm>
          <a:solidFill>
            <a:srgbClr val="FF000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15345C-97AC-3FD6-1458-1FC121C3379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138677" y="4597927"/>
              <a:ext cx="139432" cy="124578"/>
            </a:xfrm>
            <a:custGeom>
              <a:avLst/>
              <a:gdLst>
                <a:gd name="csX0" fmla="*/ 85472 w 139432"/>
                <a:gd name="csY0" fmla="*/ 38564 h 124578"/>
                <a:gd name="csX1" fmla="*/ 113190 w 139432"/>
                <a:gd name="csY1" fmla="*/ 6113 h 124578"/>
                <a:gd name="csX2" fmla="*/ 127190 w 139432"/>
                <a:gd name="csY2" fmla="*/ 9688 h 124578"/>
                <a:gd name="csX3" fmla="*/ 113750 w 139432"/>
                <a:gd name="csY3" fmla="*/ 24538 h 124578"/>
                <a:gd name="csX4" fmla="*/ 124390 w 139432"/>
                <a:gd name="csY4" fmla="*/ 34164 h 124578"/>
                <a:gd name="csX5" fmla="*/ 139509 w 139432"/>
                <a:gd name="csY5" fmla="*/ 18213 h 124578"/>
                <a:gd name="csX6" fmla="*/ 113470 w 139432"/>
                <a:gd name="csY6" fmla="*/ 63 h 124578"/>
                <a:gd name="csX7" fmla="*/ 84072 w 139432"/>
                <a:gd name="csY7" fmla="*/ 20963 h 124578"/>
                <a:gd name="csX8" fmla="*/ 53834 w 139432"/>
                <a:gd name="csY8" fmla="*/ 63 h 124578"/>
                <a:gd name="csX9" fmla="*/ 8756 w 139432"/>
                <a:gd name="csY9" fmla="*/ 42414 h 124578"/>
                <a:gd name="csX10" fmla="*/ 12116 w 139432"/>
                <a:gd name="csY10" fmla="*/ 45164 h 124578"/>
                <a:gd name="csX11" fmla="*/ 15756 w 139432"/>
                <a:gd name="csY11" fmla="*/ 42139 h 124578"/>
                <a:gd name="csX12" fmla="*/ 53274 w 139432"/>
                <a:gd name="csY12" fmla="*/ 6113 h 124578"/>
                <a:gd name="csX13" fmla="*/ 68393 w 139432"/>
                <a:gd name="csY13" fmla="*/ 24538 h 124578"/>
                <a:gd name="csX14" fmla="*/ 53274 w 139432"/>
                <a:gd name="csY14" fmla="*/ 89990 h 124578"/>
                <a:gd name="csX15" fmla="*/ 26675 w 139432"/>
                <a:gd name="csY15" fmla="*/ 118591 h 124578"/>
                <a:gd name="csX16" fmla="*/ 12676 w 139432"/>
                <a:gd name="csY16" fmla="*/ 115016 h 124578"/>
                <a:gd name="csX17" fmla="*/ 25835 w 139432"/>
                <a:gd name="csY17" fmla="*/ 100165 h 124578"/>
                <a:gd name="csX18" fmla="*/ 15476 w 139432"/>
                <a:gd name="csY18" fmla="*/ 90540 h 124578"/>
                <a:gd name="csX19" fmla="*/ 77 w 139432"/>
                <a:gd name="csY19" fmla="*/ 106490 h 124578"/>
                <a:gd name="csX20" fmla="*/ 26395 w 139432"/>
                <a:gd name="csY20" fmla="*/ 124641 h 124578"/>
                <a:gd name="csX21" fmla="*/ 55794 w 139432"/>
                <a:gd name="csY21" fmla="*/ 103740 h 124578"/>
                <a:gd name="csX22" fmla="*/ 86032 w 139432"/>
                <a:gd name="csY22" fmla="*/ 124641 h 124578"/>
                <a:gd name="csX23" fmla="*/ 130829 w 139432"/>
                <a:gd name="csY23" fmla="*/ 82290 h 124578"/>
                <a:gd name="csX24" fmla="*/ 127470 w 139432"/>
                <a:gd name="csY24" fmla="*/ 79540 h 124578"/>
                <a:gd name="csX25" fmla="*/ 123830 w 139432"/>
                <a:gd name="csY25" fmla="*/ 82565 h 124578"/>
                <a:gd name="csX26" fmla="*/ 86592 w 139432"/>
                <a:gd name="csY26" fmla="*/ 118591 h 124578"/>
                <a:gd name="csX27" fmla="*/ 71193 w 139432"/>
                <a:gd name="csY27" fmla="*/ 100440 h 124578"/>
                <a:gd name="csX28" fmla="*/ 75952 w 139432"/>
                <a:gd name="csY28" fmla="*/ 76240 h 124578"/>
                <a:gd name="csX29" fmla="*/ 85472 w 139432"/>
                <a:gd name="csY29" fmla="*/ 38564 h 124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9432" h="124578">
                  <a:moveTo>
                    <a:pt x="85472" y="38564"/>
                  </a:moveTo>
                  <a:cubicBezTo>
                    <a:pt x="87152" y="31414"/>
                    <a:pt x="93591" y="6113"/>
                    <a:pt x="113190" y="6113"/>
                  </a:cubicBezTo>
                  <a:cubicBezTo>
                    <a:pt x="114590" y="6113"/>
                    <a:pt x="121310" y="6113"/>
                    <a:pt x="127190" y="9688"/>
                  </a:cubicBezTo>
                  <a:cubicBezTo>
                    <a:pt x="119350" y="11063"/>
                    <a:pt x="113750" y="17938"/>
                    <a:pt x="113750" y="24538"/>
                  </a:cubicBezTo>
                  <a:cubicBezTo>
                    <a:pt x="113750" y="28938"/>
                    <a:pt x="116830" y="34164"/>
                    <a:pt x="124390" y="34164"/>
                  </a:cubicBezTo>
                  <a:cubicBezTo>
                    <a:pt x="130549" y="34164"/>
                    <a:pt x="139509" y="29213"/>
                    <a:pt x="139509" y="18213"/>
                  </a:cubicBezTo>
                  <a:cubicBezTo>
                    <a:pt x="139509" y="3913"/>
                    <a:pt x="122990" y="63"/>
                    <a:pt x="113470" y="63"/>
                  </a:cubicBezTo>
                  <a:cubicBezTo>
                    <a:pt x="97231" y="63"/>
                    <a:pt x="87432" y="14638"/>
                    <a:pt x="84072" y="20963"/>
                  </a:cubicBezTo>
                  <a:cubicBezTo>
                    <a:pt x="77072" y="2813"/>
                    <a:pt x="61953" y="63"/>
                    <a:pt x="53834" y="63"/>
                  </a:cubicBezTo>
                  <a:cubicBezTo>
                    <a:pt x="24715" y="63"/>
                    <a:pt x="8756" y="35539"/>
                    <a:pt x="8756" y="42414"/>
                  </a:cubicBezTo>
                  <a:cubicBezTo>
                    <a:pt x="8756" y="45164"/>
                    <a:pt x="11556" y="45164"/>
                    <a:pt x="12116" y="45164"/>
                  </a:cubicBezTo>
                  <a:cubicBezTo>
                    <a:pt x="14356" y="45164"/>
                    <a:pt x="15196" y="44614"/>
                    <a:pt x="15756" y="42139"/>
                  </a:cubicBezTo>
                  <a:cubicBezTo>
                    <a:pt x="25275" y="12988"/>
                    <a:pt x="43754" y="6113"/>
                    <a:pt x="53274" y="6113"/>
                  </a:cubicBezTo>
                  <a:cubicBezTo>
                    <a:pt x="58593" y="6113"/>
                    <a:pt x="68393" y="8588"/>
                    <a:pt x="68393" y="24538"/>
                  </a:cubicBezTo>
                  <a:cubicBezTo>
                    <a:pt x="68393" y="33064"/>
                    <a:pt x="63633" y="51489"/>
                    <a:pt x="53274" y="89990"/>
                  </a:cubicBezTo>
                  <a:cubicBezTo>
                    <a:pt x="48794" y="107040"/>
                    <a:pt x="38995" y="118591"/>
                    <a:pt x="26675" y="118591"/>
                  </a:cubicBezTo>
                  <a:cubicBezTo>
                    <a:pt x="24995" y="118591"/>
                    <a:pt x="18556" y="118591"/>
                    <a:pt x="12676" y="115016"/>
                  </a:cubicBezTo>
                  <a:cubicBezTo>
                    <a:pt x="19676" y="113641"/>
                    <a:pt x="25835" y="107865"/>
                    <a:pt x="25835" y="100165"/>
                  </a:cubicBezTo>
                  <a:cubicBezTo>
                    <a:pt x="25835" y="92740"/>
                    <a:pt x="19676" y="90540"/>
                    <a:pt x="15476" y="90540"/>
                  </a:cubicBezTo>
                  <a:cubicBezTo>
                    <a:pt x="7076" y="90540"/>
                    <a:pt x="77" y="97690"/>
                    <a:pt x="77" y="106490"/>
                  </a:cubicBezTo>
                  <a:cubicBezTo>
                    <a:pt x="77" y="119141"/>
                    <a:pt x="14076" y="124641"/>
                    <a:pt x="26395" y="124641"/>
                  </a:cubicBezTo>
                  <a:cubicBezTo>
                    <a:pt x="44874" y="124641"/>
                    <a:pt x="54954" y="105390"/>
                    <a:pt x="55794" y="103740"/>
                  </a:cubicBezTo>
                  <a:cubicBezTo>
                    <a:pt x="59153" y="113916"/>
                    <a:pt x="69233" y="124641"/>
                    <a:pt x="86032" y="124641"/>
                  </a:cubicBezTo>
                  <a:cubicBezTo>
                    <a:pt x="114870" y="124641"/>
                    <a:pt x="130829" y="89165"/>
                    <a:pt x="130829" y="82290"/>
                  </a:cubicBezTo>
                  <a:cubicBezTo>
                    <a:pt x="130829" y="79540"/>
                    <a:pt x="128309" y="79540"/>
                    <a:pt x="127470" y="79540"/>
                  </a:cubicBezTo>
                  <a:cubicBezTo>
                    <a:pt x="124950" y="79540"/>
                    <a:pt x="124390" y="80640"/>
                    <a:pt x="123830" y="82565"/>
                  </a:cubicBezTo>
                  <a:cubicBezTo>
                    <a:pt x="114590" y="111991"/>
                    <a:pt x="95551" y="118591"/>
                    <a:pt x="86592" y="118591"/>
                  </a:cubicBezTo>
                  <a:cubicBezTo>
                    <a:pt x="75672" y="118591"/>
                    <a:pt x="71193" y="109790"/>
                    <a:pt x="71193" y="100440"/>
                  </a:cubicBezTo>
                  <a:cubicBezTo>
                    <a:pt x="71193" y="94390"/>
                    <a:pt x="72873" y="88340"/>
                    <a:pt x="75952" y="76240"/>
                  </a:cubicBezTo>
                  <a:lnTo>
                    <a:pt x="85472" y="38564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F6302C-FCED-448A-6401-8656FC303B5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08020" y="4530167"/>
              <a:ext cx="79571" cy="82969"/>
            </a:xfrm>
            <a:custGeom>
              <a:avLst/>
              <a:gdLst>
                <a:gd name="csX0" fmla="*/ 45944 w 79571"/>
                <a:gd name="csY0" fmla="*/ 41640 h 82969"/>
                <a:gd name="csX1" fmla="*/ 74166 w 79571"/>
                <a:gd name="csY1" fmla="*/ 29705 h 82969"/>
                <a:gd name="csX2" fmla="*/ 79654 w 79571"/>
                <a:gd name="csY2" fmla="*/ 23737 h 82969"/>
                <a:gd name="csX3" fmla="*/ 73578 w 79571"/>
                <a:gd name="csY3" fmla="*/ 17577 h 82969"/>
                <a:gd name="csX4" fmla="*/ 69463 w 79571"/>
                <a:gd name="csY4" fmla="*/ 19310 h 82969"/>
                <a:gd name="csX5" fmla="*/ 42808 w 79571"/>
                <a:gd name="csY5" fmla="*/ 36828 h 82969"/>
                <a:gd name="csX6" fmla="*/ 45748 w 79571"/>
                <a:gd name="csY6" fmla="*/ 8337 h 82969"/>
                <a:gd name="csX7" fmla="*/ 39868 w 79571"/>
                <a:gd name="csY7" fmla="*/ 59 h 82969"/>
                <a:gd name="csX8" fmla="*/ 33793 w 79571"/>
                <a:gd name="csY8" fmla="*/ 5834 h 82969"/>
                <a:gd name="csX9" fmla="*/ 34772 w 79571"/>
                <a:gd name="csY9" fmla="*/ 15267 h 82969"/>
                <a:gd name="csX10" fmla="*/ 36928 w 79571"/>
                <a:gd name="csY10" fmla="*/ 36828 h 82969"/>
                <a:gd name="csX11" fmla="*/ 10470 w 79571"/>
                <a:gd name="csY11" fmla="*/ 19310 h 82969"/>
                <a:gd name="csX12" fmla="*/ 6158 w 79571"/>
                <a:gd name="csY12" fmla="*/ 17577 h 82969"/>
                <a:gd name="csX13" fmla="*/ 82 w 79571"/>
                <a:gd name="csY13" fmla="*/ 23737 h 82969"/>
                <a:gd name="csX14" fmla="*/ 4198 w 79571"/>
                <a:gd name="csY14" fmla="*/ 29320 h 82969"/>
                <a:gd name="csX15" fmla="*/ 33793 w 79571"/>
                <a:gd name="csY15" fmla="*/ 41448 h 82969"/>
                <a:gd name="csX16" fmla="*/ 5570 w 79571"/>
                <a:gd name="csY16" fmla="*/ 53383 h 82969"/>
                <a:gd name="csX17" fmla="*/ 82 w 79571"/>
                <a:gd name="csY17" fmla="*/ 59351 h 82969"/>
                <a:gd name="csX18" fmla="*/ 6158 w 79571"/>
                <a:gd name="csY18" fmla="*/ 65511 h 82969"/>
                <a:gd name="csX19" fmla="*/ 10274 w 79571"/>
                <a:gd name="csY19" fmla="*/ 63778 h 82969"/>
                <a:gd name="csX20" fmla="*/ 36928 w 79571"/>
                <a:gd name="csY20" fmla="*/ 46260 h 82969"/>
                <a:gd name="csX21" fmla="*/ 33793 w 79571"/>
                <a:gd name="csY21" fmla="*/ 77254 h 82969"/>
                <a:gd name="csX22" fmla="*/ 39868 w 79571"/>
                <a:gd name="csY22" fmla="*/ 83029 h 82969"/>
                <a:gd name="csX23" fmla="*/ 45944 w 79571"/>
                <a:gd name="csY23" fmla="*/ 77254 h 82969"/>
                <a:gd name="csX24" fmla="*/ 44964 w 79571"/>
                <a:gd name="csY24" fmla="*/ 67821 h 82969"/>
                <a:gd name="csX25" fmla="*/ 42808 w 79571"/>
                <a:gd name="csY25" fmla="*/ 46260 h 82969"/>
                <a:gd name="csX26" fmla="*/ 66327 w 79571"/>
                <a:gd name="csY26" fmla="*/ 61661 h 82969"/>
                <a:gd name="csX27" fmla="*/ 73578 w 79571"/>
                <a:gd name="csY27" fmla="*/ 65511 h 82969"/>
                <a:gd name="csX28" fmla="*/ 79654 w 79571"/>
                <a:gd name="csY28" fmla="*/ 59351 h 82969"/>
                <a:gd name="csX29" fmla="*/ 75538 w 79571"/>
                <a:gd name="csY29" fmla="*/ 53768 h 82969"/>
                <a:gd name="csX30" fmla="*/ 45944 w 79571"/>
                <a:gd name="csY30" fmla="*/ 41640 h 829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571" h="82969">
                  <a:moveTo>
                    <a:pt x="45944" y="41640"/>
                  </a:moveTo>
                  <a:cubicBezTo>
                    <a:pt x="62015" y="34710"/>
                    <a:pt x="69267" y="32015"/>
                    <a:pt x="74166" y="29705"/>
                  </a:cubicBezTo>
                  <a:cubicBezTo>
                    <a:pt x="77890" y="28165"/>
                    <a:pt x="79654" y="27395"/>
                    <a:pt x="79654" y="23737"/>
                  </a:cubicBezTo>
                  <a:cubicBezTo>
                    <a:pt x="79654" y="20465"/>
                    <a:pt x="77106" y="17577"/>
                    <a:pt x="73578" y="17577"/>
                  </a:cubicBezTo>
                  <a:cubicBezTo>
                    <a:pt x="72206" y="17577"/>
                    <a:pt x="71814" y="17577"/>
                    <a:pt x="69463" y="19310"/>
                  </a:cubicBezTo>
                  <a:lnTo>
                    <a:pt x="42808" y="36828"/>
                  </a:lnTo>
                  <a:lnTo>
                    <a:pt x="45748" y="8337"/>
                  </a:lnTo>
                  <a:cubicBezTo>
                    <a:pt x="46140" y="4872"/>
                    <a:pt x="45748" y="59"/>
                    <a:pt x="39868" y="59"/>
                  </a:cubicBezTo>
                  <a:cubicBezTo>
                    <a:pt x="37516" y="59"/>
                    <a:pt x="33793" y="1599"/>
                    <a:pt x="33793" y="5834"/>
                  </a:cubicBezTo>
                  <a:cubicBezTo>
                    <a:pt x="33793" y="7567"/>
                    <a:pt x="34576" y="13342"/>
                    <a:pt x="34772" y="15267"/>
                  </a:cubicBezTo>
                  <a:cubicBezTo>
                    <a:pt x="35164" y="18540"/>
                    <a:pt x="36536" y="32400"/>
                    <a:pt x="36928" y="36828"/>
                  </a:cubicBezTo>
                  <a:lnTo>
                    <a:pt x="10470" y="19310"/>
                  </a:lnTo>
                  <a:cubicBezTo>
                    <a:pt x="8510" y="18155"/>
                    <a:pt x="7922" y="17577"/>
                    <a:pt x="6158" y="17577"/>
                  </a:cubicBezTo>
                  <a:cubicBezTo>
                    <a:pt x="2630" y="17577"/>
                    <a:pt x="82" y="20465"/>
                    <a:pt x="82" y="23737"/>
                  </a:cubicBezTo>
                  <a:cubicBezTo>
                    <a:pt x="82" y="27587"/>
                    <a:pt x="2434" y="28550"/>
                    <a:pt x="4198" y="29320"/>
                  </a:cubicBezTo>
                  <a:lnTo>
                    <a:pt x="33793" y="41448"/>
                  </a:lnTo>
                  <a:cubicBezTo>
                    <a:pt x="17721" y="48378"/>
                    <a:pt x="10470" y="51073"/>
                    <a:pt x="5570" y="53383"/>
                  </a:cubicBezTo>
                  <a:cubicBezTo>
                    <a:pt x="1846" y="54923"/>
                    <a:pt x="82" y="55693"/>
                    <a:pt x="82" y="59351"/>
                  </a:cubicBezTo>
                  <a:cubicBezTo>
                    <a:pt x="82" y="62623"/>
                    <a:pt x="2630" y="65511"/>
                    <a:pt x="6158" y="65511"/>
                  </a:cubicBezTo>
                  <a:cubicBezTo>
                    <a:pt x="7530" y="65511"/>
                    <a:pt x="7922" y="65511"/>
                    <a:pt x="10274" y="63778"/>
                  </a:cubicBezTo>
                  <a:lnTo>
                    <a:pt x="36928" y="46260"/>
                  </a:lnTo>
                  <a:lnTo>
                    <a:pt x="33793" y="77254"/>
                  </a:lnTo>
                  <a:cubicBezTo>
                    <a:pt x="33793" y="81489"/>
                    <a:pt x="37516" y="83029"/>
                    <a:pt x="39868" y="83029"/>
                  </a:cubicBezTo>
                  <a:cubicBezTo>
                    <a:pt x="42220" y="83029"/>
                    <a:pt x="45944" y="81489"/>
                    <a:pt x="45944" y="77254"/>
                  </a:cubicBezTo>
                  <a:cubicBezTo>
                    <a:pt x="45944" y="75521"/>
                    <a:pt x="45160" y="69746"/>
                    <a:pt x="44964" y="67821"/>
                  </a:cubicBezTo>
                  <a:cubicBezTo>
                    <a:pt x="44572" y="64548"/>
                    <a:pt x="43200" y="50688"/>
                    <a:pt x="42808" y="46260"/>
                  </a:cubicBezTo>
                  <a:lnTo>
                    <a:pt x="66327" y="61661"/>
                  </a:lnTo>
                  <a:cubicBezTo>
                    <a:pt x="71422" y="65511"/>
                    <a:pt x="71814" y="65511"/>
                    <a:pt x="73578" y="65511"/>
                  </a:cubicBezTo>
                  <a:cubicBezTo>
                    <a:pt x="77106" y="65511"/>
                    <a:pt x="79654" y="62623"/>
                    <a:pt x="79654" y="59351"/>
                  </a:cubicBezTo>
                  <a:cubicBezTo>
                    <a:pt x="79654" y="55501"/>
                    <a:pt x="77302" y="54538"/>
                    <a:pt x="75538" y="53768"/>
                  </a:cubicBezTo>
                  <a:lnTo>
                    <a:pt x="45944" y="41640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CCF826-9651-3245-2918-EF737C75E3E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311939" y="4659916"/>
              <a:ext cx="71339" cy="127823"/>
            </a:xfrm>
            <a:custGeom>
              <a:avLst/>
              <a:gdLst>
                <a:gd name="csX0" fmla="*/ 44376 w 71339"/>
                <a:gd name="csY0" fmla="*/ 5455 h 127823"/>
                <a:gd name="csX1" fmla="*/ 38496 w 71339"/>
                <a:gd name="csY1" fmla="*/ 65 h 127823"/>
                <a:gd name="csX2" fmla="*/ 82 w 71339"/>
                <a:gd name="csY2" fmla="*/ 12386 h 127823"/>
                <a:gd name="csX3" fmla="*/ 82 w 71339"/>
                <a:gd name="csY3" fmla="*/ 19316 h 127823"/>
                <a:gd name="csX4" fmla="*/ 28501 w 71339"/>
                <a:gd name="csY4" fmla="*/ 13926 h 127823"/>
                <a:gd name="csX5" fmla="*/ 28501 w 71339"/>
                <a:gd name="csY5" fmla="*/ 112103 h 127823"/>
                <a:gd name="csX6" fmla="*/ 8902 w 71339"/>
                <a:gd name="csY6" fmla="*/ 120958 h 127823"/>
                <a:gd name="csX7" fmla="*/ 1454 w 71339"/>
                <a:gd name="csY7" fmla="*/ 120958 h 127823"/>
                <a:gd name="csX8" fmla="*/ 1454 w 71339"/>
                <a:gd name="csY8" fmla="*/ 127888 h 127823"/>
                <a:gd name="csX9" fmla="*/ 36340 w 71339"/>
                <a:gd name="csY9" fmla="*/ 127118 h 127823"/>
                <a:gd name="csX10" fmla="*/ 71422 w 71339"/>
                <a:gd name="csY10" fmla="*/ 127888 h 127823"/>
                <a:gd name="csX11" fmla="*/ 71422 w 71339"/>
                <a:gd name="csY11" fmla="*/ 120958 h 127823"/>
                <a:gd name="csX12" fmla="*/ 63975 w 71339"/>
                <a:gd name="csY12" fmla="*/ 120958 h 127823"/>
                <a:gd name="csX13" fmla="*/ 44376 w 71339"/>
                <a:gd name="csY13" fmla="*/ 112103 h 127823"/>
                <a:gd name="csX14" fmla="*/ 44376 w 71339"/>
                <a:gd name="csY14" fmla="*/ 5455 h 127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1339" h="127823">
                  <a:moveTo>
                    <a:pt x="44376" y="5455"/>
                  </a:moveTo>
                  <a:cubicBezTo>
                    <a:pt x="44376" y="258"/>
                    <a:pt x="43984" y="65"/>
                    <a:pt x="38496" y="65"/>
                  </a:cubicBezTo>
                  <a:cubicBezTo>
                    <a:pt x="25953" y="12193"/>
                    <a:pt x="8118" y="12386"/>
                    <a:pt x="82" y="12386"/>
                  </a:cubicBezTo>
                  <a:lnTo>
                    <a:pt x="82" y="19316"/>
                  </a:lnTo>
                  <a:cubicBezTo>
                    <a:pt x="4786" y="19316"/>
                    <a:pt x="17721" y="19316"/>
                    <a:pt x="28501" y="13926"/>
                  </a:cubicBezTo>
                  <a:lnTo>
                    <a:pt x="28501" y="112103"/>
                  </a:lnTo>
                  <a:cubicBezTo>
                    <a:pt x="28501" y="118456"/>
                    <a:pt x="28501" y="120958"/>
                    <a:pt x="8902" y="120958"/>
                  </a:cubicBezTo>
                  <a:lnTo>
                    <a:pt x="1454" y="120958"/>
                  </a:lnTo>
                  <a:lnTo>
                    <a:pt x="1454" y="127888"/>
                  </a:lnTo>
                  <a:cubicBezTo>
                    <a:pt x="4982" y="127696"/>
                    <a:pt x="29089" y="127118"/>
                    <a:pt x="36340" y="127118"/>
                  </a:cubicBezTo>
                  <a:cubicBezTo>
                    <a:pt x="42416" y="127118"/>
                    <a:pt x="67111" y="127696"/>
                    <a:pt x="71422" y="127888"/>
                  </a:cubicBezTo>
                  <a:lnTo>
                    <a:pt x="71422" y="120958"/>
                  </a:lnTo>
                  <a:lnTo>
                    <a:pt x="63975" y="120958"/>
                  </a:lnTo>
                  <a:cubicBezTo>
                    <a:pt x="44376" y="120958"/>
                    <a:pt x="44376" y="118456"/>
                    <a:pt x="44376" y="112103"/>
                  </a:cubicBezTo>
                  <a:lnTo>
                    <a:pt x="44376" y="5455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2D5425-8C76-38FB-01F2-238BF26F6EB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56250" y="4513225"/>
              <a:ext cx="65796" cy="275006"/>
            </a:xfrm>
            <a:custGeom>
              <a:avLst/>
              <a:gdLst>
                <a:gd name="csX0" fmla="*/ 11286 w 65796"/>
                <a:gd name="csY0" fmla="*/ 9413 h 275006"/>
                <a:gd name="csX1" fmla="*/ 5687 w 65796"/>
                <a:gd name="csY1" fmla="*/ 63 h 275006"/>
                <a:gd name="csX2" fmla="*/ 87 w 65796"/>
                <a:gd name="csY2" fmla="*/ 10238 h 275006"/>
                <a:gd name="csX3" fmla="*/ 87 w 65796"/>
                <a:gd name="csY3" fmla="*/ 264894 h 275006"/>
                <a:gd name="csX4" fmla="*/ 5687 w 65796"/>
                <a:gd name="csY4" fmla="*/ 275070 h 275006"/>
                <a:gd name="csX5" fmla="*/ 11286 w 65796"/>
                <a:gd name="csY5" fmla="*/ 265719 h 275006"/>
                <a:gd name="csX6" fmla="*/ 11286 w 65796"/>
                <a:gd name="csY6" fmla="*/ 9413 h 275006"/>
                <a:gd name="csX7" fmla="*/ 65883 w 65796"/>
                <a:gd name="csY7" fmla="*/ 10238 h 275006"/>
                <a:gd name="csX8" fmla="*/ 60284 w 65796"/>
                <a:gd name="csY8" fmla="*/ 63 h 275006"/>
                <a:gd name="csX9" fmla="*/ 54684 w 65796"/>
                <a:gd name="csY9" fmla="*/ 9413 h 275006"/>
                <a:gd name="csX10" fmla="*/ 54684 w 65796"/>
                <a:gd name="csY10" fmla="*/ 265719 h 275006"/>
                <a:gd name="csX11" fmla="*/ 60284 w 65796"/>
                <a:gd name="csY11" fmla="*/ 275070 h 275006"/>
                <a:gd name="csX12" fmla="*/ 65883 w 65796"/>
                <a:gd name="csY12" fmla="*/ 264894 h 275006"/>
                <a:gd name="csX13" fmla="*/ 65883 w 65796"/>
                <a:gd name="csY13" fmla="*/ 10238 h 2750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5796" h="275006">
                  <a:moveTo>
                    <a:pt x="11286" y="9413"/>
                  </a:moveTo>
                  <a:cubicBezTo>
                    <a:pt x="11286" y="5013"/>
                    <a:pt x="11286" y="63"/>
                    <a:pt x="5687" y="63"/>
                  </a:cubicBezTo>
                  <a:cubicBezTo>
                    <a:pt x="87" y="63"/>
                    <a:pt x="87" y="6113"/>
                    <a:pt x="87" y="10238"/>
                  </a:cubicBezTo>
                  <a:lnTo>
                    <a:pt x="87" y="264894"/>
                  </a:lnTo>
                  <a:cubicBezTo>
                    <a:pt x="87" y="269294"/>
                    <a:pt x="87" y="275070"/>
                    <a:pt x="5687" y="275070"/>
                  </a:cubicBezTo>
                  <a:cubicBezTo>
                    <a:pt x="11286" y="275070"/>
                    <a:pt x="11286" y="270119"/>
                    <a:pt x="11286" y="265719"/>
                  </a:cubicBezTo>
                  <a:lnTo>
                    <a:pt x="11286" y="9413"/>
                  </a:lnTo>
                  <a:close/>
                  <a:moveTo>
                    <a:pt x="65883" y="10238"/>
                  </a:moveTo>
                  <a:cubicBezTo>
                    <a:pt x="65883" y="5838"/>
                    <a:pt x="65883" y="63"/>
                    <a:pt x="60284" y="63"/>
                  </a:cubicBezTo>
                  <a:cubicBezTo>
                    <a:pt x="54684" y="63"/>
                    <a:pt x="54684" y="5013"/>
                    <a:pt x="54684" y="9413"/>
                  </a:cubicBezTo>
                  <a:lnTo>
                    <a:pt x="54684" y="265719"/>
                  </a:lnTo>
                  <a:cubicBezTo>
                    <a:pt x="54684" y="270119"/>
                    <a:pt x="54684" y="275070"/>
                    <a:pt x="60284" y="275070"/>
                  </a:cubicBezTo>
                  <a:cubicBezTo>
                    <a:pt x="65883" y="275070"/>
                    <a:pt x="65883" y="269019"/>
                    <a:pt x="65883" y="264894"/>
                  </a:cubicBezTo>
                  <a:lnTo>
                    <a:pt x="65883" y="10238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85A634-FD61-5A2F-B062-A27ED1849B8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82243" y="4594352"/>
              <a:ext cx="111433" cy="178479"/>
            </a:xfrm>
            <a:custGeom>
              <a:avLst/>
              <a:gdLst>
                <a:gd name="csX0" fmla="*/ 21931 w 111433"/>
                <a:gd name="csY0" fmla="*/ 112541 h 178479"/>
                <a:gd name="csX1" fmla="*/ 59729 w 111433"/>
                <a:gd name="csY1" fmla="*/ 128216 h 178479"/>
                <a:gd name="csX2" fmla="*/ 111526 w 111433"/>
                <a:gd name="csY2" fmla="*/ 63864 h 178479"/>
                <a:gd name="csX3" fmla="*/ 67008 w 111433"/>
                <a:gd name="csY3" fmla="*/ 63 h 178479"/>
                <a:gd name="csX4" fmla="*/ 21091 w 111433"/>
                <a:gd name="csY4" fmla="*/ 16563 h 178479"/>
                <a:gd name="csX5" fmla="*/ 21091 w 111433"/>
                <a:gd name="csY5" fmla="*/ 3088 h 178479"/>
                <a:gd name="csX6" fmla="*/ 92 w 111433"/>
                <a:gd name="csY6" fmla="*/ 3088 h 178479"/>
                <a:gd name="csX7" fmla="*/ 92 w 111433"/>
                <a:gd name="csY7" fmla="*/ 178542 h 178479"/>
                <a:gd name="csX8" fmla="*/ 21931 w 111433"/>
                <a:gd name="csY8" fmla="*/ 178542 h 178479"/>
                <a:gd name="csX9" fmla="*/ 21931 w 111433"/>
                <a:gd name="csY9" fmla="*/ 112541 h 178479"/>
                <a:gd name="csX10" fmla="*/ 21931 w 111433"/>
                <a:gd name="csY10" fmla="*/ 33614 h 178479"/>
                <a:gd name="csX11" fmla="*/ 51609 w 111433"/>
                <a:gd name="csY11" fmla="*/ 17663 h 178479"/>
                <a:gd name="csX12" fmla="*/ 89687 w 111433"/>
                <a:gd name="csY12" fmla="*/ 63864 h 178479"/>
                <a:gd name="csX13" fmla="*/ 48809 w 111433"/>
                <a:gd name="csY13" fmla="*/ 111440 h 178479"/>
                <a:gd name="csX14" fmla="*/ 24731 w 111433"/>
                <a:gd name="csY14" fmla="*/ 98515 h 178479"/>
                <a:gd name="csX15" fmla="*/ 21931 w 111433"/>
                <a:gd name="csY15" fmla="*/ 88890 h 178479"/>
                <a:gd name="csX16" fmla="*/ 21931 w 111433"/>
                <a:gd name="csY16" fmla="*/ 33614 h 1784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11433" h="178479">
                  <a:moveTo>
                    <a:pt x="21931" y="112541"/>
                  </a:moveTo>
                  <a:cubicBezTo>
                    <a:pt x="30610" y="120516"/>
                    <a:pt x="42930" y="128216"/>
                    <a:pt x="59729" y="128216"/>
                  </a:cubicBezTo>
                  <a:cubicBezTo>
                    <a:pt x="86887" y="128216"/>
                    <a:pt x="111526" y="101265"/>
                    <a:pt x="111526" y="63864"/>
                  </a:cubicBezTo>
                  <a:cubicBezTo>
                    <a:pt x="111526" y="30863"/>
                    <a:pt x="93887" y="63"/>
                    <a:pt x="67008" y="63"/>
                  </a:cubicBezTo>
                  <a:cubicBezTo>
                    <a:pt x="50209" y="63"/>
                    <a:pt x="33970" y="5838"/>
                    <a:pt x="21091" y="16563"/>
                  </a:cubicBezTo>
                  <a:lnTo>
                    <a:pt x="21091" y="3088"/>
                  </a:lnTo>
                  <a:lnTo>
                    <a:pt x="92" y="3088"/>
                  </a:lnTo>
                  <a:lnTo>
                    <a:pt x="92" y="178542"/>
                  </a:lnTo>
                  <a:lnTo>
                    <a:pt x="21931" y="178542"/>
                  </a:lnTo>
                  <a:lnTo>
                    <a:pt x="21931" y="112541"/>
                  </a:lnTo>
                  <a:close/>
                  <a:moveTo>
                    <a:pt x="21931" y="33614"/>
                  </a:moveTo>
                  <a:cubicBezTo>
                    <a:pt x="28650" y="23988"/>
                    <a:pt x="39570" y="17663"/>
                    <a:pt x="51609" y="17663"/>
                  </a:cubicBezTo>
                  <a:cubicBezTo>
                    <a:pt x="72888" y="17663"/>
                    <a:pt x="89687" y="38564"/>
                    <a:pt x="89687" y="63864"/>
                  </a:cubicBezTo>
                  <a:cubicBezTo>
                    <a:pt x="89687" y="92190"/>
                    <a:pt x="69808" y="111440"/>
                    <a:pt x="48809" y="111440"/>
                  </a:cubicBezTo>
                  <a:cubicBezTo>
                    <a:pt x="37890" y="111440"/>
                    <a:pt x="30330" y="105940"/>
                    <a:pt x="24731" y="98515"/>
                  </a:cubicBezTo>
                  <a:cubicBezTo>
                    <a:pt x="21931" y="94390"/>
                    <a:pt x="21931" y="93840"/>
                    <a:pt x="21931" y="88890"/>
                  </a:cubicBezTo>
                  <a:lnTo>
                    <a:pt x="21931" y="33614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659667-61D0-EC2F-96AF-1CE8B910DC9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720120" y="4592702"/>
              <a:ext cx="122913" cy="129803"/>
            </a:xfrm>
            <a:custGeom>
              <a:avLst/>
              <a:gdLst>
                <a:gd name="csX0" fmla="*/ 123010 w 122913"/>
                <a:gd name="csY0" fmla="*/ 66339 h 129803"/>
                <a:gd name="csX1" fmla="*/ 61694 w 122913"/>
                <a:gd name="csY1" fmla="*/ 63 h 129803"/>
                <a:gd name="csX2" fmla="*/ 97 w 122913"/>
                <a:gd name="csY2" fmla="*/ 66339 h 129803"/>
                <a:gd name="csX3" fmla="*/ 61414 w 122913"/>
                <a:gd name="csY3" fmla="*/ 129866 h 129803"/>
                <a:gd name="csX4" fmla="*/ 123010 w 122913"/>
                <a:gd name="csY4" fmla="*/ 66339 h 129803"/>
                <a:gd name="csX5" fmla="*/ 61414 w 122913"/>
                <a:gd name="csY5" fmla="*/ 112266 h 129803"/>
                <a:gd name="csX6" fmla="*/ 21936 w 122913"/>
                <a:gd name="csY6" fmla="*/ 63589 h 129803"/>
                <a:gd name="csX7" fmla="*/ 61414 w 122913"/>
                <a:gd name="csY7" fmla="*/ 16838 h 129803"/>
                <a:gd name="csX8" fmla="*/ 101172 w 122913"/>
                <a:gd name="csY8" fmla="*/ 63589 h 129803"/>
                <a:gd name="csX9" fmla="*/ 61414 w 122913"/>
                <a:gd name="csY9" fmla="*/ 112266 h 1298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22913" h="129803">
                  <a:moveTo>
                    <a:pt x="123010" y="66339"/>
                  </a:moveTo>
                  <a:cubicBezTo>
                    <a:pt x="123010" y="29488"/>
                    <a:pt x="95012" y="63"/>
                    <a:pt x="61694" y="63"/>
                  </a:cubicBezTo>
                  <a:cubicBezTo>
                    <a:pt x="27256" y="63"/>
                    <a:pt x="97" y="30313"/>
                    <a:pt x="97" y="66339"/>
                  </a:cubicBezTo>
                  <a:cubicBezTo>
                    <a:pt x="97" y="102640"/>
                    <a:pt x="28656" y="129866"/>
                    <a:pt x="61414" y="129866"/>
                  </a:cubicBezTo>
                  <a:cubicBezTo>
                    <a:pt x="95012" y="129866"/>
                    <a:pt x="123010" y="102090"/>
                    <a:pt x="123010" y="66339"/>
                  </a:cubicBezTo>
                  <a:close/>
                  <a:moveTo>
                    <a:pt x="61414" y="112266"/>
                  </a:moveTo>
                  <a:cubicBezTo>
                    <a:pt x="42095" y="112266"/>
                    <a:pt x="21936" y="96865"/>
                    <a:pt x="21936" y="63589"/>
                  </a:cubicBezTo>
                  <a:cubicBezTo>
                    <a:pt x="21936" y="30314"/>
                    <a:pt x="43215" y="16838"/>
                    <a:pt x="61414" y="16838"/>
                  </a:cubicBezTo>
                  <a:cubicBezTo>
                    <a:pt x="81013" y="16838"/>
                    <a:pt x="101172" y="31139"/>
                    <a:pt x="101172" y="63589"/>
                  </a:cubicBezTo>
                  <a:cubicBezTo>
                    <a:pt x="101172" y="96040"/>
                    <a:pt x="82133" y="112266"/>
                    <a:pt x="61414" y="112266"/>
                  </a:cubicBez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3E2CA4-B7FC-6520-4070-E004E2FC636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859553" y="4592702"/>
              <a:ext cx="92954" cy="129803"/>
            </a:xfrm>
            <a:custGeom>
              <a:avLst/>
              <a:gdLst>
                <a:gd name="csX0" fmla="*/ 88297 w 92954"/>
                <a:gd name="csY0" fmla="*/ 8863 h 129803"/>
                <a:gd name="csX1" fmla="*/ 47980 w 92954"/>
                <a:gd name="csY1" fmla="*/ 63 h 129803"/>
                <a:gd name="csX2" fmla="*/ 1502 w 92954"/>
                <a:gd name="csY2" fmla="*/ 36089 h 129803"/>
                <a:gd name="csX3" fmla="*/ 16621 w 92954"/>
                <a:gd name="csY3" fmla="*/ 63589 h 129803"/>
                <a:gd name="csX4" fmla="*/ 46860 w 92954"/>
                <a:gd name="csY4" fmla="*/ 73765 h 129803"/>
                <a:gd name="csX5" fmla="*/ 73178 w 92954"/>
                <a:gd name="csY5" fmla="*/ 93565 h 129803"/>
                <a:gd name="csX6" fmla="*/ 46860 w 92954"/>
                <a:gd name="csY6" fmla="*/ 112541 h 129803"/>
                <a:gd name="csX7" fmla="*/ 3462 w 92954"/>
                <a:gd name="csY7" fmla="*/ 99065 h 129803"/>
                <a:gd name="csX8" fmla="*/ 102 w 92954"/>
                <a:gd name="csY8" fmla="*/ 117766 h 129803"/>
                <a:gd name="csX9" fmla="*/ 47140 w 92954"/>
                <a:gd name="csY9" fmla="*/ 129866 h 129803"/>
                <a:gd name="csX10" fmla="*/ 79618 w 92954"/>
                <a:gd name="csY10" fmla="*/ 121066 h 129803"/>
                <a:gd name="csX11" fmla="*/ 93057 w 92954"/>
                <a:gd name="csY11" fmla="*/ 91640 h 129803"/>
                <a:gd name="csX12" fmla="*/ 82138 w 92954"/>
                <a:gd name="csY12" fmla="*/ 66339 h 129803"/>
                <a:gd name="csX13" fmla="*/ 49660 w 92954"/>
                <a:gd name="csY13" fmla="*/ 52589 h 129803"/>
                <a:gd name="csX14" fmla="*/ 21381 w 92954"/>
                <a:gd name="csY14" fmla="*/ 33339 h 129803"/>
                <a:gd name="csX15" fmla="*/ 45180 w 92954"/>
                <a:gd name="csY15" fmla="*/ 16288 h 129803"/>
                <a:gd name="csX16" fmla="*/ 84938 w 92954"/>
                <a:gd name="csY16" fmla="*/ 26738 h 129803"/>
                <a:gd name="csX17" fmla="*/ 88297 w 92954"/>
                <a:gd name="csY17" fmla="*/ 8863 h 1298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92954" h="129803">
                  <a:moveTo>
                    <a:pt x="88297" y="8863"/>
                  </a:moveTo>
                  <a:cubicBezTo>
                    <a:pt x="73738" y="2263"/>
                    <a:pt x="62259" y="63"/>
                    <a:pt x="47980" y="63"/>
                  </a:cubicBezTo>
                  <a:cubicBezTo>
                    <a:pt x="40980" y="63"/>
                    <a:pt x="1502" y="63"/>
                    <a:pt x="1502" y="36089"/>
                  </a:cubicBezTo>
                  <a:cubicBezTo>
                    <a:pt x="1502" y="49564"/>
                    <a:pt x="9622" y="58364"/>
                    <a:pt x="16621" y="63589"/>
                  </a:cubicBezTo>
                  <a:cubicBezTo>
                    <a:pt x="25301" y="69639"/>
                    <a:pt x="31461" y="70739"/>
                    <a:pt x="46860" y="73765"/>
                  </a:cubicBezTo>
                  <a:cubicBezTo>
                    <a:pt x="56939" y="75690"/>
                    <a:pt x="73178" y="78990"/>
                    <a:pt x="73178" y="93565"/>
                  </a:cubicBezTo>
                  <a:cubicBezTo>
                    <a:pt x="73178" y="112541"/>
                    <a:pt x="51059" y="112541"/>
                    <a:pt x="46860" y="112541"/>
                  </a:cubicBezTo>
                  <a:cubicBezTo>
                    <a:pt x="24181" y="112541"/>
                    <a:pt x="8502" y="102365"/>
                    <a:pt x="3462" y="99065"/>
                  </a:cubicBezTo>
                  <a:lnTo>
                    <a:pt x="102" y="117766"/>
                  </a:lnTo>
                  <a:cubicBezTo>
                    <a:pt x="9062" y="122166"/>
                    <a:pt x="24461" y="129866"/>
                    <a:pt x="47140" y="129866"/>
                  </a:cubicBezTo>
                  <a:cubicBezTo>
                    <a:pt x="52179" y="129866"/>
                    <a:pt x="67579" y="129866"/>
                    <a:pt x="79618" y="121066"/>
                  </a:cubicBezTo>
                  <a:cubicBezTo>
                    <a:pt x="88297" y="114466"/>
                    <a:pt x="93057" y="103465"/>
                    <a:pt x="93057" y="91640"/>
                  </a:cubicBezTo>
                  <a:cubicBezTo>
                    <a:pt x="93057" y="76515"/>
                    <a:pt x="82698" y="67164"/>
                    <a:pt x="82138" y="66339"/>
                  </a:cubicBezTo>
                  <a:cubicBezTo>
                    <a:pt x="71218" y="56714"/>
                    <a:pt x="63659" y="55064"/>
                    <a:pt x="49660" y="52589"/>
                  </a:cubicBezTo>
                  <a:cubicBezTo>
                    <a:pt x="34260" y="49564"/>
                    <a:pt x="21381" y="46814"/>
                    <a:pt x="21381" y="33339"/>
                  </a:cubicBezTo>
                  <a:cubicBezTo>
                    <a:pt x="21381" y="16288"/>
                    <a:pt x="41540" y="16288"/>
                    <a:pt x="45180" y="16288"/>
                  </a:cubicBezTo>
                  <a:cubicBezTo>
                    <a:pt x="54139" y="16288"/>
                    <a:pt x="68978" y="17388"/>
                    <a:pt x="84938" y="26738"/>
                  </a:cubicBezTo>
                  <a:lnTo>
                    <a:pt x="88297" y="8863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9FDB9D8-092A-08E5-D825-1E87F38B985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976483" y="4530167"/>
              <a:ext cx="79571" cy="82969"/>
            </a:xfrm>
            <a:custGeom>
              <a:avLst/>
              <a:gdLst>
                <a:gd name="csX0" fmla="*/ 45968 w 79571"/>
                <a:gd name="csY0" fmla="*/ 41640 h 82969"/>
                <a:gd name="csX1" fmla="*/ 74190 w 79571"/>
                <a:gd name="csY1" fmla="*/ 29705 h 82969"/>
                <a:gd name="csX2" fmla="*/ 79678 w 79571"/>
                <a:gd name="csY2" fmla="*/ 23737 h 82969"/>
                <a:gd name="csX3" fmla="*/ 73602 w 79571"/>
                <a:gd name="csY3" fmla="*/ 17577 h 82969"/>
                <a:gd name="csX4" fmla="*/ 69486 w 79571"/>
                <a:gd name="csY4" fmla="*/ 19310 h 82969"/>
                <a:gd name="csX5" fmla="*/ 42832 w 79571"/>
                <a:gd name="csY5" fmla="*/ 36828 h 82969"/>
                <a:gd name="csX6" fmla="*/ 45772 w 79571"/>
                <a:gd name="csY6" fmla="*/ 8337 h 82969"/>
                <a:gd name="csX7" fmla="*/ 39892 w 79571"/>
                <a:gd name="csY7" fmla="*/ 59 h 82969"/>
                <a:gd name="csX8" fmla="*/ 33816 w 79571"/>
                <a:gd name="csY8" fmla="*/ 5834 h 82969"/>
                <a:gd name="csX9" fmla="*/ 34796 w 79571"/>
                <a:gd name="csY9" fmla="*/ 15267 h 82969"/>
                <a:gd name="csX10" fmla="*/ 36952 w 79571"/>
                <a:gd name="csY10" fmla="*/ 36828 h 82969"/>
                <a:gd name="csX11" fmla="*/ 10494 w 79571"/>
                <a:gd name="csY11" fmla="*/ 19310 h 82969"/>
                <a:gd name="csX12" fmla="*/ 6182 w 79571"/>
                <a:gd name="csY12" fmla="*/ 17577 h 82969"/>
                <a:gd name="csX13" fmla="*/ 106 w 79571"/>
                <a:gd name="csY13" fmla="*/ 23737 h 82969"/>
                <a:gd name="csX14" fmla="*/ 4222 w 79571"/>
                <a:gd name="csY14" fmla="*/ 29320 h 82969"/>
                <a:gd name="csX15" fmla="*/ 33816 w 79571"/>
                <a:gd name="csY15" fmla="*/ 41448 h 82969"/>
                <a:gd name="csX16" fmla="*/ 5594 w 79571"/>
                <a:gd name="csY16" fmla="*/ 53383 h 82969"/>
                <a:gd name="csX17" fmla="*/ 106 w 79571"/>
                <a:gd name="csY17" fmla="*/ 59351 h 82969"/>
                <a:gd name="csX18" fmla="*/ 6182 w 79571"/>
                <a:gd name="csY18" fmla="*/ 65511 h 82969"/>
                <a:gd name="csX19" fmla="*/ 10298 w 79571"/>
                <a:gd name="csY19" fmla="*/ 63778 h 82969"/>
                <a:gd name="csX20" fmla="*/ 36952 w 79571"/>
                <a:gd name="csY20" fmla="*/ 46260 h 82969"/>
                <a:gd name="csX21" fmla="*/ 33816 w 79571"/>
                <a:gd name="csY21" fmla="*/ 77254 h 82969"/>
                <a:gd name="csX22" fmla="*/ 39892 w 79571"/>
                <a:gd name="csY22" fmla="*/ 83029 h 82969"/>
                <a:gd name="csX23" fmla="*/ 45968 w 79571"/>
                <a:gd name="csY23" fmla="*/ 77254 h 82969"/>
                <a:gd name="csX24" fmla="*/ 44988 w 79571"/>
                <a:gd name="csY24" fmla="*/ 67821 h 82969"/>
                <a:gd name="csX25" fmla="*/ 42832 w 79571"/>
                <a:gd name="csY25" fmla="*/ 46260 h 82969"/>
                <a:gd name="csX26" fmla="*/ 66350 w 79571"/>
                <a:gd name="csY26" fmla="*/ 61661 h 82969"/>
                <a:gd name="csX27" fmla="*/ 73602 w 79571"/>
                <a:gd name="csY27" fmla="*/ 65511 h 82969"/>
                <a:gd name="csX28" fmla="*/ 79678 w 79571"/>
                <a:gd name="csY28" fmla="*/ 59351 h 82969"/>
                <a:gd name="csX29" fmla="*/ 75562 w 79571"/>
                <a:gd name="csY29" fmla="*/ 53768 h 82969"/>
                <a:gd name="csX30" fmla="*/ 45968 w 79571"/>
                <a:gd name="csY30" fmla="*/ 41640 h 829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571" h="82969">
                  <a:moveTo>
                    <a:pt x="45968" y="41640"/>
                  </a:moveTo>
                  <a:cubicBezTo>
                    <a:pt x="62039" y="34710"/>
                    <a:pt x="69290" y="32015"/>
                    <a:pt x="74190" y="29705"/>
                  </a:cubicBezTo>
                  <a:cubicBezTo>
                    <a:pt x="77914" y="28165"/>
                    <a:pt x="79678" y="27395"/>
                    <a:pt x="79678" y="23737"/>
                  </a:cubicBezTo>
                  <a:cubicBezTo>
                    <a:pt x="79678" y="20465"/>
                    <a:pt x="77130" y="17577"/>
                    <a:pt x="73602" y="17577"/>
                  </a:cubicBezTo>
                  <a:cubicBezTo>
                    <a:pt x="72230" y="17577"/>
                    <a:pt x="71838" y="17577"/>
                    <a:pt x="69486" y="19310"/>
                  </a:cubicBezTo>
                  <a:lnTo>
                    <a:pt x="42832" y="36828"/>
                  </a:lnTo>
                  <a:lnTo>
                    <a:pt x="45772" y="8337"/>
                  </a:lnTo>
                  <a:cubicBezTo>
                    <a:pt x="46164" y="4872"/>
                    <a:pt x="45772" y="59"/>
                    <a:pt x="39892" y="59"/>
                  </a:cubicBezTo>
                  <a:cubicBezTo>
                    <a:pt x="37540" y="59"/>
                    <a:pt x="33816" y="1599"/>
                    <a:pt x="33816" y="5834"/>
                  </a:cubicBezTo>
                  <a:cubicBezTo>
                    <a:pt x="33816" y="7567"/>
                    <a:pt x="34600" y="13342"/>
                    <a:pt x="34796" y="15267"/>
                  </a:cubicBezTo>
                  <a:cubicBezTo>
                    <a:pt x="35188" y="18540"/>
                    <a:pt x="36560" y="32400"/>
                    <a:pt x="36952" y="36828"/>
                  </a:cubicBezTo>
                  <a:lnTo>
                    <a:pt x="10494" y="19310"/>
                  </a:lnTo>
                  <a:cubicBezTo>
                    <a:pt x="8534" y="18155"/>
                    <a:pt x="7946" y="17577"/>
                    <a:pt x="6182" y="17577"/>
                  </a:cubicBezTo>
                  <a:cubicBezTo>
                    <a:pt x="2654" y="17577"/>
                    <a:pt x="106" y="20465"/>
                    <a:pt x="106" y="23737"/>
                  </a:cubicBezTo>
                  <a:cubicBezTo>
                    <a:pt x="106" y="27587"/>
                    <a:pt x="2458" y="28550"/>
                    <a:pt x="4222" y="29320"/>
                  </a:cubicBezTo>
                  <a:lnTo>
                    <a:pt x="33816" y="41448"/>
                  </a:lnTo>
                  <a:cubicBezTo>
                    <a:pt x="17745" y="48378"/>
                    <a:pt x="10494" y="51073"/>
                    <a:pt x="5594" y="53383"/>
                  </a:cubicBezTo>
                  <a:cubicBezTo>
                    <a:pt x="1870" y="54923"/>
                    <a:pt x="106" y="55693"/>
                    <a:pt x="106" y="59351"/>
                  </a:cubicBezTo>
                  <a:cubicBezTo>
                    <a:pt x="106" y="62623"/>
                    <a:pt x="2654" y="65511"/>
                    <a:pt x="6182" y="65511"/>
                  </a:cubicBezTo>
                  <a:cubicBezTo>
                    <a:pt x="7554" y="65511"/>
                    <a:pt x="7946" y="65511"/>
                    <a:pt x="10298" y="63778"/>
                  </a:cubicBezTo>
                  <a:lnTo>
                    <a:pt x="36952" y="46260"/>
                  </a:lnTo>
                  <a:lnTo>
                    <a:pt x="33816" y="77254"/>
                  </a:lnTo>
                  <a:cubicBezTo>
                    <a:pt x="33816" y="81489"/>
                    <a:pt x="37540" y="83029"/>
                    <a:pt x="39892" y="83029"/>
                  </a:cubicBezTo>
                  <a:cubicBezTo>
                    <a:pt x="42244" y="83029"/>
                    <a:pt x="45968" y="81489"/>
                    <a:pt x="45968" y="77254"/>
                  </a:cubicBezTo>
                  <a:cubicBezTo>
                    <a:pt x="45968" y="75521"/>
                    <a:pt x="45184" y="69746"/>
                    <a:pt x="44988" y="67821"/>
                  </a:cubicBezTo>
                  <a:cubicBezTo>
                    <a:pt x="44596" y="64548"/>
                    <a:pt x="43224" y="50688"/>
                    <a:pt x="42832" y="46260"/>
                  </a:cubicBezTo>
                  <a:lnTo>
                    <a:pt x="66350" y="61661"/>
                  </a:lnTo>
                  <a:cubicBezTo>
                    <a:pt x="71446" y="65511"/>
                    <a:pt x="71838" y="65511"/>
                    <a:pt x="73602" y="65511"/>
                  </a:cubicBezTo>
                  <a:cubicBezTo>
                    <a:pt x="77130" y="65511"/>
                    <a:pt x="79678" y="62623"/>
                    <a:pt x="79678" y="59351"/>
                  </a:cubicBezTo>
                  <a:cubicBezTo>
                    <a:pt x="79678" y="55501"/>
                    <a:pt x="77326" y="54538"/>
                    <a:pt x="75562" y="53768"/>
                  </a:cubicBezTo>
                  <a:lnTo>
                    <a:pt x="45968" y="41640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46D59D-D799-A7C4-3834-65931107B94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80403" y="4659916"/>
              <a:ext cx="71339" cy="127823"/>
            </a:xfrm>
            <a:custGeom>
              <a:avLst/>
              <a:gdLst>
                <a:gd name="csX0" fmla="*/ 44400 w 71339"/>
                <a:gd name="csY0" fmla="*/ 5455 h 127823"/>
                <a:gd name="csX1" fmla="*/ 38520 w 71339"/>
                <a:gd name="csY1" fmla="*/ 65 h 127823"/>
                <a:gd name="csX2" fmla="*/ 106 w 71339"/>
                <a:gd name="csY2" fmla="*/ 12386 h 127823"/>
                <a:gd name="csX3" fmla="*/ 106 w 71339"/>
                <a:gd name="csY3" fmla="*/ 19316 h 127823"/>
                <a:gd name="csX4" fmla="*/ 28525 w 71339"/>
                <a:gd name="csY4" fmla="*/ 13926 h 127823"/>
                <a:gd name="csX5" fmla="*/ 28525 w 71339"/>
                <a:gd name="csY5" fmla="*/ 112103 h 127823"/>
                <a:gd name="csX6" fmla="*/ 8926 w 71339"/>
                <a:gd name="csY6" fmla="*/ 120958 h 127823"/>
                <a:gd name="csX7" fmla="*/ 1478 w 71339"/>
                <a:gd name="csY7" fmla="*/ 120958 h 127823"/>
                <a:gd name="csX8" fmla="*/ 1478 w 71339"/>
                <a:gd name="csY8" fmla="*/ 127888 h 127823"/>
                <a:gd name="csX9" fmla="*/ 36364 w 71339"/>
                <a:gd name="csY9" fmla="*/ 127118 h 127823"/>
                <a:gd name="csX10" fmla="*/ 71446 w 71339"/>
                <a:gd name="csY10" fmla="*/ 127888 h 127823"/>
                <a:gd name="csX11" fmla="*/ 71446 w 71339"/>
                <a:gd name="csY11" fmla="*/ 120958 h 127823"/>
                <a:gd name="csX12" fmla="*/ 63999 w 71339"/>
                <a:gd name="csY12" fmla="*/ 120958 h 127823"/>
                <a:gd name="csX13" fmla="*/ 44400 w 71339"/>
                <a:gd name="csY13" fmla="*/ 112103 h 127823"/>
                <a:gd name="csX14" fmla="*/ 44400 w 71339"/>
                <a:gd name="csY14" fmla="*/ 5455 h 127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1339" h="127823">
                  <a:moveTo>
                    <a:pt x="44400" y="5455"/>
                  </a:moveTo>
                  <a:cubicBezTo>
                    <a:pt x="44400" y="258"/>
                    <a:pt x="44008" y="65"/>
                    <a:pt x="38520" y="65"/>
                  </a:cubicBezTo>
                  <a:cubicBezTo>
                    <a:pt x="25977" y="12193"/>
                    <a:pt x="8142" y="12386"/>
                    <a:pt x="106" y="12386"/>
                  </a:cubicBezTo>
                  <a:lnTo>
                    <a:pt x="106" y="19316"/>
                  </a:lnTo>
                  <a:cubicBezTo>
                    <a:pt x="4810" y="19316"/>
                    <a:pt x="17745" y="19316"/>
                    <a:pt x="28525" y="13926"/>
                  </a:cubicBezTo>
                  <a:lnTo>
                    <a:pt x="28525" y="112103"/>
                  </a:lnTo>
                  <a:cubicBezTo>
                    <a:pt x="28525" y="118456"/>
                    <a:pt x="28525" y="120958"/>
                    <a:pt x="8926" y="120958"/>
                  </a:cubicBezTo>
                  <a:lnTo>
                    <a:pt x="1478" y="120958"/>
                  </a:lnTo>
                  <a:lnTo>
                    <a:pt x="1478" y="127888"/>
                  </a:lnTo>
                  <a:cubicBezTo>
                    <a:pt x="5006" y="127696"/>
                    <a:pt x="29113" y="127118"/>
                    <a:pt x="36364" y="127118"/>
                  </a:cubicBezTo>
                  <a:cubicBezTo>
                    <a:pt x="42440" y="127118"/>
                    <a:pt x="67134" y="127696"/>
                    <a:pt x="71446" y="127888"/>
                  </a:cubicBezTo>
                  <a:lnTo>
                    <a:pt x="71446" y="120958"/>
                  </a:lnTo>
                  <a:lnTo>
                    <a:pt x="63999" y="120958"/>
                  </a:lnTo>
                  <a:cubicBezTo>
                    <a:pt x="44400" y="120958"/>
                    <a:pt x="44400" y="118456"/>
                    <a:pt x="44400" y="112103"/>
                  </a:cubicBezTo>
                  <a:lnTo>
                    <a:pt x="44400" y="5455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37290E-EB3F-BEE1-C460-C4AF91F8D0CC}"/>
              </a:ext>
            </a:extLst>
          </p:cNvPr>
          <p:cNvCxnSpPr>
            <a:cxnSpLocks/>
          </p:cNvCxnSpPr>
          <p:nvPr/>
        </p:nvCxnSpPr>
        <p:spPr>
          <a:xfrm>
            <a:off x="4398736" y="2626568"/>
            <a:ext cx="665784" cy="105915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 descr="\documentclass{article}&#10;\input{Macros.tex}&#10;\begin{document}&#10;&#10;$f(x^*_1 \| \msf{pos}^*_1, x_2 \| \msf{pos}_2) = (y^*_1, y^*_2)$&#10;\end{document}" title="IguanaTex Shape Display">
            <a:extLst>
              <a:ext uri="{FF2B5EF4-FFF2-40B4-BE49-F238E27FC236}">
                <a16:creationId xmlns:a16="http://schemas.microsoft.com/office/drawing/2014/main" id="{C5B26B4B-52D2-C86A-F47F-1581DAFEFEF1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73239" y="2012745"/>
            <a:ext cx="4224640" cy="316021"/>
            <a:chOff x="9960359" y="3949248"/>
            <a:chExt cx="4224640" cy="3160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CFBCB7C-A1A1-D7B2-5B8E-6094617E50C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960359" y="3963469"/>
              <a:ext cx="162046" cy="287579"/>
            </a:xfrm>
            <a:custGeom>
              <a:avLst/>
              <a:gdLst>
                <a:gd name="csX0" fmla="*/ 102046 w 162046"/>
                <a:gd name="csY0" fmla="*/ 96449 h 287579"/>
                <a:gd name="csX1" fmla="*/ 129974 w 162046"/>
                <a:gd name="csY1" fmla="*/ 96449 h 287579"/>
                <a:gd name="csX2" fmla="*/ 139716 w 162046"/>
                <a:gd name="csY2" fmla="*/ 90129 h 287579"/>
                <a:gd name="csX3" fmla="*/ 130948 w 162046"/>
                <a:gd name="csY3" fmla="*/ 86653 h 287579"/>
                <a:gd name="csX4" fmla="*/ 103995 w 162046"/>
                <a:gd name="csY4" fmla="*/ 86653 h 287579"/>
                <a:gd name="csX5" fmla="*/ 110814 w 162046"/>
                <a:gd name="csY5" fmla="*/ 50626 h 287579"/>
                <a:gd name="csX6" fmla="*/ 118608 w 162046"/>
                <a:gd name="csY6" fmla="*/ 17760 h 287579"/>
                <a:gd name="csX7" fmla="*/ 133871 w 162046"/>
                <a:gd name="csY7" fmla="*/ 7015 h 287579"/>
                <a:gd name="csX8" fmla="*/ 149783 w 162046"/>
                <a:gd name="csY8" fmla="*/ 12704 h 287579"/>
                <a:gd name="csX9" fmla="*/ 132247 w 162046"/>
                <a:gd name="csY9" fmla="*/ 29769 h 287579"/>
                <a:gd name="csX10" fmla="*/ 144263 w 162046"/>
                <a:gd name="csY10" fmla="*/ 40830 h 287579"/>
                <a:gd name="csX11" fmla="*/ 162124 w 162046"/>
                <a:gd name="csY11" fmla="*/ 21868 h 287579"/>
                <a:gd name="csX12" fmla="*/ 133871 w 162046"/>
                <a:gd name="csY12" fmla="*/ 63 h 287579"/>
                <a:gd name="csX13" fmla="*/ 92629 w 162046"/>
                <a:gd name="csY13" fmla="*/ 37037 h 287579"/>
                <a:gd name="csX14" fmla="*/ 81912 w 162046"/>
                <a:gd name="csY14" fmla="*/ 86653 h 287579"/>
                <a:gd name="csX15" fmla="*/ 59505 w 162046"/>
                <a:gd name="csY15" fmla="*/ 86653 h 287579"/>
                <a:gd name="csX16" fmla="*/ 49762 w 162046"/>
                <a:gd name="csY16" fmla="*/ 92657 h 287579"/>
                <a:gd name="csX17" fmla="*/ 58855 w 162046"/>
                <a:gd name="csY17" fmla="*/ 96449 h 287579"/>
                <a:gd name="csX18" fmla="*/ 80288 w 162046"/>
                <a:gd name="csY18" fmla="*/ 96449 h 287579"/>
                <a:gd name="csX19" fmla="*/ 55933 w 162046"/>
                <a:gd name="csY19" fmla="*/ 221278 h 287579"/>
                <a:gd name="csX20" fmla="*/ 27680 w 162046"/>
                <a:gd name="csY20" fmla="*/ 280690 h 287579"/>
                <a:gd name="csX21" fmla="*/ 12092 w 162046"/>
                <a:gd name="csY21" fmla="*/ 275002 h 287579"/>
                <a:gd name="csX22" fmla="*/ 29953 w 162046"/>
                <a:gd name="csY22" fmla="*/ 257937 h 287579"/>
                <a:gd name="csX23" fmla="*/ 17938 w 162046"/>
                <a:gd name="csY23" fmla="*/ 246876 h 287579"/>
                <a:gd name="csX24" fmla="*/ 77 w 162046"/>
                <a:gd name="csY24" fmla="*/ 265837 h 287579"/>
                <a:gd name="csX25" fmla="*/ 27680 w 162046"/>
                <a:gd name="csY25" fmla="*/ 287643 h 287579"/>
                <a:gd name="csX26" fmla="*/ 64376 w 162046"/>
                <a:gd name="csY26" fmla="*/ 256989 h 287579"/>
                <a:gd name="csX27" fmla="*/ 82562 w 162046"/>
                <a:gd name="csY27" fmla="*/ 196628 h 287579"/>
                <a:gd name="csX28" fmla="*/ 102046 w 162046"/>
                <a:gd name="csY28" fmla="*/ 96449 h 2875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62046" h="287579">
                  <a:moveTo>
                    <a:pt x="102046" y="96449"/>
                  </a:moveTo>
                  <a:lnTo>
                    <a:pt x="129974" y="96449"/>
                  </a:lnTo>
                  <a:cubicBezTo>
                    <a:pt x="136469" y="96449"/>
                    <a:pt x="139716" y="96449"/>
                    <a:pt x="139716" y="90129"/>
                  </a:cubicBezTo>
                  <a:cubicBezTo>
                    <a:pt x="139716" y="86653"/>
                    <a:pt x="136469" y="86653"/>
                    <a:pt x="130948" y="86653"/>
                  </a:cubicBezTo>
                  <a:lnTo>
                    <a:pt x="103995" y="86653"/>
                  </a:lnTo>
                  <a:lnTo>
                    <a:pt x="110814" y="50626"/>
                  </a:lnTo>
                  <a:cubicBezTo>
                    <a:pt x="112113" y="43990"/>
                    <a:pt x="116660" y="21552"/>
                    <a:pt x="118608" y="17760"/>
                  </a:cubicBezTo>
                  <a:cubicBezTo>
                    <a:pt x="121531" y="11756"/>
                    <a:pt x="127051" y="7015"/>
                    <a:pt x="133871" y="7015"/>
                  </a:cubicBezTo>
                  <a:cubicBezTo>
                    <a:pt x="135170" y="7015"/>
                    <a:pt x="143613" y="7015"/>
                    <a:pt x="149783" y="12704"/>
                  </a:cubicBezTo>
                  <a:cubicBezTo>
                    <a:pt x="135495" y="13968"/>
                    <a:pt x="132247" y="25028"/>
                    <a:pt x="132247" y="29769"/>
                  </a:cubicBezTo>
                  <a:cubicBezTo>
                    <a:pt x="132247" y="37037"/>
                    <a:pt x="138093" y="40830"/>
                    <a:pt x="144263" y="40830"/>
                  </a:cubicBezTo>
                  <a:cubicBezTo>
                    <a:pt x="152706" y="40830"/>
                    <a:pt x="162124" y="33877"/>
                    <a:pt x="162124" y="21868"/>
                  </a:cubicBezTo>
                  <a:cubicBezTo>
                    <a:pt x="162124" y="7331"/>
                    <a:pt x="147186" y="63"/>
                    <a:pt x="133871" y="63"/>
                  </a:cubicBezTo>
                  <a:cubicBezTo>
                    <a:pt x="122830" y="63"/>
                    <a:pt x="102371" y="5751"/>
                    <a:pt x="92629" y="37037"/>
                  </a:cubicBezTo>
                  <a:cubicBezTo>
                    <a:pt x="90680" y="43674"/>
                    <a:pt x="89706" y="46834"/>
                    <a:pt x="81912" y="86653"/>
                  </a:cubicBezTo>
                  <a:lnTo>
                    <a:pt x="59505" y="86653"/>
                  </a:lnTo>
                  <a:cubicBezTo>
                    <a:pt x="53335" y="86653"/>
                    <a:pt x="49762" y="86653"/>
                    <a:pt x="49762" y="92657"/>
                  </a:cubicBezTo>
                  <a:cubicBezTo>
                    <a:pt x="49762" y="96449"/>
                    <a:pt x="52685" y="96449"/>
                    <a:pt x="58855" y="96449"/>
                  </a:cubicBezTo>
                  <a:lnTo>
                    <a:pt x="80288" y="96449"/>
                  </a:lnTo>
                  <a:lnTo>
                    <a:pt x="55933" y="221278"/>
                  </a:lnTo>
                  <a:cubicBezTo>
                    <a:pt x="50087" y="251932"/>
                    <a:pt x="44567" y="280690"/>
                    <a:pt x="27680" y="280690"/>
                  </a:cubicBezTo>
                  <a:cubicBezTo>
                    <a:pt x="26381" y="280690"/>
                    <a:pt x="18262" y="280690"/>
                    <a:pt x="12092" y="275002"/>
                  </a:cubicBezTo>
                  <a:cubicBezTo>
                    <a:pt x="27030" y="274054"/>
                    <a:pt x="29953" y="262677"/>
                    <a:pt x="29953" y="257937"/>
                  </a:cubicBezTo>
                  <a:cubicBezTo>
                    <a:pt x="29953" y="250668"/>
                    <a:pt x="24108" y="246876"/>
                    <a:pt x="17938" y="246876"/>
                  </a:cubicBezTo>
                  <a:cubicBezTo>
                    <a:pt x="9494" y="246876"/>
                    <a:pt x="77" y="253828"/>
                    <a:pt x="77" y="265837"/>
                  </a:cubicBezTo>
                  <a:cubicBezTo>
                    <a:pt x="77" y="280058"/>
                    <a:pt x="14365" y="287643"/>
                    <a:pt x="27680" y="287643"/>
                  </a:cubicBezTo>
                  <a:cubicBezTo>
                    <a:pt x="45541" y="287643"/>
                    <a:pt x="58531" y="268997"/>
                    <a:pt x="64376" y="256989"/>
                  </a:cubicBezTo>
                  <a:cubicBezTo>
                    <a:pt x="74768" y="237079"/>
                    <a:pt x="82237" y="198841"/>
                    <a:pt x="82562" y="196628"/>
                  </a:cubicBezTo>
                  <a:lnTo>
                    <a:pt x="102046" y="9644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008810-D2F4-3148-A70F-A825A6B87EB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69242" y="3949248"/>
              <a:ext cx="75340" cy="316021"/>
            </a:xfrm>
            <a:custGeom>
              <a:avLst/>
              <a:gdLst>
                <a:gd name="csX0" fmla="*/ 75423 w 75340"/>
                <a:gd name="csY0" fmla="*/ 312924 h 316021"/>
                <a:gd name="csX1" fmla="*/ 69903 w 75340"/>
                <a:gd name="csY1" fmla="*/ 305972 h 316021"/>
                <a:gd name="csX2" fmla="*/ 18918 w 75340"/>
                <a:gd name="csY2" fmla="*/ 158074 h 316021"/>
                <a:gd name="csX3" fmla="*/ 71202 w 75340"/>
                <a:gd name="csY3" fmla="*/ 8595 h 316021"/>
                <a:gd name="csX4" fmla="*/ 75423 w 75340"/>
                <a:gd name="csY4" fmla="*/ 3223 h 316021"/>
                <a:gd name="csX5" fmla="*/ 72176 w 75340"/>
                <a:gd name="csY5" fmla="*/ 63 h 316021"/>
                <a:gd name="csX6" fmla="*/ 20542 w 75340"/>
                <a:gd name="csY6" fmla="*/ 61687 h 316021"/>
                <a:gd name="csX7" fmla="*/ 83 w 75340"/>
                <a:gd name="csY7" fmla="*/ 158074 h 316021"/>
                <a:gd name="csX8" fmla="*/ 21516 w 75340"/>
                <a:gd name="csY8" fmla="*/ 256673 h 316021"/>
                <a:gd name="csX9" fmla="*/ 72176 w 75340"/>
                <a:gd name="csY9" fmla="*/ 316085 h 316021"/>
                <a:gd name="csX10" fmla="*/ 75423 w 75340"/>
                <a:gd name="csY10" fmla="*/ 31292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423" y="312924"/>
                  </a:moveTo>
                  <a:cubicBezTo>
                    <a:pt x="75423" y="311976"/>
                    <a:pt x="75423" y="311344"/>
                    <a:pt x="69903" y="305972"/>
                  </a:cubicBezTo>
                  <a:cubicBezTo>
                    <a:pt x="29310" y="266153"/>
                    <a:pt x="18918" y="206425"/>
                    <a:pt x="18918" y="158074"/>
                  </a:cubicBezTo>
                  <a:cubicBezTo>
                    <a:pt x="18918" y="103086"/>
                    <a:pt x="31258" y="48098"/>
                    <a:pt x="71202" y="8595"/>
                  </a:cubicBezTo>
                  <a:cubicBezTo>
                    <a:pt x="75423" y="4803"/>
                    <a:pt x="75423" y="4171"/>
                    <a:pt x="75423" y="3223"/>
                  </a:cubicBezTo>
                  <a:cubicBezTo>
                    <a:pt x="75423" y="1011"/>
                    <a:pt x="74124" y="63"/>
                    <a:pt x="72176" y="63"/>
                  </a:cubicBezTo>
                  <a:cubicBezTo>
                    <a:pt x="68928" y="63"/>
                    <a:pt x="39701" y="21552"/>
                    <a:pt x="20542" y="61687"/>
                  </a:cubicBezTo>
                  <a:cubicBezTo>
                    <a:pt x="3980" y="96449"/>
                    <a:pt x="83" y="131528"/>
                    <a:pt x="83" y="158074"/>
                  </a:cubicBezTo>
                  <a:cubicBezTo>
                    <a:pt x="83" y="182723"/>
                    <a:pt x="3655" y="220962"/>
                    <a:pt x="21516" y="256673"/>
                  </a:cubicBezTo>
                  <a:cubicBezTo>
                    <a:pt x="41000" y="295543"/>
                    <a:pt x="68928" y="316085"/>
                    <a:pt x="72176" y="316085"/>
                  </a:cubicBezTo>
                  <a:cubicBezTo>
                    <a:pt x="74124" y="316085"/>
                    <a:pt x="75423" y="315137"/>
                    <a:pt x="75423" y="31292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FAC2AD-7008-FD34-A13F-666C1915E43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272800" y="4046583"/>
              <a:ext cx="161722" cy="143157"/>
            </a:xfrm>
            <a:custGeom>
              <a:avLst/>
              <a:gdLst>
                <a:gd name="csX0" fmla="*/ 99133 w 161722"/>
                <a:gd name="csY0" fmla="*/ 44306 h 143157"/>
                <a:gd name="csX1" fmla="*/ 131283 w 161722"/>
                <a:gd name="csY1" fmla="*/ 7015 h 143157"/>
                <a:gd name="csX2" fmla="*/ 147520 w 161722"/>
                <a:gd name="csY2" fmla="*/ 11124 h 143157"/>
                <a:gd name="csX3" fmla="*/ 131932 w 161722"/>
                <a:gd name="csY3" fmla="*/ 28189 h 143157"/>
                <a:gd name="csX4" fmla="*/ 144273 w 161722"/>
                <a:gd name="csY4" fmla="*/ 39249 h 143157"/>
                <a:gd name="csX5" fmla="*/ 161809 w 161722"/>
                <a:gd name="csY5" fmla="*/ 20920 h 143157"/>
                <a:gd name="csX6" fmla="*/ 131608 w 161722"/>
                <a:gd name="csY6" fmla="*/ 63 h 143157"/>
                <a:gd name="csX7" fmla="*/ 97510 w 161722"/>
                <a:gd name="csY7" fmla="*/ 24080 h 143157"/>
                <a:gd name="csX8" fmla="*/ 62437 w 161722"/>
                <a:gd name="csY8" fmla="*/ 63 h 143157"/>
                <a:gd name="csX9" fmla="*/ 10154 w 161722"/>
                <a:gd name="csY9" fmla="*/ 48730 h 143157"/>
                <a:gd name="csX10" fmla="*/ 14050 w 161722"/>
                <a:gd name="csY10" fmla="*/ 51890 h 143157"/>
                <a:gd name="csX11" fmla="*/ 18272 w 161722"/>
                <a:gd name="csY11" fmla="*/ 48414 h 143157"/>
                <a:gd name="csX12" fmla="*/ 61788 w 161722"/>
                <a:gd name="csY12" fmla="*/ 7015 h 143157"/>
                <a:gd name="csX13" fmla="*/ 79324 w 161722"/>
                <a:gd name="csY13" fmla="*/ 28189 h 143157"/>
                <a:gd name="csX14" fmla="*/ 61788 w 161722"/>
                <a:gd name="csY14" fmla="*/ 103402 h 143157"/>
                <a:gd name="csX15" fmla="*/ 30937 w 161722"/>
                <a:gd name="csY15" fmla="*/ 136268 h 143157"/>
                <a:gd name="csX16" fmla="*/ 14700 w 161722"/>
                <a:gd name="csY16" fmla="*/ 132160 h 143157"/>
                <a:gd name="csX17" fmla="*/ 29963 w 161722"/>
                <a:gd name="csY17" fmla="*/ 115095 h 143157"/>
                <a:gd name="csX18" fmla="*/ 17947 w 161722"/>
                <a:gd name="csY18" fmla="*/ 104034 h 143157"/>
                <a:gd name="csX19" fmla="*/ 87 w 161722"/>
                <a:gd name="csY19" fmla="*/ 122363 h 143157"/>
                <a:gd name="csX20" fmla="*/ 30612 w 161722"/>
                <a:gd name="csY20" fmla="*/ 143221 h 143157"/>
                <a:gd name="csX21" fmla="*/ 64710 w 161722"/>
                <a:gd name="csY21" fmla="*/ 119203 h 143157"/>
                <a:gd name="csX22" fmla="*/ 99783 w 161722"/>
                <a:gd name="csY22" fmla="*/ 143221 h 143157"/>
                <a:gd name="csX23" fmla="*/ 151742 w 161722"/>
                <a:gd name="csY23" fmla="*/ 94553 h 143157"/>
                <a:gd name="csX24" fmla="*/ 147845 w 161722"/>
                <a:gd name="csY24" fmla="*/ 91393 h 143157"/>
                <a:gd name="csX25" fmla="*/ 143623 w 161722"/>
                <a:gd name="csY25" fmla="*/ 94869 h 143157"/>
                <a:gd name="csX26" fmla="*/ 100432 w 161722"/>
                <a:gd name="csY26" fmla="*/ 136268 h 143157"/>
                <a:gd name="csX27" fmla="*/ 82571 w 161722"/>
                <a:gd name="csY27" fmla="*/ 115411 h 143157"/>
                <a:gd name="csX28" fmla="*/ 88092 w 161722"/>
                <a:gd name="csY28" fmla="*/ 87601 h 143157"/>
                <a:gd name="csX29" fmla="*/ 99133 w 161722"/>
                <a:gd name="csY29" fmla="*/ 44306 h 143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61722" h="143157">
                  <a:moveTo>
                    <a:pt x="99133" y="44306"/>
                  </a:moveTo>
                  <a:cubicBezTo>
                    <a:pt x="101082" y="36089"/>
                    <a:pt x="108551" y="7015"/>
                    <a:pt x="131283" y="7015"/>
                  </a:cubicBezTo>
                  <a:cubicBezTo>
                    <a:pt x="132907" y="7015"/>
                    <a:pt x="140700" y="7015"/>
                    <a:pt x="147520" y="11124"/>
                  </a:cubicBezTo>
                  <a:cubicBezTo>
                    <a:pt x="138427" y="12704"/>
                    <a:pt x="131932" y="20604"/>
                    <a:pt x="131932" y="28189"/>
                  </a:cubicBezTo>
                  <a:cubicBezTo>
                    <a:pt x="131932" y="33245"/>
                    <a:pt x="135505" y="39249"/>
                    <a:pt x="144273" y="39249"/>
                  </a:cubicBezTo>
                  <a:cubicBezTo>
                    <a:pt x="151417" y="39249"/>
                    <a:pt x="161809" y="33561"/>
                    <a:pt x="161809" y="20920"/>
                  </a:cubicBezTo>
                  <a:cubicBezTo>
                    <a:pt x="161809" y="4487"/>
                    <a:pt x="142649" y="63"/>
                    <a:pt x="131608" y="63"/>
                  </a:cubicBezTo>
                  <a:cubicBezTo>
                    <a:pt x="112773" y="63"/>
                    <a:pt x="101406" y="16812"/>
                    <a:pt x="97510" y="24080"/>
                  </a:cubicBezTo>
                  <a:cubicBezTo>
                    <a:pt x="89391" y="3223"/>
                    <a:pt x="71855" y="63"/>
                    <a:pt x="62437" y="63"/>
                  </a:cubicBezTo>
                  <a:cubicBezTo>
                    <a:pt x="28664" y="63"/>
                    <a:pt x="10154" y="40830"/>
                    <a:pt x="10154" y="48730"/>
                  </a:cubicBezTo>
                  <a:cubicBezTo>
                    <a:pt x="10154" y="51890"/>
                    <a:pt x="13401" y="51890"/>
                    <a:pt x="14050" y="51890"/>
                  </a:cubicBezTo>
                  <a:cubicBezTo>
                    <a:pt x="16648" y="51890"/>
                    <a:pt x="17623" y="51258"/>
                    <a:pt x="18272" y="48414"/>
                  </a:cubicBezTo>
                  <a:cubicBezTo>
                    <a:pt x="29313" y="14916"/>
                    <a:pt x="50746" y="7015"/>
                    <a:pt x="61788" y="7015"/>
                  </a:cubicBezTo>
                  <a:cubicBezTo>
                    <a:pt x="67958" y="7015"/>
                    <a:pt x="79324" y="9859"/>
                    <a:pt x="79324" y="28189"/>
                  </a:cubicBezTo>
                  <a:cubicBezTo>
                    <a:pt x="79324" y="37985"/>
                    <a:pt x="73803" y="59159"/>
                    <a:pt x="61788" y="103402"/>
                  </a:cubicBezTo>
                  <a:cubicBezTo>
                    <a:pt x="56592" y="122995"/>
                    <a:pt x="45226" y="136268"/>
                    <a:pt x="30937" y="136268"/>
                  </a:cubicBezTo>
                  <a:cubicBezTo>
                    <a:pt x="28989" y="136268"/>
                    <a:pt x="21520" y="136268"/>
                    <a:pt x="14700" y="132160"/>
                  </a:cubicBezTo>
                  <a:cubicBezTo>
                    <a:pt x="22819" y="130580"/>
                    <a:pt x="29963" y="123943"/>
                    <a:pt x="29963" y="115095"/>
                  </a:cubicBezTo>
                  <a:cubicBezTo>
                    <a:pt x="29963" y="106562"/>
                    <a:pt x="22819" y="104034"/>
                    <a:pt x="17947" y="104034"/>
                  </a:cubicBezTo>
                  <a:cubicBezTo>
                    <a:pt x="8205" y="104034"/>
                    <a:pt x="87" y="112251"/>
                    <a:pt x="87" y="122363"/>
                  </a:cubicBezTo>
                  <a:cubicBezTo>
                    <a:pt x="87" y="136900"/>
                    <a:pt x="16324" y="143221"/>
                    <a:pt x="30612" y="143221"/>
                  </a:cubicBezTo>
                  <a:cubicBezTo>
                    <a:pt x="52045" y="143221"/>
                    <a:pt x="63736" y="121099"/>
                    <a:pt x="64710" y="119203"/>
                  </a:cubicBezTo>
                  <a:cubicBezTo>
                    <a:pt x="68607" y="130896"/>
                    <a:pt x="80298" y="143221"/>
                    <a:pt x="99783" y="143221"/>
                  </a:cubicBezTo>
                  <a:cubicBezTo>
                    <a:pt x="133231" y="143221"/>
                    <a:pt x="151742" y="102454"/>
                    <a:pt x="151742" y="94553"/>
                  </a:cubicBezTo>
                  <a:cubicBezTo>
                    <a:pt x="151742" y="91393"/>
                    <a:pt x="148819" y="91393"/>
                    <a:pt x="147845" y="91393"/>
                  </a:cubicBezTo>
                  <a:cubicBezTo>
                    <a:pt x="144922" y="91393"/>
                    <a:pt x="144273" y="92657"/>
                    <a:pt x="143623" y="94869"/>
                  </a:cubicBezTo>
                  <a:cubicBezTo>
                    <a:pt x="132907" y="128684"/>
                    <a:pt x="110824" y="136268"/>
                    <a:pt x="100432" y="136268"/>
                  </a:cubicBezTo>
                  <a:cubicBezTo>
                    <a:pt x="87767" y="136268"/>
                    <a:pt x="82571" y="126156"/>
                    <a:pt x="82571" y="115411"/>
                  </a:cubicBezTo>
                  <a:cubicBezTo>
                    <a:pt x="82571" y="108458"/>
                    <a:pt x="84520" y="101506"/>
                    <a:pt x="88092" y="87601"/>
                  </a:cubicBezTo>
                  <a:lnTo>
                    <a:pt x="99133" y="4430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83A825-ABC3-B645-77A0-9D11218CD49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469214" y="3968718"/>
              <a:ext cx="92292" cy="95343"/>
            </a:xfrm>
            <a:custGeom>
              <a:avLst/>
              <a:gdLst>
                <a:gd name="csX0" fmla="*/ 53285 w 92292"/>
                <a:gd name="csY0" fmla="*/ 47842 h 95343"/>
                <a:gd name="csX1" fmla="*/ 86019 w 92292"/>
                <a:gd name="csY1" fmla="*/ 34126 h 95343"/>
                <a:gd name="csX2" fmla="*/ 92384 w 92292"/>
                <a:gd name="csY2" fmla="*/ 27269 h 95343"/>
                <a:gd name="csX3" fmla="*/ 85337 w 92292"/>
                <a:gd name="csY3" fmla="*/ 20190 h 95343"/>
                <a:gd name="csX4" fmla="*/ 80564 w 92292"/>
                <a:gd name="csY4" fmla="*/ 22181 h 95343"/>
                <a:gd name="csX5" fmla="*/ 49648 w 92292"/>
                <a:gd name="csY5" fmla="*/ 42311 h 95343"/>
                <a:gd name="csX6" fmla="*/ 53058 w 92292"/>
                <a:gd name="csY6" fmla="*/ 9571 h 95343"/>
                <a:gd name="csX7" fmla="*/ 46238 w 92292"/>
                <a:gd name="csY7" fmla="*/ 59 h 95343"/>
                <a:gd name="csX8" fmla="*/ 39191 w 92292"/>
                <a:gd name="csY8" fmla="*/ 6696 h 95343"/>
                <a:gd name="csX9" fmla="*/ 40328 w 92292"/>
                <a:gd name="csY9" fmla="*/ 17535 h 95343"/>
                <a:gd name="csX10" fmla="*/ 42828 w 92292"/>
                <a:gd name="csY10" fmla="*/ 42311 h 95343"/>
                <a:gd name="csX11" fmla="*/ 12140 w 92292"/>
                <a:gd name="csY11" fmla="*/ 22181 h 95343"/>
                <a:gd name="csX12" fmla="*/ 7139 w 92292"/>
                <a:gd name="csY12" fmla="*/ 20190 h 95343"/>
                <a:gd name="csX13" fmla="*/ 92 w 92292"/>
                <a:gd name="csY13" fmla="*/ 27269 h 95343"/>
                <a:gd name="csX14" fmla="*/ 4866 w 92292"/>
                <a:gd name="csY14" fmla="*/ 33684 h 95343"/>
                <a:gd name="csX15" fmla="*/ 39191 w 92292"/>
                <a:gd name="csY15" fmla="*/ 47620 h 95343"/>
                <a:gd name="csX16" fmla="*/ 6457 w 92292"/>
                <a:gd name="csY16" fmla="*/ 61336 h 95343"/>
                <a:gd name="csX17" fmla="*/ 92 w 92292"/>
                <a:gd name="csY17" fmla="*/ 68193 h 95343"/>
                <a:gd name="csX18" fmla="*/ 7139 w 92292"/>
                <a:gd name="csY18" fmla="*/ 75272 h 95343"/>
                <a:gd name="csX19" fmla="*/ 11913 w 92292"/>
                <a:gd name="csY19" fmla="*/ 73281 h 95343"/>
                <a:gd name="csX20" fmla="*/ 42828 w 92292"/>
                <a:gd name="csY20" fmla="*/ 53151 h 95343"/>
                <a:gd name="csX21" fmla="*/ 39191 w 92292"/>
                <a:gd name="csY21" fmla="*/ 88767 h 95343"/>
                <a:gd name="csX22" fmla="*/ 46238 w 92292"/>
                <a:gd name="csY22" fmla="*/ 95403 h 95343"/>
                <a:gd name="csX23" fmla="*/ 53285 w 92292"/>
                <a:gd name="csY23" fmla="*/ 88767 h 95343"/>
                <a:gd name="csX24" fmla="*/ 52149 w 92292"/>
                <a:gd name="csY24" fmla="*/ 77927 h 95343"/>
                <a:gd name="csX25" fmla="*/ 49648 w 92292"/>
                <a:gd name="csY25" fmla="*/ 53151 h 95343"/>
                <a:gd name="csX26" fmla="*/ 76927 w 92292"/>
                <a:gd name="csY26" fmla="*/ 70848 h 95343"/>
                <a:gd name="csX27" fmla="*/ 85337 w 92292"/>
                <a:gd name="csY27" fmla="*/ 75272 h 95343"/>
                <a:gd name="csX28" fmla="*/ 92384 w 92292"/>
                <a:gd name="csY28" fmla="*/ 68193 h 95343"/>
                <a:gd name="csX29" fmla="*/ 87611 w 92292"/>
                <a:gd name="csY29" fmla="*/ 61778 h 95343"/>
                <a:gd name="csX30" fmla="*/ 53285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285" y="47842"/>
                  </a:moveTo>
                  <a:cubicBezTo>
                    <a:pt x="71926" y="39878"/>
                    <a:pt x="80336" y="36781"/>
                    <a:pt x="86019" y="34126"/>
                  </a:cubicBezTo>
                  <a:cubicBezTo>
                    <a:pt x="90338" y="32357"/>
                    <a:pt x="92384" y="31472"/>
                    <a:pt x="92384" y="27269"/>
                  </a:cubicBezTo>
                  <a:cubicBezTo>
                    <a:pt x="92384" y="23508"/>
                    <a:pt x="89429" y="20190"/>
                    <a:pt x="85337" y="20190"/>
                  </a:cubicBezTo>
                  <a:cubicBezTo>
                    <a:pt x="83746" y="20190"/>
                    <a:pt x="83292" y="20190"/>
                    <a:pt x="80564" y="22181"/>
                  </a:cubicBezTo>
                  <a:lnTo>
                    <a:pt x="49648" y="42311"/>
                  </a:lnTo>
                  <a:lnTo>
                    <a:pt x="53058" y="9571"/>
                  </a:lnTo>
                  <a:cubicBezTo>
                    <a:pt x="53513" y="5590"/>
                    <a:pt x="53058" y="59"/>
                    <a:pt x="46238" y="59"/>
                  </a:cubicBezTo>
                  <a:cubicBezTo>
                    <a:pt x="43510" y="59"/>
                    <a:pt x="39191" y="1829"/>
                    <a:pt x="39191" y="6696"/>
                  </a:cubicBezTo>
                  <a:cubicBezTo>
                    <a:pt x="39191" y="8687"/>
                    <a:pt x="40101" y="15323"/>
                    <a:pt x="40328" y="17535"/>
                  </a:cubicBezTo>
                  <a:cubicBezTo>
                    <a:pt x="40783" y="21296"/>
                    <a:pt x="42374" y="37223"/>
                    <a:pt x="42828" y="42311"/>
                  </a:cubicBezTo>
                  <a:lnTo>
                    <a:pt x="12140" y="22181"/>
                  </a:lnTo>
                  <a:cubicBezTo>
                    <a:pt x="9867" y="20853"/>
                    <a:pt x="9185" y="20190"/>
                    <a:pt x="7139" y="20190"/>
                  </a:cubicBezTo>
                  <a:cubicBezTo>
                    <a:pt x="3047" y="20190"/>
                    <a:pt x="92" y="23508"/>
                    <a:pt x="92" y="27269"/>
                  </a:cubicBezTo>
                  <a:cubicBezTo>
                    <a:pt x="92" y="31693"/>
                    <a:pt x="2820" y="32799"/>
                    <a:pt x="4866" y="33684"/>
                  </a:cubicBezTo>
                  <a:lnTo>
                    <a:pt x="39191" y="47620"/>
                  </a:lnTo>
                  <a:cubicBezTo>
                    <a:pt x="20551" y="55584"/>
                    <a:pt x="12140" y="58681"/>
                    <a:pt x="6457" y="61336"/>
                  </a:cubicBezTo>
                  <a:cubicBezTo>
                    <a:pt x="2138" y="63106"/>
                    <a:pt x="92" y="63990"/>
                    <a:pt x="92" y="68193"/>
                  </a:cubicBezTo>
                  <a:cubicBezTo>
                    <a:pt x="92" y="71954"/>
                    <a:pt x="3047" y="75272"/>
                    <a:pt x="7139" y="75272"/>
                  </a:cubicBezTo>
                  <a:cubicBezTo>
                    <a:pt x="8730" y="75272"/>
                    <a:pt x="9185" y="75272"/>
                    <a:pt x="11913" y="73281"/>
                  </a:cubicBezTo>
                  <a:lnTo>
                    <a:pt x="42828" y="53151"/>
                  </a:lnTo>
                  <a:lnTo>
                    <a:pt x="39191" y="88767"/>
                  </a:lnTo>
                  <a:cubicBezTo>
                    <a:pt x="39191" y="93633"/>
                    <a:pt x="43510" y="95403"/>
                    <a:pt x="46238" y="95403"/>
                  </a:cubicBezTo>
                  <a:cubicBezTo>
                    <a:pt x="48966" y="95403"/>
                    <a:pt x="53285" y="93633"/>
                    <a:pt x="53285" y="88767"/>
                  </a:cubicBezTo>
                  <a:cubicBezTo>
                    <a:pt x="53285" y="86776"/>
                    <a:pt x="52376" y="80139"/>
                    <a:pt x="52149" y="77927"/>
                  </a:cubicBezTo>
                  <a:cubicBezTo>
                    <a:pt x="51694" y="74166"/>
                    <a:pt x="50103" y="58239"/>
                    <a:pt x="49648" y="53151"/>
                  </a:cubicBezTo>
                  <a:lnTo>
                    <a:pt x="76927" y="70848"/>
                  </a:lnTo>
                  <a:cubicBezTo>
                    <a:pt x="82837" y="75272"/>
                    <a:pt x="83292" y="75272"/>
                    <a:pt x="85337" y="75272"/>
                  </a:cubicBezTo>
                  <a:cubicBezTo>
                    <a:pt x="89429" y="75272"/>
                    <a:pt x="92384" y="71954"/>
                    <a:pt x="92384" y="68193"/>
                  </a:cubicBezTo>
                  <a:cubicBezTo>
                    <a:pt x="92384" y="63769"/>
                    <a:pt x="89657" y="62663"/>
                    <a:pt x="87611" y="61778"/>
                  </a:cubicBezTo>
                  <a:lnTo>
                    <a:pt x="53285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B0EFE7-88A2-A118-39AB-79C017F68B1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473760" y="4117817"/>
              <a:ext cx="82744" cy="146886"/>
            </a:xfrm>
            <a:custGeom>
              <a:avLst/>
              <a:gdLst>
                <a:gd name="csX0" fmla="*/ 51467 w 82744"/>
                <a:gd name="csY0" fmla="*/ 6259 h 146886"/>
                <a:gd name="csX1" fmla="*/ 44647 w 82744"/>
                <a:gd name="csY1" fmla="*/ 65 h 146886"/>
                <a:gd name="csX2" fmla="*/ 92 w 82744"/>
                <a:gd name="csY2" fmla="*/ 14223 h 146886"/>
                <a:gd name="csX3" fmla="*/ 92 w 82744"/>
                <a:gd name="csY3" fmla="*/ 22187 h 146886"/>
                <a:gd name="csX4" fmla="*/ 33054 w 82744"/>
                <a:gd name="csY4" fmla="*/ 15993 h 146886"/>
                <a:gd name="csX5" fmla="*/ 33054 w 82744"/>
                <a:gd name="csY5" fmla="*/ 128813 h 146886"/>
                <a:gd name="csX6" fmla="*/ 10322 w 82744"/>
                <a:gd name="csY6" fmla="*/ 138988 h 146886"/>
                <a:gd name="csX7" fmla="*/ 1683 w 82744"/>
                <a:gd name="csY7" fmla="*/ 138988 h 146886"/>
                <a:gd name="csX8" fmla="*/ 1683 w 82744"/>
                <a:gd name="csY8" fmla="*/ 146952 h 146886"/>
                <a:gd name="csX9" fmla="*/ 42147 w 82744"/>
                <a:gd name="csY9" fmla="*/ 146067 h 146886"/>
                <a:gd name="csX10" fmla="*/ 82837 w 82744"/>
                <a:gd name="csY10" fmla="*/ 146952 h 146886"/>
                <a:gd name="csX11" fmla="*/ 82837 w 82744"/>
                <a:gd name="csY11" fmla="*/ 138988 h 146886"/>
                <a:gd name="csX12" fmla="*/ 74199 w 82744"/>
                <a:gd name="csY12" fmla="*/ 138988 h 146886"/>
                <a:gd name="csX13" fmla="*/ 51467 w 82744"/>
                <a:gd name="csY13" fmla="*/ 128813 h 146886"/>
                <a:gd name="csX14" fmla="*/ 51467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467" y="6259"/>
                  </a:moveTo>
                  <a:cubicBezTo>
                    <a:pt x="51467" y="286"/>
                    <a:pt x="51012" y="65"/>
                    <a:pt x="44647" y="65"/>
                  </a:cubicBezTo>
                  <a:cubicBezTo>
                    <a:pt x="30099" y="14002"/>
                    <a:pt x="9412" y="14223"/>
                    <a:pt x="92" y="14223"/>
                  </a:cubicBezTo>
                  <a:lnTo>
                    <a:pt x="92" y="22187"/>
                  </a:lnTo>
                  <a:cubicBezTo>
                    <a:pt x="5548" y="22187"/>
                    <a:pt x="20551" y="22187"/>
                    <a:pt x="33054" y="15993"/>
                  </a:cubicBezTo>
                  <a:lnTo>
                    <a:pt x="33054" y="128813"/>
                  </a:lnTo>
                  <a:cubicBezTo>
                    <a:pt x="33054" y="136113"/>
                    <a:pt x="33054" y="138988"/>
                    <a:pt x="10322" y="138988"/>
                  </a:cubicBezTo>
                  <a:lnTo>
                    <a:pt x="1683" y="138988"/>
                  </a:lnTo>
                  <a:lnTo>
                    <a:pt x="1683" y="146952"/>
                  </a:lnTo>
                  <a:cubicBezTo>
                    <a:pt x="5775" y="146731"/>
                    <a:pt x="33736" y="146067"/>
                    <a:pt x="42147" y="146067"/>
                  </a:cubicBezTo>
                  <a:cubicBezTo>
                    <a:pt x="49193" y="146067"/>
                    <a:pt x="77836" y="146731"/>
                    <a:pt x="82837" y="146952"/>
                  </a:cubicBezTo>
                  <a:lnTo>
                    <a:pt x="82837" y="138988"/>
                  </a:lnTo>
                  <a:lnTo>
                    <a:pt x="74199" y="138988"/>
                  </a:lnTo>
                  <a:cubicBezTo>
                    <a:pt x="51467" y="138988"/>
                    <a:pt x="51467" y="136113"/>
                    <a:pt x="51467" y="128813"/>
                  </a:cubicBezTo>
                  <a:lnTo>
                    <a:pt x="51467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5D4EBD-EA9A-416D-E8B9-FDE7EFA6C24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641141" y="3949248"/>
              <a:ext cx="76314" cy="316021"/>
            </a:xfrm>
            <a:custGeom>
              <a:avLst/>
              <a:gdLst>
                <a:gd name="csX0" fmla="*/ 13087 w 76314"/>
                <a:gd name="csY0" fmla="*/ 10808 h 316021"/>
                <a:gd name="csX1" fmla="*/ 6592 w 76314"/>
                <a:gd name="csY1" fmla="*/ 63 h 316021"/>
                <a:gd name="csX2" fmla="*/ 97 w 76314"/>
                <a:gd name="csY2" fmla="*/ 11756 h 316021"/>
                <a:gd name="csX3" fmla="*/ 97 w 76314"/>
                <a:gd name="csY3" fmla="*/ 304392 h 316021"/>
                <a:gd name="csX4" fmla="*/ 6592 w 76314"/>
                <a:gd name="csY4" fmla="*/ 316085 h 316021"/>
                <a:gd name="csX5" fmla="*/ 13087 w 76314"/>
                <a:gd name="csY5" fmla="*/ 305340 h 316021"/>
                <a:gd name="csX6" fmla="*/ 13087 w 76314"/>
                <a:gd name="csY6" fmla="*/ 10808 h 316021"/>
                <a:gd name="csX7" fmla="*/ 76412 w 76314"/>
                <a:gd name="csY7" fmla="*/ 11756 h 316021"/>
                <a:gd name="csX8" fmla="*/ 69917 w 76314"/>
                <a:gd name="csY8" fmla="*/ 63 h 316021"/>
                <a:gd name="csX9" fmla="*/ 63422 w 76314"/>
                <a:gd name="csY9" fmla="*/ 10808 h 316021"/>
                <a:gd name="csX10" fmla="*/ 63422 w 76314"/>
                <a:gd name="csY10" fmla="*/ 305340 h 316021"/>
                <a:gd name="csX11" fmla="*/ 69917 w 76314"/>
                <a:gd name="csY11" fmla="*/ 316085 h 316021"/>
                <a:gd name="csX12" fmla="*/ 76412 w 76314"/>
                <a:gd name="csY12" fmla="*/ 304392 h 316021"/>
                <a:gd name="csX13" fmla="*/ 76412 w 76314"/>
                <a:gd name="csY13" fmla="*/ 11756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6314" h="316021">
                  <a:moveTo>
                    <a:pt x="13087" y="10808"/>
                  </a:moveTo>
                  <a:cubicBezTo>
                    <a:pt x="13087" y="5751"/>
                    <a:pt x="13087" y="63"/>
                    <a:pt x="6592" y="63"/>
                  </a:cubicBezTo>
                  <a:cubicBezTo>
                    <a:pt x="97" y="63"/>
                    <a:pt x="97" y="7015"/>
                    <a:pt x="97" y="11756"/>
                  </a:cubicBezTo>
                  <a:lnTo>
                    <a:pt x="97" y="304392"/>
                  </a:lnTo>
                  <a:cubicBezTo>
                    <a:pt x="97" y="309448"/>
                    <a:pt x="97" y="316085"/>
                    <a:pt x="6592" y="316085"/>
                  </a:cubicBezTo>
                  <a:cubicBezTo>
                    <a:pt x="13087" y="316085"/>
                    <a:pt x="13087" y="310396"/>
                    <a:pt x="13087" y="305340"/>
                  </a:cubicBezTo>
                  <a:lnTo>
                    <a:pt x="13087" y="10808"/>
                  </a:lnTo>
                  <a:close/>
                  <a:moveTo>
                    <a:pt x="76412" y="11756"/>
                  </a:moveTo>
                  <a:cubicBezTo>
                    <a:pt x="76412" y="6699"/>
                    <a:pt x="76412" y="63"/>
                    <a:pt x="69917" y="63"/>
                  </a:cubicBezTo>
                  <a:cubicBezTo>
                    <a:pt x="63422" y="63"/>
                    <a:pt x="63422" y="5751"/>
                    <a:pt x="63422" y="10808"/>
                  </a:cubicBezTo>
                  <a:lnTo>
                    <a:pt x="63422" y="305340"/>
                  </a:lnTo>
                  <a:cubicBezTo>
                    <a:pt x="63422" y="310396"/>
                    <a:pt x="63422" y="316085"/>
                    <a:pt x="69917" y="316085"/>
                  </a:cubicBezTo>
                  <a:cubicBezTo>
                    <a:pt x="76412" y="316085"/>
                    <a:pt x="76412" y="309132"/>
                    <a:pt x="76412" y="304392"/>
                  </a:cubicBezTo>
                  <a:lnTo>
                    <a:pt x="76412" y="1175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5BD902-D3E9-5B8B-2DEE-134BEE853F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7276" y="4042475"/>
              <a:ext cx="129247" cy="205098"/>
            </a:xfrm>
            <a:custGeom>
              <a:avLst/>
              <a:gdLst>
                <a:gd name="csX0" fmla="*/ 25432 w 129247"/>
                <a:gd name="csY0" fmla="*/ 129316 h 205098"/>
                <a:gd name="csX1" fmla="*/ 69272 w 129247"/>
                <a:gd name="csY1" fmla="*/ 147329 h 205098"/>
                <a:gd name="csX2" fmla="*/ 129350 w 129247"/>
                <a:gd name="csY2" fmla="*/ 73380 h 205098"/>
                <a:gd name="csX3" fmla="*/ 77715 w 129247"/>
                <a:gd name="csY3" fmla="*/ 63 h 205098"/>
                <a:gd name="csX4" fmla="*/ 24458 w 129247"/>
                <a:gd name="csY4" fmla="*/ 19024 h 205098"/>
                <a:gd name="csX5" fmla="*/ 24458 w 129247"/>
                <a:gd name="csY5" fmla="*/ 3539 h 205098"/>
                <a:gd name="csX6" fmla="*/ 102 w 129247"/>
                <a:gd name="csY6" fmla="*/ 3539 h 205098"/>
                <a:gd name="csX7" fmla="*/ 102 w 129247"/>
                <a:gd name="csY7" fmla="*/ 205161 h 205098"/>
                <a:gd name="csX8" fmla="*/ 25432 w 129247"/>
                <a:gd name="csY8" fmla="*/ 205161 h 205098"/>
                <a:gd name="csX9" fmla="*/ 25432 w 129247"/>
                <a:gd name="csY9" fmla="*/ 129316 h 205098"/>
                <a:gd name="csX10" fmla="*/ 25432 w 129247"/>
                <a:gd name="csY10" fmla="*/ 38617 h 205098"/>
                <a:gd name="csX11" fmla="*/ 59855 w 129247"/>
                <a:gd name="csY11" fmla="*/ 20288 h 205098"/>
                <a:gd name="csX12" fmla="*/ 104020 w 129247"/>
                <a:gd name="csY12" fmla="*/ 73380 h 205098"/>
                <a:gd name="csX13" fmla="*/ 56607 w 129247"/>
                <a:gd name="csY13" fmla="*/ 128052 h 205098"/>
                <a:gd name="csX14" fmla="*/ 28679 w 129247"/>
                <a:gd name="csY14" fmla="*/ 113199 h 205098"/>
                <a:gd name="csX15" fmla="*/ 25432 w 129247"/>
                <a:gd name="csY15" fmla="*/ 102138 h 205098"/>
                <a:gd name="csX16" fmla="*/ 25432 w 129247"/>
                <a:gd name="csY16" fmla="*/ 38617 h 2050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29247" h="205098">
                  <a:moveTo>
                    <a:pt x="25432" y="129316"/>
                  </a:moveTo>
                  <a:cubicBezTo>
                    <a:pt x="35499" y="138480"/>
                    <a:pt x="49788" y="147329"/>
                    <a:pt x="69272" y="147329"/>
                  </a:cubicBezTo>
                  <a:cubicBezTo>
                    <a:pt x="100772" y="147329"/>
                    <a:pt x="129350" y="116359"/>
                    <a:pt x="129350" y="73380"/>
                  </a:cubicBezTo>
                  <a:cubicBezTo>
                    <a:pt x="129350" y="35457"/>
                    <a:pt x="108891" y="63"/>
                    <a:pt x="77715" y="63"/>
                  </a:cubicBezTo>
                  <a:cubicBezTo>
                    <a:pt x="58231" y="63"/>
                    <a:pt x="39396" y="6699"/>
                    <a:pt x="24458" y="19024"/>
                  </a:cubicBezTo>
                  <a:lnTo>
                    <a:pt x="24458" y="3539"/>
                  </a:lnTo>
                  <a:lnTo>
                    <a:pt x="102" y="3539"/>
                  </a:lnTo>
                  <a:lnTo>
                    <a:pt x="102" y="205161"/>
                  </a:lnTo>
                  <a:lnTo>
                    <a:pt x="25432" y="205161"/>
                  </a:lnTo>
                  <a:lnTo>
                    <a:pt x="25432" y="129316"/>
                  </a:lnTo>
                  <a:close/>
                  <a:moveTo>
                    <a:pt x="25432" y="38617"/>
                  </a:moveTo>
                  <a:cubicBezTo>
                    <a:pt x="33226" y="27557"/>
                    <a:pt x="45891" y="20288"/>
                    <a:pt x="59855" y="20288"/>
                  </a:cubicBezTo>
                  <a:cubicBezTo>
                    <a:pt x="84535" y="20288"/>
                    <a:pt x="104020" y="44306"/>
                    <a:pt x="104020" y="73380"/>
                  </a:cubicBezTo>
                  <a:cubicBezTo>
                    <a:pt x="104020" y="105930"/>
                    <a:pt x="80963" y="128052"/>
                    <a:pt x="56607" y="128052"/>
                  </a:cubicBezTo>
                  <a:cubicBezTo>
                    <a:pt x="43942" y="128052"/>
                    <a:pt x="35174" y="121731"/>
                    <a:pt x="28679" y="113199"/>
                  </a:cubicBezTo>
                  <a:cubicBezTo>
                    <a:pt x="25432" y="108458"/>
                    <a:pt x="25432" y="107826"/>
                    <a:pt x="25432" y="102138"/>
                  </a:cubicBezTo>
                  <a:lnTo>
                    <a:pt x="25432" y="38617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BDDCAAF-DDFA-B6D9-9944-9E1E4BFA59D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947195" y="4040578"/>
              <a:ext cx="142562" cy="149162"/>
            </a:xfrm>
            <a:custGeom>
              <a:avLst/>
              <a:gdLst>
                <a:gd name="csX0" fmla="*/ 142670 w 142562"/>
                <a:gd name="csY0" fmla="*/ 76224 h 149162"/>
                <a:gd name="csX1" fmla="*/ 71551 w 142562"/>
                <a:gd name="csY1" fmla="*/ 63 h 149162"/>
                <a:gd name="csX2" fmla="*/ 107 w 142562"/>
                <a:gd name="csY2" fmla="*/ 76224 h 149162"/>
                <a:gd name="csX3" fmla="*/ 71226 w 142562"/>
                <a:gd name="csY3" fmla="*/ 149225 h 149162"/>
                <a:gd name="csX4" fmla="*/ 142670 w 142562"/>
                <a:gd name="csY4" fmla="*/ 76224 h 149162"/>
                <a:gd name="csX5" fmla="*/ 71226 w 142562"/>
                <a:gd name="csY5" fmla="*/ 129000 h 149162"/>
                <a:gd name="csX6" fmla="*/ 25437 w 142562"/>
                <a:gd name="csY6" fmla="*/ 73064 h 149162"/>
                <a:gd name="csX7" fmla="*/ 71226 w 142562"/>
                <a:gd name="csY7" fmla="*/ 19340 h 149162"/>
                <a:gd name="csX8" fmla="*/ 117340 w 142562"/>
                <a:gd name="csY8" fmla="*/ 73064 h 149162"/>
                <a:gd name="csX9" fmla="*/ 71226 w 142562"/>
                <a:gd name="csY9" fmla="*/ 129000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42562" h="149162">
                  <a:moveTo>
                    <a:pt x="142670" y="76224"/>
                  </a:moveTo>
                  <a:cubicBezTo>
                    <a:pt x="142670" y="33877"/>
                    <a:pt x="110195" y="63"/>
                    <a:pt x="71551" y="63"/>
                  </a:cubicBezTo>
                  <a:cubicBezTo>
                    <a:pt x="31607" y="63"/>
                    <a:pt x="107" y="34825"/>
                    <a:pt x="107" y="76224"/>
                  </a:cubicBezTo>
                  <a:cubicBezTo>
                    <a:pt x="107" y="117939"/>
                    <a:pt x="33231" y="149225"/>
                    <a:pt x="71226" y="149225"/>
                  </a:cubicBezTo>
                  <a:cubicBezTo>
                    <a:pt x="110195" y="149225"/>
                    <a:pt x="142670" y="117307"/>
                    <a:pt x="142670" y="76224"/>
                  </a:cubicBezTo>
                  <a:close/>
                  <a:moveTo>
                    <a:pt x="71226" y="129000"/>
                  </a:moveTo>
                  <a:cubicBezTo>
                    <a:pt x="48819" y="129000"/>
                    <a:pt x="25437" y="111302"/>
                    <a:pt x="25437" y="73064"/>
                  </a:cubicBezTo>
                  <a:cubicBezTo>
                    <a:pt x="25437" y="34825"/>
                    <a:pt x="50118" y="19340"/>
                    <a:pt x="71226" y="19340"/>
                  </a:cubicBezTo>
                  <a:cubicBezTo>
                    <a:pt x="93958" y="19340"/>
                    <a:pt x="117340" y="35773"/>
                    <a:pt x="117340" y="73064"/>
                  </a:cubicBezTo>
                  <a:cubicBezTo>
                    <a:pt x="117340" y="110354"/>
                    <a:pt x="95257" y="129000"/>
                    <a:pt x="71226" y="12900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C161C2-F59B-0E56-20F2-2F4CAB5358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108918" y="4040578"/>
              <a:ext cx="107814" cy="149162"/>
            </a:xfrm>
            <a:custGeom>
              <a:avLst/>
              <a:gdLst>
                <a:gd name="csX0" fmla="*/ 102406 w 107814"/>
                <a:gd name="csY0" fmla="*/ 10175 h 149162"/>
                <a:gd name="csX1" fmla="*/ 55643 w 107814"/>
                <a:gd name="csY1" fmla="*/ 63 h 149162"/>
                <a:gd name="csX2" fmla="*/ 1736 w 107814"/>
                <a:gd name="csY2" fmla="*/ 41462 h 149162"/>
                <a:gd name="csX3" fmla="*/ 19272 w 107814"/>
                <a:gd name="csY3" fmla="*/ 73064 h 149162"/>
                <a:gd name="csX4" fmla="*/ 54344 w 107814"/>
                <a:gd name="csY4" fmla="*/ 84757 h 149162"/>
                <a:gd name="csX5" fmla="*/ 84870 w 107814"/>
                <a:gd name="csY5" fmla="*/ 107510 h 149162"/>
                <a:gd name="csX6" fmla="*/ 54344 w 107814"/>
                <a:gd name="csY6" fmla="*/ 129316 h 149162"/>
                <a:gd name="csX7" fmla="*/ 4009 w 107814"/>
                <a:gd name="csY7" fmla="*/ 113831 h 149162"/>
                <a:gd name="csX8" fmla="*/ 112 w 107814"/>
                <a:gd name="csY8" fmla="*/ 135320 h 149162"/>
                <a:gd name="csX9" fmla="*/ 54669 w 107814"/>
                <a:gd name="csY9" fmla="*/ 149225 h 149162"/>
                <a:gd name="csX10" fmla="*/ 92339 w 107814"/>
                <a:gd name="csY10" fmla="*/ 139112 h 149162"/>
                <a:gd name="csX11" fmla="*/ 107927 w 107814"/>
                <a:gd name="csY11" fmla="*/ 105298 h 149162"/>
                <a:gd name="csX12" fmla="*/ 95262 w 107814"/>
                <a:gd name="csY12" fmla="*/ 76224 h 149162"/>
                <a:gd name="csX13" fmla="*/ 57592 w 107814"/>
                <a:gd name="csY13" fmla="*/ 60423 h 149162"/>
                <a:gd name="csX14" fmla="*/ 24793 w 107814"/>
                <a:gd name="csY14" fmla="*/ 38301 h 149162"/>
                <a:gd name="csX15" fmla="*/ 52396 w 107814"/>
                <a:gd name="csY15" fmla="*/ 18708 h 149162"/>
                <a:gd name="csX16" fmla="*/ 98509 w 107814"/>
                <a:gd name="csY16" fmla="*/ 30717 h 149162"/>
                <a:gd name="csX17" fmla="*/ 102406 w 107814"/>
                <a:gd name="csY17" fmla="*/ 10175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814" h="149162">
                  <a:moveTo>
                    <a:pt x="102406" y="10175"/>
                  </a:moveTo>
                  <a:cubicBezTo>
                    <a:pt x="85520" y="2591"/>
                    <a:pt x="72205" y="63"/>
                    <a:pt x="55643" y="63"/>
                  </a:cubicBezTo>
                  <a:cubicBezTo>
                    <a:pt x="47525" y="63"/>
                    <a:pt x="1736" y="63"/>
                    <a:pt x="1736" y="41462"/>
                  </a:cubicBezTo>
                  <a:cubicBezTo>
                    <a:pt x="1736" y="56947"/>
                    <a:pt x="11153" y="67059"/>
                    <a:pt x="19272" y="73064"/>
                  </a:cubicBezTo>
                  <a:cubicBezTo>
                    <a:pt x="29339" y="80016"/>
                    <a:pt x="36483" y="81280"/>
                    <a:pt x="54344" y="84757"/>
                  </a:cubicBezTo>
                  <a:cubicBezTo>
                    <a:pt x="66035" y="86969"/>
                    <a:pt x="84870" y="90761"/>
                    <a:pt x="84870" y="107510"/>
                  </a:cubicBezTo>
                  <a:cubicBezTo>
                    <a:pt x="84870" y="129316"/>
                    <a:pt x="59216" y="129316"/>
                    <a:pt x="54344" y="129316"/>
                  </a:cubicBezTo>
                  <a:cubicBezTo>
                    <a:pt x="28040" y="129316"/>
                    <a:pt x="9854" y="117623"/>
                    <a:pt x="4009" y="113831"/>
                  </a:cubicBezTo>
                  <a:lnTo>
                    <a:pt x="112" y="135320"/>
                  </a:lnTo>
                  <a:cubicBezTo>
                    <a:pt x="10504" y="140376"/>
                    <a:pt x="28365" y="149225"/>
                    <a:pt x="54669" y="149225"/>
                  </a:cubicBezTo>
                  <a:cubicBezTo>
                    <a:pt x="60514" y="149225"/>
                    <a:pt x="78375" y="149225"/>
                    <a:pt x="92339" y="139112"/>
                  </a:cubicBezTo>
                  <a:cubicBezTo>
                    <a:pt x="102406" y="131528"/>
                    <a:pt x="107927" y="118887"/>
                    <a:pt x="107927" y="105298"/>
                  </a:cubicBezTo>
                  <a:cubicBezTo>
                    <a:pt x="107927" y="87917"/>
                    <a:pt x="95912" y="77172"/>
                    <a:pt x="95262" y="76224"/>
                  </a:cubicBezTo>
                  <a:cubicBezTo>
                    <a:pt x="82597" y="65163"/>
                    <a:pt x="73829" y="63267"/>
                    <a:pt x="57592" y="60423"/>
                  </a:cubicBezTo>
                  <a:cubicBezTo>
                    <a:pt x="39731" y="56947"/>
                    <a:pt x="24793" y="53786"/>
                    <a:pt x="24793" y="38301"/>
                  </a:cubicBezTo>
                  <a:cubicBezTo>
                    <a:pt x="24793" y="18708"/>
                    <a:pt x="48174" y="18708"/>
                    <a:pt x="52396" y="18708"/>
                  </a:cubicBezTo>
                  <a:cubicBezTo>
                    <a:pt x="62788" y="18708"/>
                    <a:pt x="79999" y="19972"/>
                    <a:pt x="98509" y="30717"/>
                  </a:cubicBezTo>
                  <a:lnTo>
                    <a:pt x="102406" y="10175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9D3CA8-8309-DE1F-3194-12072B43DEE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244541" y="3968718"/>
              <a:ext cx="92292" cy="95343"/>
            </a:xfrm>
            <a:custGeom>
              <a:avLst/>
              <a:gdLst>
                <a:gd name="csX0" fmla="*/ 53309 w 92292"/>
                <a:gd name="csY0" fmla="*/ 47842 h 95343"/>
                <a:gd name="csX1" fmla="*/ 86043 w 92292"/>
                <a:gd name="csY1" fmla="*/ 34126 h 95343"/>
                <a:gd name="csX2" fmla="*/ 92408 w 92292"/>
                <a:gd name="csY2" fmla="*/ 27269 h 95343"/>
                <a:gd name="csX3" fmla="*/ 85361 w 92292"/>
                <a:gd name="csY3" fmla="*/ 20190 h 95343"/>
                <a:gd name="csX4" fmla="*/ 80587 w 92292"/>
                <a:gd name="csY4" fmla="*/ 22181 h 95343"/>
                <a:gd name="csX5" fmla="*/ 49672 w 92292"/>
                <a:gd name="csY5" fmla="*/ 42311 h 95343"/>
                <a:gd name="csX6" fmla="*/ 53082 w 92292"/>
                <a:gd name="csY6" fmla="*/ 9571 h 95343"/>
                <a:gd name="csX7" fmla="*/ 46262 w 92292"/>
                <a:gd name="csY7" fmla="*/ 59 h 95343"/>
                <a:gd name="csX8" fmla="*/ 39215 w 92292"/>
                <a:gd name="csY8" fmla="*/ 6696 h 95343"/>
                <a:gd name="csX9" fmla="*/ 40352 w 92292"/>
                <a:gd name="csY9" fmla="*/ 17535 h 95343"/>
                <a:gd name="csX10" fmla="*/ 42852 w 92292"/>
                <a:gd name="csY10" fmla="*/ 42311 h 95343"/>
                <a:gd name="csX11" fmla="*/ 12164 w 92292"/>
                <a:gd name="csY11" fmla="*/ 22181 h 95343"/>
                <a:gd name="csX12" fmla="*/ 7163 w 92292"/>
                <a:gd name="csY12" fmla="*/ 20190 h 95343"/>
                <a:gd name="csX13" fmla="*/ 116 w 92292"/>
                <a:gd name="csY13" fmla="*/ 27269 h 95343"/>
                <a:gd name="csX14" fmla="*/ 4890 w 92292"/>
                <a:gd name="csY14" fmla="*/ 33684 h 95343"/>
                <a:gd name="csX15" fmla="*/ 39215 w 92292"/>
                <a:gd name="csY15" fmla="*/ 47620 h 95343"/>
                <a:gd name="csX16" fmla="*/ 6481 w 92292"/>
                <a:gd name="csY16" fmla="*/ 61336 h 95343"/>
                <a:gd name="csX17" fmla="*/ 116 w 92292"/>
                <a:gd name="csY17" fmla="*/ 68193 h 95343"/>
                <a:gd name="csX18" fmla="*/ 7163 w 92292"/>
                <a:gd name="csY18" fmla="*/ 75272 h 95343"/>
                <a:gd name="csX19" fmla="*/ 11937 w 92292"/>
                <a:gd name="csY19" fmla="*/ 73281 h 95343"/>
                <a:gd name="csX20" fmla="*/ 42852 w 92292"/>
                <a:gd name="csY20" fmla="*/ 53151 h 95343"/>
                <a:gd name="csX21" fmla="*/ 39215 w 92292"/>
                <a:gd name="csY21" fmla="*/ 88767 h 95343"/>
                <a:gd name="csX22" fmla="*/ 46262 w 92292"/>
                <a:gd name="csY22" fmla="*/ 95403 h 95343"/>
                <a:gd name="csX23" fmla="*/ 53309 w 92292"/>
                <a:gd name="csY23" fmla="*/ 88767 h 95343"/>
                <a:gd name="csX24" fmla="*/ 52172 w 92292"/>
                <a:gd name="csY24" fmla="*/ 77927 h 95343"/>
                <a:gd name="csX25" fmla="*/ 49672 w 92292"/>
                <a:gd name="csY25" fmla="*/ 53151 h 95343"/>
                <a:gd name="csX26" fmla="*/ 76950 w 92292"/>
                <a:gd name="csY26" fmla="*/ 70848 h 95343"/>
                <a:gd name="csX27" fmla="*/ 85361 w 92292"/>
                <a:gd name="csY27" fmla="*/ 75272 h 95343"/>
                <a:gd name="csX28" fmla="*/ 92408 w 92292"/>
                <a:gd name="csY28" fmla="*/ 68193 h 95343"/>
                <a:gd name="csX29" fmla="*/ 87634 w 92292"/>
                <a:gd name="csY29" fmla="*/ 61778 h 95343"/>
                <a:gd name="csX30" fmla="*/ 53309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09" y="47842"/>
                  </a:moveTo>
                  <a:cubicBezTo>
                    <a:pt x="71949" y="39878"/>
                    <a:pt x="80360" y="36781"/>
                    <a:pt x="86043" y="34126"/>
                  </a:cubicBezTo>
                  <a:cubicBezTo>
                    <a:pt x="90362" y="32357"/>
                    <a:pt x="92408" y="31472"/>
                    <a:pt x="92408" y="27269"/>
                  </a:cubicBezTo>
                  <a:cubicBezTo>
                    <a:pt x="92408" y="23508"/>
                    <a:pt x="89453" y="20190"/>
                    <a:pt x="85361" y="20190"/>
                  </a:cubicBezTo>
                  <a:cubicBezTo>
                    <a:pt x="83770" y="20190"/>
                    <a:pt x="83315" y="20190"/>
                    <a:pt x="80587" y="22181"/>
                  </a:cubicBezTo>
                  <a:lnTo>
                    <a:pt x="49672" y="42311"/>
                  </a:lnTo>
                  <a:lnTo>
                    <a:pt x="53082" y="9571"/>
                  </a:lnTo>
                  <a:cubicBezTo>
                    <a:pt x="53536" y="5590"/>
                    <a:pt x="53082" y="59"/>
                    <a:pt x="46262" y="59"/>
                  </a:cubicBezTo>
                  <a:cubicBezTo>
                    <a:pt x="43534" y="59"/>
                    <a:pt x="39215" y="1829"/>
                    <a:pt x="39215" y="6696"/>
                  </a:cubicBezTo>
                  <a:cubicBezTo>
                    <a:pt x="39215" y="8687"/>
                    <a:pt x="40124" y="15323"/>
                    <a:pt x="40352" y="17535"/>
                  </a:cubicBezTo>
                  <a:cubicBezTo>
                    <a:pt x="40806" y="21296"/>
                    <a:pt x="42398" y="37223"/>
                    <a:pt x="42852" y="42311"/>
                  </a:cubicBezTo>
                  <a:lnTo>
                    <a:pt x="12164" y="22181"/>
                  </a:lnTo>
                  <a:cubicBezTo>
                    <a:pt x="9891" y="20853"/>
                    <a:pt x="9209" y="20190"/>
                    <a:pt x="7163" y="20190"/>
                  </a:cubicBezTo>
                  <a:cubicBezTo>
                    <a:pt x="3071" y="20190"/>
                    <a:pt x="116" y="23508"/>
                    <a:pt x="116" y="27269"/>
                  </a:cubicBezTo>
                  <a:cubicBezTo>
                    <a:pt x="116" y="31693"/>
                    <a:pt x="2844" y="32799"/>
                    <a:pt x="4890" y="33684"/>
                  </a:cubicBezTo>
                  <a:lnTo>
                    <a:pt x="39215" y="47620"/>
                  </a:lnTo>
                  <a:cubicBezTo>
                    <a:pt x="20575" y="55584"/>
                    <a:pt x="12164" y="58681"/>
                    <a:pt x="6481" y="61336"/>
                  </a:cubicBezTo>
                  <a:cubicBezTo>
                    <a:pt x="2162" y="63106"/>
                    <a:pt x="116" y="63990"/>
                    <a:pt x="116" y="68193"/>
                  </a:cubicBezTo>
                  <a:cubicBezTo>
                    <a:pt x="116" y="71954"/>
                    <a:pt x="3071" y="75272"/>
                    <a:pt x="7163" y="75272"/>
                  </a:cubicBezTo>
                  <a:cubicBezTo>
                    <a:pt x="8754" y="75272"/>
                    <a:pt x="9209" y="75272"/>
                    <a:pt x="11937" y="73281"/>
                  </a:cubicBezTo>
                  <a:lnTo>
                    <a:pt x="42852" y="53151"/>
                  </a:lnTo>
                  <a:lnTo>
                    <a:pt x="39215" y="88767"/>
                  </a:lnTo>
                  <a:cubicBezTo>
                    <a:pt x="39215" y="93633"/>
                    <a:pt x="43534" y="95403"/>
                    <a:pt x="46262" y="95403"/>
                  </a:cubicBezTo>
                  <a:cubicBezTo>
                    <a:pt x="48990" y="95403"/>
                    <a:pt x="53309" y="93633"/>
                    <a:pt x="53309" y="88767"/>
                  </a:cubicBezTo>
                  <a:cubicBezTo>
                    <a:pt x="53309" y="86776"/>
                    <a:pt x="52400" y="80139"/>
                    <a:pt x="52172" y="77927"/>
                  </a:cubicBezTo>
                  <a:cubicBezTo>
                    <a:pt x="51718" y="74166"/>
                    <a:pt x="50127" y="58239"/>
                    <a:pt x="49672" y="53151"/>
                  </a:cubicBezTo>
                  <a:lnTo>
                    <a:pt x="76950" y="70848"/>
                  </a:lnTo>
                  <a:cubicBezTo>
                    <a:pt x="82861" y="75272"/>
                    <a:pt x="83315" y="75272"/>
                    <a:pt x="85361" y="75272"/>
                  </a:cubicBezTo>
                  <a:cubicBezTo>
                    <a:pt x="89453" y="75272"/>
                    <a:pt x="92408" y="71954"/>
                    <a:pt x="92408" y="68193"/>
                  </a:cubicBezTo>
                  <a:cubicBezTo>
                    <a:pt x="92408" y="63769"/>
                    <a:pt x="89680" y="62663"/>
                    <a:pt x="87634" y="61778"/>
                  </a:cubicBezTo>
                  <a:lnTo>
                    <a:pt x="53309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66D899-DCAC-8BEE-9BDC-C0484FD3A81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249087" y="4117817"/>
              <a:ext cx="82744" cy="146886"/>
            </a:xfrm>
            <a:custGeom>
              <a:avLst/>
              <a:gdLst>
                <a:gd name="csX0" fmla="*/ 51490 w 82744"/>
                <a:gd name="csY0" fmla="*/ 6259 h 146886"/>
                <a:gd name="csX1" fmla="*/ 44671 w 82744"/>
                <a:gd name="csY1" fmla="*/ 65 h 146886"/>
                <a:gd name="csX2" fmla="*/ 116 w 82744"/>
                <a:gd name="csY2" fmla="*/ 14223 h 146886"/>
                <a:gd name="csX3" fmla="*/ 116 w 82744"/>
                <a:gd name="csY3" fmla="*/ 22187 h 146886"/>
                <a:gd name="csX4" fmla="*/ 33077 w 82744"/>
                <a:gd name="csY4" fmla="*/ 15993 h 146886"/>
                <a:gd name="csX5" fmla="*/ 33077 w 82744"/>
                <a:gd name="csY5" fmla="*/ 128813 h 146886"/>
                <a:gd name="csX6" fmla="*/ 10345 w 82744"/>
                <a:gd name="csY6" fmla="*/ 138988 h 146886"/>
                <a:gd name="csX7" fmla="*/ 1707 w 82744"/>
                <a:gd name="csY7" fmla="*/ 138988 h 146886"/>
                <a:gd name="csX8" fmla="*/ 1707 w 82744"/>
                <a:gd name="csY8" fmla="*/ 146952 h 146886"/>
                <a:gd name="csX9" fmla="*/ 42170 w 82744"/>
                <a:gd name="csY9" fmla="*/ 146067 h 146886"/>
                <a:gd name="csX10" fmla="*/ 82861 w 82744"/>
                <a:gd name="csY10" fmla="*/ 146952 h 146886"/>
                <a:gd name="csX11" fmla="*/ 82861 w 82744"/>
                <a:gd name="csY11" fmla="*/ 138988 h 146886"/>
                <a:gd name="csX12" fmla="*/ 74223 w 82744"/>
                <a:gd name="csY12" fmla="*/ 138988 h 146886"/>
                <a:gd name="csX13" fmla="*/ 51490 w 82744"/>
                <a:gd name="csY13" fmla="*/ 128813 h 146886"/>
                <a:gd name="csX14" fmla="*/ 51490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490" y="6259"/>
                  </a:moveTo>
                  <a:cubicBezTo>
                    <a:pt x="51490" y="286"/>
                    <a:pt x="51036" y="65"/>
                    <a:pt x="44671" y="65"/>
                  </a:cubicBezTo>
                  <a:cubicBezTo>
                    <a:pt x="30122" y="14002"/>
                    <a:pt x="9436" y="14223"/>
                    <a:pt x="116" y="14223"/>
                  </a:cubicBezTo>
                  <a:lnTo>
                    <a:pt x="116" y="22187"/>
                  </a:lnTo>
                  <a:cubicBezTo>
                    <a:pt x="5572" y="22187"/>
                    <a:pt x="20575" y="22187"/>
                    <a:pt x="33077" y="15993"/>
                  </a:cubicBezTo>
                  <a:lnTo>
                    <a:pt x="33077" y="128813"/>
                  </a:lnTo>
                  <a:cubicBezTo>
                    <a:pt x="33077" y="136113"/>
                    <a:pt x="33077" y="138988"/>
                    <a:pt x="10345" y="138988"/>
                  </a:cubicBezTo>
                  <a:lnTo>
                    <a:pt x="1707" y="138988"/>
                  </a:lnTo>
                  <a:lnTo>
                    <a:pt x="1707" y="146952"/>
                  </a:lnTo>
                  <a:cubicBezTo>
                    <a:pt x="5799" y="146731"/>
                    <a:pt x="33759" y="146067"/>
                    <a:pt x="42170" y="146067"/>
                  </a:cubicBezTo>
                  <a:cubicBezTo>
                    <a:pt x="49217" y="146067"/>
                    <a:pt x="77860" y="146731"/>
                    <a:pt x="82861" y="146952"/>
                  </a:cubicBezTo>
                  <a:lnTo>
                    <a:pt x="82861" y="138988"/>
                  </a:lnTo>
                  <a:lnTo>
                    <a:pt x="74223" y="138988"/>
                  </a:lnTo>
                  <a:cubicBezTo>
                    <a:pt x="51490" y="138988"/>
                    <a:pt x="51490" y="136113"/>
                    <a:pt x="51490" y="128813"/>
                  </a:cubicBezTo>
                  <a:lnTo>
                    <a:pt x="51490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7DE4B0-0F64-8B57-571F-A3CD379AA42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401529" y="4152766"/>
              <a:ext cx="37994" cy="94490"/>
            </a:xfrm>
            <a:custGeom>
              <a:avLst/>
              <a:gdLst>
                <a:gd name="csX0" fmla="*/ 38116 w 37994"/>
                <a:gd name="csY0" fmla="*/ 33245 h 94490"/>
                <a:gd name="csX1" fmla="*/ 17332 w 37994"/>
                <a:gd name="csY1" fmla="*/ 63 h 94490"/>
                <a:gd name="csX2" fmla="*/ 121 w 37994"/>
                <a:gd name="csY2" fmla="*/ 16812 h 94490"/>
                <a:gd name="csX3" fmla="*/ 17332 w 37994"/>
                <a:gd name="csY3" fmla="*/ 33561 h 94490"/>
                <a:gd name="csX4" fmla="*/ 28698 w 37994"/>
                <a:gd name="csY4" fmla="*/ 29453 h 94490"/>
                <a:gd name="csX5" fmla="*/ 30322 w 37994"/>
                <a:gd name="csY5" fmla="*/ 28505 h 94490"/>
                <a:gd name="csX6" fmla="*/ 30971 w 37994"/>
                <a:gd name="csY6" fmla="*/ 33245 h 94490"/>
                <a:gd name="csX7" fmla="*/ 8889 w 37994"/>
                <a:gd name="csY7" fmla="*/ 86021 h 94490"/>
                <a:gd name="csX8" fmla="*/ 5316 w 37994"/>
                <a:gd name="csY8" fmla="*/ 91077 h 94490"/>
                <a:gd name="csX9" fmla="*/ 8564 w 37994"/>
                <a:gd name="csY9" fmla="*/ 94553 h 94490"/>
                <a:gd name="csX10" fmla="*/ 38116 w 37994"/>
                <a:gd name="csY10" fmla="*/ 33245 h 9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7994" h="94490">
                  <a:moveTo>
                    <a:pt x="38116" y="33245"/>
                  </a:moveTo>
                  <a:cubicBezTo>
                    <a:pt x="38116" y="12388"/>
                    <a:pt x="29997" y="63"/>
                    <a:pt x="17332" y="63"/>
                  </a:cubicBezTo>
                  <a:cubicBezTo>
                    <a:pt x="6615" y="63"/>
                    <a:pt x="121" y="7963"/>
                    <a:pt x="121" y="16812"/>
                  </a:cubicBezTo>
                  <a:cubicBezTo>
                    <a:pt x="121" y="25345"/>
                    <a:pt x="6615" y="33561"/>
                    <a:pt x="17332" y="33561"/>
                  </a:cubicBezTo>
                  <a:cubicBezTo>
                    <a:pt x="21229" y="33561"/>
                    <a:pt x="25451" y="32297"/>
                    <a:pt x="28698" y="29453"/>
                  </a:cubicBezTo>
                  <a:cubicBezTo>
                    <a:pt x="29672" y="28821"/>
                    <a:pt x="29997" y="28505"/>
                    <a:pt x="30322" y="28505"/>
                  </a:cubicBezTo>
                  <a:cubicBezTo>
                    <a:pt x="30647" y="28505"/>
                    <a:pt x="30971" y="28821"/>
                    <a:pt x="30971" y="33245"/>
                  </a:cubicBezTo>
                  <a:cubicBezTo>
                    <a:pt x="30971" y="56631"/>
                    <a:pt x="19605" y="75592"/>
                    <a:pt x="8889" y="86021"/>
                  </a:cubicBezTo>
                  <a:cubicBezTo>
                    <a:pt x="5316" y="89497"/>
                    <a:pt x="5316" y="90129"/>
                    <a:pt x="5316" y="91077"/>
                  </a:cubicBezTo>
                  <a:cubicBezTo>
                    <a:pt x="5316" y="93289"/>
                    <a:pt x="6940" y="94553"/>
                    <a:pt x="8564" y="94553"/>
                  </a:cubicBezTo>
                  <a:cubicBezTo>
                    <a:pt x="12136" y="94553"/>
                    <a:pt x="38116" y="70220"/>
                    <a:pt x="38116" y="3324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12B260-CF35-00A2-F656-990338C4804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527348" y="4046583"/>
              <a:ext cx="161722" cy="143157"/>
            </a:xfrm>
            <a:custGeom>
              <a:avLst/>
              <a:gdLst>
                <a:gd name="csX0" fmla="*/ 99172 w 161722"/>
                <a:gd name="csY0" fmla="*/ 44306 h 143157"/>
                <a:gd name="csX1" fmla="*/ 131321 w 161722"/>
                <a:gd name="csY1" fmla="*/ 7015 h 143157"/>
                <a:gd name="csX2" fmla="*/ 147559 w 161722"/>
                <a:gd name="csY2" fmla="*/ 11124 h 143157"/>
                <a:gd name="csX3" fmla="*/ 131971 w 161722"/>
                <a:gd name="csY3" fmla="*/ 28189 h 143157"/>
                <a:gd name="csX4" fmla="*/ 144311 w 161722"/>
                <a:gd name="csY4" fmla="*/ 39249 h 143157"/>
                <a:gd name="csX5" fmla="*/ 161847 w 161722"/>
                <a:gd name="csY5" fmla="*/ 20920 h 143157"/>
                <a:gd name="csX6" fmla="*/ 131646 w 161722"/>
                <a:gd name="csY6" fmla="*/ 63 h 143157"/>
                <a:gd name="csX7" fmla="*/ 97548 w 161722"/>
                <a:gd name="csY7" fmla="*/ 24080 h 143157"/>
                <a:gd name="csX8" fmla="*/ 62476 w 161722"/>
                <a:gd name="csY8" fmla="*/ 63 h 143157"/>
                <a:gd name="csX9" fmla="*/ 10192 w 161722"/>
                <a:gd name="csY9" fmla="*/ 48730 h 143157"/>
                <a:gd name="csX10" fmla="*/ 14089 w 161722"/>
                <a:gd name="csY10" fmla="*/ 51890 h 143157"/>
                <a:gd name="csX11" fmla="*/ 18311 w 161722"/>
                <a:gd name="csY11" fmla="*/ 48414 h 143157"/>
                <a:gd name="csX12" fmla="*/ 61826 w 161722"/>
                <a:gd name="csY12" fmla="*/ 7015 h 143157"/>
                <a:gd name="csX13" fmla="*/ 79362 w 161722"/>
                <a:gd name="csY13" fmla="*/ 28189 h 143157"/>
                <a:gd name="csX14" fmla="*/ 61826 w 161722"/>
                <a:gd name="csY14" fmla="*/ 103402 h 143157"/>
                <a:gd name="csX15" fmla="*/ 30976 w 161722"/>
                <a:gd name="csY15" fmla="*/ 136268 h 143157"/>
                <a:gd name="csX16" fmla="*/ 14738 w 161722"/>
                <a:gd name="csY16" fmla="*/ 132160 h 143157"/>
                <a:gd name="csX17" fmla="*/ 30001 w 161722"/>
                <a:gd name="csY17" fmla="*/ 115095 h 143157"/>
                <a:gd name="csX18" fmla="*/ 17986 w 161722"/>
                <a:gd name="csY18" fmla="*/ 104034 h 143157"/>
                <a:gd name="csX19" fmla="*/ 125 w 161722"/>
                <a:gd name="csY19" fmla="*/ 122363 h 143157"/>
                <a:gd name="csX20" fmla="*/ 30651 w 161722"/>
                <a:gd name="csY20" fmla="*/ 143221 h 143157"/>
                <a:gd name="csX21" fmla="*/ 64749 w 161722"/>
                <a:gd name="csY21" fmla="*/ 119203 h 143157"/>
                <a:gd name="csX22" fmla="*/ 99821 w 161722"/>
                <a:gd name="csY22" fmla="*/ 143221 h 143157"/>
                <a:gd name="csX23" fmla="*/ 151780 w 161722"/>
                <a:gd name="csY23" fmla="*/ 94553 h 143157"/>
                <a:gd name="csX24" fmla="*/ 147883 w 161722"/>
                <a:gd name="csY24" fmla="*/ 91393 h 143157"/>
                <a:gd name="csX25" fmla="*/ 143662 w 161722"/>
                <a:gd name="csY25" fmla="*/ 94869 h 143157"/>
                <a:gd name="csX26" fmla="*/ 100471 w 161722"/>
                <a:gd name="csY26" fmla="*/ 136268 h 143157"/>
                <a:gd name="csX27" fmla="*/ 82610 w 161722"/>
                <a:gd name="csY27" fmla="*/ 115411 h 143157"/>
                <a:gd name="csX28" fmla="*/ 88131 w 161722"/>
                <a:gd name="csY28" fmla="*/ 87601 h 143157"/>
                <a:gd name="csX29" fmla="*/ 99172 w 161722"/>
                <a:gd name="csY29" fmla="*/ 44306 h 143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61722" h="143157">
                  <a:moveTo>
                    <a:pt x="99172" y="44306"/>
                  </a:moveTo>
                  <a:cubicBezTo>
                    <a:pt x="101120" y="36089"/>
                    <a:pt x="108589" y="7015"/>
                    <a:pt x="131321" y="7015"/>
                  </a:cubicBezTo>
                  <a:cubicBezTo>
                    <a:pt x="132945" y="7015"/>
                    <a:pt x="140739" y="7015"/>
                    <a:pt x="147559" y="11124"/>
                  </a:cubicBezTo>
                  <a:cubicBezTo>
                    <a:pt x="138466" y="12704"/>
                    <a:pt x="131971" y="20604"/>
                    <a:pt x="131971" y="28189"/>
                  </a:cubicBezTo>
                  <a:cubicBezTo>
                    <a:pt x="131971" y="33245"/>
                    <a:pt x="135543" y="39249"/>
                    <a:pt x="144311" y="39249"/>
                  </a:cubicBezTo>
                  <a:cubicBezTo>
                    <a:pt x="151456" y="39249"/>
                    <a:pt x="161847" y="33561"/>
                    <a:pt x="161847" y="20920"/>
                  </a:cubicBezTo>
                  <a:cubicBezTo>
                    <a:pt x="161847" y="4487"/>
                    <a:pt x="142687" y="63"/>
                    <a:pt x="131646" y="63"/>
                  </a:cubicBezTo>
                  <a:cubicBezTo>
                    <a:pt x="112811" y="63"/>
                    <a:pt x="101445" y="16812"/>
                    <a:pt x="97548" y="24080"/>
                  </a:cubicBezTo>
                  <a:cubicBezTo>
                    <a:pt x="89429" y="3223"/>
                    <a:pt x="71893" y="63"/>
                    <a:pt x="62476" y="63"/>
                  </a:cubicBezTo>
                  <a:cubicBezTo>
                    <a:pt x="28702" y="63"/>
                    <a:pt x="10192" y="40830"/>
                    <a:pt x="10192" y="48730"/>
                  </a:cubicBezTo>
                  <a:cubicBezTo>
                    <a:pt x="10192" y="51890"/>
                    <a:pt x="13440" y="51890"/>
                    <a:pt x="14089" y="51890"/>
                  </a:cubicBezTo>
                  <a:cubicBezTo>
                    <a:pt x="16687" y="51890"/>
                    <a:pt x="17661" y="51258"/>
                    <a:pt x="18311" y="48414"/>
                  </a:cubicBezTo>
                  <a:cubicBezTo>
                    <a:pt x="29352" y="14916"/>
                    <a:pt x="50785" y="7015"/>
                    <a:pt x="61826" y="7015"/>
                  </a:cubicBezTo>
                  <a:cubicBezTo>
                    <a:pt x="67996" y="7015"/>
                    <a:pt x="79362" y="9859"/>
                    <a:pt x="79362" y="28189"/>
                  </a:cubicBezTo>
                  <a:cubicBezTo>
                    <a:pt x="79362" y="37985"/>
                    <a:pt x="73842" y="59159"/>
                    <a:pt x="61826" y="103402"/>
                  </a:cubicBezTo>
                  <a:cubicBezTo>
                    <a:pt x="56630" y="122995"/>
                    <a:pt x="45264" y="136268"/>
                    <a:pt x="30976" y="136268"/>
                  </a:cubicBezTo>
                  <a:cubicBezTo>
                    <a:pt x="29027" y="136268"/>
                    <a:pt x="21558" y="136268"/>
                    <a:pt x="14738" y="132160"/>
                  </a:cubicBezTo>
                  <a:cubicBezTo>
                    <a:pt x="22857" y="130580"/>
                    <a:pt x="30001" y="123943"/>
                    <a:pt x="30001" y="115095"/>
                  </a:cubicBezTo>
                  <a:cubicBezTo>
                    <a:pt x="30001" y="106562"/>
                    <a:pt x="22857" y="104034"/>
                    <a:pt x="17986" y="104034"/>
                  </a:cubicBezTo>
                  <a:cubicBezTo>
                    <a:pt x="8244" y="104034"/>
                    <a:pt x="125" y="112251"/>
                    <a:pt x="125" y="122363"/>
                  </a:cubicBezTo>
                  <a:cubicBezTo>
                    <a:pt x="125" y="136900"/>
                    <a:pt x="16362" y="143221"/>
                    <a:pt x="30651" y="143221"/>
                  </a:cubicBezTo>
                  <a:cubicBezTo>
                    <a:pt x="52084" y="143221"/>
                    <a:pt x="63775" y="121099"/>
                    <a:pt x="64749" y="119203"/>
                  </a:cubicBezTo>
                  <a:cubicBezTo>
                    <a:pt x="68646" y="130896"/>
                    <a:pt x="80337" y="143221"/>
                    <a:pt x="99821" y="143221"/>
                  </a:cubicBezTo>
                  <a:cubicBezTo>
                    <a:pt x="133270" y="143221"/>
                    <a:pt x="151780" y="102454"/>
                    <a:pt x="151780" y="94553"/>
                  </a:cubicBezTo>
                  <a:cubicBezTo>
                    <a:pt x="151780" y="91393"/>
                    <a:pt x="148858" y="91393"/>
                    <a:pt x="147883" y="91393"/>
                  </a:cubicBezTo>
                  <a:cubicBezTo>
                    <a:pt x="144961" y="91393"/>
                    <a:pt x="144311" y="92657"/>
                    <a:pt x="143662" y="94869"/>
                  </a:cubicBezTo>
                  <a:cubicBezTo>
                    <a:pt x="132945" y="128684"/>
                    <a:pt x="110863" y="136268"/>
                    <a:pt x="100471" y="136268"/>
                  </a:cubicBezTo>
                  <a:cubicBezTo>
                    <a:pt x="87806" y="136268"/>
                    <a:pt x="82610" y="126156"/>
                    <a:pt x="82610" y="115411"/>
                  </a:cubicBezTo>
                  <a:cubicBezTo>
                    <a:pt x="82610" y="108458"/>
                    <a:pt x="84558" y="101506"/>
                    <a:pt x="88131" y="87601"/>
                  </a:cubicBezTo>
                  <a:lnTo>
                    <a:pt x="99172" y="4430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0AF83D-8F3A-E4D8-49B4-9C31494F05A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717852" y="4086780"/>
              <a:ext cx="100475" cy="146886"/>
            </a:xfrm>
            <a:custGeom>
              <a:avLst/>
              <a:gdLst>
                <a:gd name="csX0" fmla="*/ 100606 w 100475"/>
                <a:gd name="csY0" fmla="*/ 106690 h 146886"/>
                <a:gd name="csX1" fmla="*/ 92877 w 100475"/>
                <a:gd name="csY1" fmla="*/ 106690 h 146886"/>
                <a:gd name="csX2" fmla="*/ 86967 w 100475"/>
                <a:gd name="csY2" fmla="*/ 126821 h 146886"/>
                <a:gd name="csX3" fmla="*/ 64462 w 100475"/>
                <a:gd name="csY3" fmla="*/ 128148 h 146886"/>
                <a:gd name="csX4" fmla="*/ 22635 w 100475"/>
                <a:gd name="csY4" fmla="*/ 128148 h 146886"/>
                <a:gd name="csX5" fmla="*/ 68100 w 100475"/>
                <a:gd name="csY5" fmla="*/ 90984 h 146886"/>
                <a:gd name="csX6" fmla="*/ 100606 w 100475"/>
                <a:gd name="csY6" fmla="*/ 43201 h 146886"/>
                <a:gd name="csX7" fmla="*/ 47413 w 100475"/>
                <a:gd name="csY7" fmla="*/ 64 h 146886"/>
                <a:gd name="csX8" fmla="*/ 131 w 100475"/>
                <a:gd name="csY8" fmla="*/ 39662 h 146886"/>
                <a:gd name="csX9" fmla="*/ 12179 w 100475"/>
                <a:gd name="csY9" fmla="*/ 52050 h 146886"/>
                <a:gd name="csX10" fmla="*/ 24227 w 100475"/>
                <a:gd name="csY10" fmla="*/ 40325 h 146886"/>
                <a:gd name="csX11" fmla="*/ 10815 w 100475"/>
                <a:gd name="csY11" fmla="*/ 28601 h 146886"/>
                <a:gd name="csX12" fmla="*/ 44004 w 100475"/>
                <a:gd name="csY12" fmla="*/ 8028 h 146886"/>
                <a:gd name="csX13" fmla="*/ 78556 w 100475"/>
                <a:gd name="csY13" fmla="*/ 43201 h 146886"/>
                <a:gd name="csX14" fmla="*/ 57188 w 100475"/>
                <a:gd name="csY14" fmla="*/ 85675 h 146886"/>
                <a:gd name="csX15" fmla="*/ 2404 w 100475"/>
                <a:gd name="csY15" fmla="*/ 138324 h 146886"/>
                <a:gd name="csX16" fmla="*/ 131 w 100475"/>
                <a:gd name="csY16" fmla="*/ 146951 h 146886"/>
                <a:gd name="csX17" fmla="*/ 93787 w 100475"/>
                <a:gd name="csY17" fmla="*/ 146951 h 146886"/>
                <a:gd name="csX18" fmla="*/ 100606 w 100475"/>
                <a:gd name="csY18" fmla="*/ 106690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06" y="106690"/>
                  </a:moveTo>
                  <a:lnTo>
                    <a:pt x="92877" y="106690"/>
                  </a:lnTo>
                  <a:cubicBezTo>
                    <a:pt x="92196" y="111557"/>
                    <a:pt x="89922" y="124608"/>
                    <a:pt x="86967" y="126821"/>
                  </a:cubicBezTo>
                  <a:cubicBezTo>
                    <a:pt x="85149" y="128148"/>
                    <a:pt x="67645" y="128148"/>
                    <a:pt x="64462" y="128148"/>
                  </a:cubicBezTo>
                  <a:lnTo>
                    <a:pt x="22635" y="128148"/>
                  </a:lnTo>
                  <a:cubicBezTo>
                    <a:pt x="46504" y="107575"/>
                    <a:pt x="54460" y="101381"/>
                    <a:pt x="68100" y="90984"/>
                  </a:cubicBezTo>
                  <a:cubicBezTo>
                    <a:pt x="84921" y="77932"/>
                    <a:pt x="100606" y="64217"/>
                    <a:pt x="100606" y="43201"/>
                  </a:cubicBezTo>
                  <a:cubicBezTo>
                    <a:pt x="100606" y="16434"/>
                    <a:pt x="76510" y="64"/>
                    <a:pt x="47413" y="64"/>
                  </a:cubicBezTo>
                  <a:cubicBezTo>
                    <a:pt x="19226" y="64"/>
                    <a:pt x="131" y="19310"/>
                    <a:pt x="131" y="39662"/>
                  </a:cubicBezTo>
                  <a:cubicBezTo>
                    <a:pt x="131" y="50944"/>
                    <a:pt x="9906" y="52050"/>
                    <a:pt x="12179" y="52050"/>
                  </a:cubicBezTo>
                  <a:cubicBezTo>
                    <a:pt x="17634" y="52050"/>
                    <a:pt x="24227" y="48289"/>
                    <a:pt x="24227" y="40325"/>
                  </a:cubicBezTo>
                  <a:cubicBezTo>
                    <a:pt x="24227" y="36344"/>
                    <a:pt x="22635" y="28601"/>
                    <a:pt x="10815" y="28601"/>
                  </a:cubicBezTo>
                  <a:cubicBezTo>
                    <a:pt x="17862" y="12895"/>
                    <a:pt x="33320" y="8028"/>
                    <a:pt x="44004" y="8028"/>
                  </a:cubicBezTo>
                  <a:cubicBezTo>
                    <a:pt x="66736" y="8028"/>
                    <a:pt x="78556" y="25283"/>
                    <a:pt x="78556" y="43201"/>
                  </a:cubicBezTo>
                  <a:cubicBezTo>
                    <a:pt x="78556" y="62447"/>
                    <a:pt x="64462" y="77711"/>
                    <a:pt x="57188" y="85675"/>
                  </a:cubicBezTo>
                  <a:lnTo>
                    <a:pt x="2404" y="138324"/>
                  </a:lnTo>
                  <a:cubicBezTo>
                    <a:pt x="131" y="140315"/>
                    <a:pt x="131" y="140757"/>
                    <a:pt x="131" y="146951"/>
                  </a:cubicBezTo>
                  <a:lnTo>
                    <a:pt x="93787" y="146951"/>
                  </a:lnTo>
                  <a:lnTo>
                    <a:pt x="100606" y="10669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02C1B1F-9658-2E7C-5F89-B2C6D8B39DF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892081" y="3949248"/>
              <a:ext cx="76314" cy="316021"/>
            </a:xfrm>
            <a:custGeom>
              <a:avLst/>
              <a:gdLst>
                <a:gd name="csX0" fmla="*/ 13125 w 76314"/>
                <a:gd name="csY0" fmla="*/ 10808 h 316021"/>
                <a:gd name="csX1" fmla="*/ 6630 w 76314"/>
                <a:gd name="csY1" fmla="*/ 63 h 316021"/>
                <a:gd name="csX2" fmla="*/ 135 w 76314"/>
                <a:gd name="csY2" fmla="*/ 11756 h 316021"/>
                <a:gd name="csX3" fmla="*/ 135 w 76314"/>
                <a:gd name="csY3" fmla="*/ 304392 h 316021"/>
                <a:gd name="csX4" fmla="*/ 6630 w 76314"/>
                <a:gd name="csY4" fmla="*/ 316085 h 316021"/>
                <a:gd name="csX5" fmla="*/ 13125 w 76314"/>
                <a:gd name="csY5" fmla="*/ 305340 h 316021"/>
                <a:gd name="csX6" fmla="*/ 13125 w 76314"/>
                <a:gd name="csY6" fmla="*/ 10808 h 316021"/>
                <a:gd name="csX7" fmla="*/ 76450 w 76314"/>
                <a:gd name="csY7" fmla="*/ 11756 h 316021"/>
                <a:gd name="csX8" fmla="*/ 69955 w 76314"/>
                <a:gd name="csY8" fmla="*/ 63 h 316021"/>
                <a:gd name="csX9" fmla="*/ 63460 w 76314"/>
                <a:gd name="csY9" fmla="*/ 10808 h 316021"/>
                <a:gd name="csX10" fmla="*/ 63460 w 76314"/>
                <a:gd name="csY10" fmla="*/ 305340 h 316021"/>
                <a:gd name="csX11" fmla="*/ 69955 w 76314"/>
                <a:gd name="csY11" fmla="*/ 316085 h 316021"/>
                <a:gd name="csX12" fmla="*/ 76450 w 76314"/>
                <a:gd name="csY12" fmla="*/ 304392 h 316021"/>
                <a:gd name="csX13" fmla="*/ 76450 w 76314"/>
                <a:gd name="csY13" fmla="*/ 11756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6314" h="316021">
                  <a:moveTo>
                    <a:pt x="13125" y="10808"/>
                  </a:moveTo>
                  <a:cubicBezTo>
                    <a:pt x="13125" y="5751"/>
                    <a:pt x="13125" y="63"/>
                    <a:pt x="6630" y="63"/>
                  </a:cubicBezTo>
                  <a:cubicBezTo>
                    <a:pt x="135" y="63"/>
                    <a:pt x="135" y="7015"/>
                    <a:pt x="135" y="11756"/>
                  </a:cubicBezTo>
                  <a:lnTo>
                    <a:pt x="135" y="304392"/>
                  </a:lnTo>
                  <a:cubicBezTo>
                    <a:pt x="135" y="309448"/>
                    <a:pt x="135" y="316085"/>
                    <a:pt x="6630" y="316085"/>
                  </a:cubicBezTo>
                  <a:cubicBezTo>
                    <a:pt x="13125" y="316085"/>
                    <a:pt x="13125" y="310396"/>
                    <a:pt x="13125" y="305340"/>
                  </a:cubicBezTo>
                  <a:lnTo>
                    <a:pt x="13125" y="10808"/>
                  </a:lnTo>
                  <a:close/>
                  <a:moveTo>
                    <a:pt x="76450" y="11756"/>
                  </a:moveTo>
                  <a:cubicBezTo>
                    <a:pt x="76450" y="6699"/>
                    <a:pt x="76450" y="63"/>
                    <a:pt x="69955" y="63"/>
                  </a:cubicBezTo>
                  <a:cubicBezTo>
                    <a:pt x="63460" y="63"/>
                    <a:pt x="63460" y="5751"/>
                    <a:pt x="63460" y="10808"/>
                  </a:cubicBezTo>
                  <a:lnTo>
                    <a:pt x="63460" y="305340"/>
                  </a:lnTo>
                  <a:cubicBezTo>
                    <a:pt x="63460" y="310396"/>
                    <a:pt x="63460" y="316085"/>
                    <a:pt x="69955" y="316085"/>
                  </a:cubicBezTo>
                  <a:cubicBezTo>
                    <a:pt x="76450" y="316085"/>
                    <a:pt x="76450" y="309132"/>
                    <a:pt x="76450" y="304392"/>
                  </a:cubicBezTo>
                  <a:lnTo>
                    <a:pt x="76450" y="1175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FFED43F-AE88-7C43-4B56-3E2FA0D4C9B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038216" y="4042475"/>
              <a:ext cx="129247" cy="205098"/>
            </a:xfrm>
            <a:custGeom>
              <a:avLst/>
              <a:gdLst>
                <a:gd name="csX0" fmla="*/ 25470 w 129247"/>
                <a:gd name="csY0" fmla="*/ 129316 h 205098"/>
                <a:gd name="csX1" fmla="*/ 69311 w 129247"/>
                <a:gd name="csY1" fmla="*/ 147329 h 205098"/>
                <a:gd name="csX2" fmla="*/ 129388 w 129247"/>
                <a:gd name="csY2" fmla="*/ 73380 h 205098"/>
                <a:gd name="csX3" fmla="*/ 77754 w 129247"/>
                <a:gd name="csY3" fmla="*/ 63 h 205098"/>
                <a:gd name="csX4" fmla="*/ 24496 w 129247"/>
                <a:gd name="csY4" fmla="*/ 19024 h 205098"/>
                <a:gd name="csX5" fmla="*/ 24496 w 129247"/>
                <a:gd name="csY5" fmla="*/ 3539 h 205098"/>
                <a:gd name="csX6" fmla="*/ 140 w 129247"/>
                <a:gd name="csY6" fmla="*/ 3539 h 205098"/>
                <a:gd name="csX7" fmla="*/ 140 w 129247"/>
                <a:gd name="csY7" fmla="*/ 205161 h 205098"/>
                <a:gd name="csX8" fmla="*/ 25470 w 129247"/>
                <a:gd name="csY8" fmla="*/ 205161 h 205098"/>
                <a:gd name="csX9" fmla="*/ 25470 w 129247"/>
                <a:gd name="csY9" fmla="*/ 129316 h 205098"/>
                <a:gd name="csX10" fmla="*/ 25470 w 129247"/>
                <a:gd name="csY10" fmla="*/ 38617 h 205098"/>
                <a:gd name="csX11" fmla="*/ 59893 w 129247"/>
                <a:gd name="csY11" fmla="*/ 20288 h 205098"/>
                <a:gd name="csX12" fmla="*/ 104058 w 129247"/>
                <a:gd name="csY12" fmla="*/ 73380 h 205098"/>
                <a:gd name="csX13" fmla="*/ 56646 w 129247"/>
                <a:gd name="csY13" fmla="*/ 128052 h 205098"/>
                <a:gd name="csX14" fmla="*/ 28718 w 129247"/>
                <a:gd name="csY14" fmla="*/ 113199 h 205098"/>
                <a:gd name="csX15" fmla="*/ 25470 w 129247"/>
                <a:gd name="csY15" fmla="*/ 102138 h 205098"/>
                <a:gd name="csX16" fmla="*/ 25470 w 129247"/>
                <a:gd name="csY16" fmla="*/ 38617 h 2050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29247" h="205098">
                  <a:moveTo>
                    <a:pt x="25470" y="129316"/>
                  </a:moveTo>
                  <a:cubicBezTo>
                    <a:pt x="35537" y="138480"/>
                    <a:pt x="49826" y="147329"/>
                    <a:pt x="69311" y="147329"/>
                  </a:cubicBezTo>
                  <a:cubicBezTo>
                    <a:pt x="100811" y="147329"/>
                    <a:pt x="129388" y="116359"/>
                    <a:pt x="129388" y="73380"/>
                  </a:cubicBezTo>
                  <a:cubicBezTo>
                    <a:pt x="129388" y="35457"/>
                    <a:pt x="108929" y="63"/>
                    <a:pt x="77754" y="63"/>
                  </a:cubicBezTo>
                  <a:cubicBezTo>
                    <a:pt x="58269" y="63"/>
                    <a:pt x="39434" y="6699"/>
                    <a:pt x="24496" y="19024"/>
                  </a:cubicBezTo>
                  <a:lnTo>
                    <a:pt x="24496" y="3539"/>
                  </a:lnTo>
                  <a:lnTo>
                    <a:pt x="140" y="3539"/>
                  </a:lnTo>
                  <a:lnTo>
                    <a:pt x="140" y="205161"/>
                  </a:lnTo>
                  <a:lnTo>
                    <a:pt x="25470" y="205161"/>
                  </a:lnTo>
                  <a:lnTo>
                    <a:pt x="25470" y="129316"/>
                  </a:lnTo>
                  <a:close/>
                  <a:moveTo>
                    <a:pt x="25470" y="38617"/>
                  </a:moveTo>
                  <a:cubicBezTo>
                    <a:pt x="33264" y="27557"/>
                    <a:pt x="45929" y="20288"/>
                    <a:pt x="59893" y="20288"/>
                  </a:cubicBezTo>
                  <a:cubicBezTo>
                    <a:pt x="84574" y="20288"/>
                    <a:pt x="104058" y="44306"/>
                    <a:pt x="104058" y="73380"/>
                  </a:cubicBezTo>
                  <a:cubicBezTo>
                    <a:pt x="104058" y="105930"/>
                    <a:pt x="81001" y="128052"/>
                    <a:pt x="56646" y="128052"/>
                  </a:cubicBezTo>
                  <a:cubicBezTo>
                    <a:pt x="43981" y="128052"/>
                    <a:pt x="35212" y="121731"/>
                    <a:pt x="28718" y="113199"/>
                  </a:cubicBezTo>
                  <a:cubicBezTo>
                    <a:pt x="25470" y="108458"/>
                    <a:pt x="25470" y="107826"/>
                    <a:pt x="25470" y="102138"/>
                  </a:cubicBezTo>
                  <a:lnTo>
                    <a:pt x="25470" y="38617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771A4D-7D45-7458-3A58-6C87329DA48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198135" y="4040578"/>
              <a:ext cx="142562" cy="149162"/>
            </a:xfrm>
            <a:custGeom>
              <a:avLst/>
              <a:gdLst>
                <a:gd name="csX0" fmla="*/ 142708 w 142562"/>
                <a:gd name="csY0" fmla="*/ 76224 h 149162"/>
                <a:gd name="csX1" fmla="*/ 71589 w 142562"/>
                <a:gd name="csY1" fmla="*/ 63 h 149162"/>
                <a:gd name="csX2" fmla="*/ 146 w 142562"/>
                <a:gd name="csY2" fmla="*/ 76224 h 149162"/>
                <a:gd name="csX3" fmla="*/ 71264 w 142562"/>
                <a:gd name="csY3" fmla="*/ 149225 h 149162"/>
                <a:gd name="csX4" fmla="*/ 142708 w 142562"/>
                <a:gd name="csY4" fmla="*/ 76224 h 149162"/>
                <a:gd name="csX5" fmla="*/ 71264 w 142562"/>
                <a:gd name="csY5" fmla="*/ 129000 h 149162"/>
                <a:gd name="csX6" fmla="*/ 25476 w 142562"/>
                <a:gd name="csY6" fmla="*/ 73064 h 149162"/>
                <a:gd name="csX7" fmla="*/ 71264 w 142562"/>
                <a:gd name="csY7" fmla="*/ 19340 h 149162"/>
                <a:gd name="csX8" fmla="*/ 117378 w 142562"/>
                <a:gd name="csY8" fmla="*/ 73064 h 149162"/>
                <a:gd name="csX9" fmla="*/ 71264 w 142562"/>
                <a:gd name="csY9" fmla="*/ 129000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42562" h="149162">
                  <a:moveTo>
                    <a:pt x="142708" y="76224"/>
                  </a:moveTo>
                  <a:cubicBezTo>
                    <a:pt x="142708" y="33877"/>
                    <a:pt x="110234" y="63"/>
                    <a:pt x="71589" y="63"/>
                  </a:cubicBezTo>
                  <a:cubicBezTo>
                    <a:pt x="31646" y="63"/>
                    <a:pt x="146" y="34825"/>
                    <a:pt x="146" y="76224"/>
                  </a:cubicBezTo>
                  <a:cubicBezTo>
                    <a:pt x="146" y="117939"/>
                    <a:pt x="33269" y="149225"/>
                    <a:pt x="71264" y="149225"/>
                  </a:cubicBezTo>
                  <a:cubicBezTo>
                    <a:pt x="110234" y="149225"/>
                    <a:pt x="142708" y="117307"/>
                    <a:pt x="142708" y="76224"/>
                  </a:cubicBezTo>
                  <a:close/>
                  <a:moveTo>
                    <a:pt x="71264" y="129000"/>
                  </a:moveTo>
                  <a:cubicBezTo>
                    <a:pt x="48857" y="129000"/>
                    <a:pt x="25476" y="111302"/>
                    <a:pt x="25476" y="73064"/>
                  </a:cubicBezTo>
                  <a:cubicBezTo>
                    <a:pt x="25476" y="34825"/>
                    <a:pt x="50156" y="19340"/>
                    <a:pt x="71264" y="19340"/>
                  </a:cubicBezTo>
                  <a:cubicBezTo>
                    <a:pt x="93996" y="19340"/>
                    <a:pt x="117378" y="35773"/>
                    <a:pt x="117378" y="73064"/>
                  </a:cubicBezTo>
                  <a:cubicBezTo>
                    <a:pt x="117378" y="110354"/>
                    <a:pt x="95295" y="129000"/>
                    <a:pt x="71264" y="12900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8F58F7-4414-BC29-4652-E7FB64D949C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2359858" y="4040578"/>
              <a:ext cx="107814" cy="149162"/>
            </a:xfrm>
            <a:custGeom>
              <a:avLst/>
              <a:gdLst>
                <a:gd name="csX0" fmla="*/ 102445 w 107814"/>
                <a:gd name="csY0" fmla="*/ 10175 h 149162"/>
                <a:gd name="csX1" fmla="*/ 55682 w 107814"/>
                <a:gd name="csY1" fmla="*/ 63 h 149162"/>
                <a:gd name="csX2" fmla="*/ 1774 w 107814"/>
                <a:gd name="csY2" fmla="*/ 41462 h 149162"/>
                <a:gd name="csX3" fmla="*/ 19310 w 107814"/>
                <a:gd name="csY3" fmla="*/ 73064 h 149162"/>
                <a:gd name="csX4" fmla="*/ 54383 w 107814"/>
                <a:gd name="csY4" fmla="*/ 84757 h 149162"/>
                <a:gd name="csX5" fmla="*/ 84909 w 107814"/>
                <a:gd name="csY5" fmla="*/ 107510 h 149162"/>
                <a:gd name="csX6" fmla="*/ 54383 w 107814"/>
                <a:gd name="csY6" fmla="*/ 129316 h 149162"/>
                <a:gd name="csX7" fmla="*/ 4048 w 107814"/>
                <a:gd name="csY7" fmla="*/ 113831 h 149162"/>
                <a:gd name="csX8" fmla="*/ 151 w 107814"/>
                <a:gd name="csY8" fmla="*/ 135320 h 149162"/>
                <a:gd name="csX9" fmla="*/ 54707 w 107814"/>
                <a:gd name="csY9" fmla="*/ 149225 h 149162"/>
                <a:gd name="csX10" fmla="*/ 92378 w 107814"/>
                <a:gd name="csY10" fmla="*/ 139112 h 149162"/>
                <a:gd name="csX11" fmla="*/ 107965 w 107814"/>
                <a:gd name="csY11" fmla="*/ 105298 h 149162"/>
                <a:gd name="csX12" fmla="*/ 95300 w 107814"/>
                <a:gd name="csY12" fmla="*/ 76224 h 149162"/>
                <a:gd name="csX13" fmla="*/ 57630 w 107814"/>
                <a:gd name="csY13" fmla="*/ 60423 h 149162"/>
                <a:gd name="csX14" fmla="*/ 24831 w 107814"/>
                <a:gd name="csY14" fmla="*/ 38301 h 149162"/>
                <a:gd name="csX15" fmla="*/ 52434 w 107814"/>
                <a:gd name="csY15" fmla="*/ 18708 h 149162"/>
                <a:gd name="csX16" fmla="*/ 98548 w 107814"/>
                <a:gd name="csY16" fmla="*/ 30717 h 149162"/>
                <a:gd name="csX17" fmla="*/ 102445 w 107814"/>
                <a:gd name="csY17" fmla="*/ 10175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814" h="149162">
                  <a:moveTo>
                    <a:pt x="102445" y="10175"/>
                  </a:moveTo>
                  <a:cubicBezTo>
                    <a:pt x="85558" y="2591"/>
                    <a:pt x="72244" y="63"/>
                    <a:pt x="55682" y="63"/>
                  </a:cubicBezTo>
                  <a:cubicBezTo>
                    <a:pt x="47563" y="63"/>
                    <a:pt x="1774" y="63"/>
                    <a:pt x="1774" y="41462"/>
                  </a:cubicBezTo>
                  <a:cubicBezTo>
                    <a:pt x="1774" y="56947"/>
                    <a:pt x="11192" y="67059"/>
                    <a:pt x="19310" y="73064"/>
                  </a:cubicBezTo>
                  <a:cubicBezTo>
                    <a:pt x="29378" y="80016"/>
                    <a:pt x="36522" y="81280"/>
                    <a:pt x="54383" y="84757"/>
                  </a:cubicBezTo>
                  <a:cubicBezTo>
                    <a:pt x="66074" y="86969"/>
                    <a:pt x="84909" y="90761"/>
                    <a:pt x="84909" y="107510"/>
                  </a:cubicBezTo>
                  <a:cubicBezTo>
                    <a:pt x="84909" y="129316"/>
                    <a:pt x="59254" y="129316"/>
                    <a:pt x="54383" y="129316"/>
                  </a:cubicBezTo>
                  <a:cubicBezTo>
                    <a:pt x="28079" y="129316"/>
                    <a:pt x="9893" y="117623"/>
                    <a:pt x="4048" y="113831"/>
                  </a:cubicBezTo>
                  <a:lnTo>
                    <a:pt x="151" y="135320"/>
                  </a:lnTo>
                  <a:cubicBezTo>
                    <a:pt x="10542" y="140376"/>
                    <a:pt x="28403" y="149225"/>
                    <a:pt x="54707" y="149225"/>
                  </a:cubicBezTo>
                  <a:cubicBezTo>
                    <a:pt x="60553" y="149225"/>
                    <a:pt x="78414" y="149225"/>
                    <a:pt x="92378" y="139112"/>
                  </a:cubicBezTo>
                  <a:cubicBezTo>
                    <a:pt x="102445" y="131528"/>
                    <a:pt x="107965" y="118887"/>
                    <a:pt x="107965" y="105298"/>
                  </a:cubicBezTo>
                  <a:cubicBezTo>
                    <a:pt x="107965" y="87917"/>
                    <a:pt x="95950" y="77172"/>
                    <a:pt x="95300" y="76224"/>
                  </a:cubicBezTo>
                  <a:cubicBezTo>
                    <a:pt x="82635" y="65163"/>
                    <a:pt x="73867" y="63267"/>
                    <a:pt x="57630" y="60423"/>
                  </a:cubicBezTo>
                  <a:cubicBezTo>
                    <a:pt x="39769" y="56947"/>
                    <a:pt x="24831" y="53786"/>
                    <a:pt x="24831" y="38301"/>
                  </a:cubicBezTo>
                  <a:cubicBezTo>
                    <a:pt x="24831" y="18708"/>
                    <a:pt x="48213" y="18708"/>
                    <a:pt x="52434" y="18708"/>
                  </a:cubicBezTo>
                  <a:cubicBezTo>
                    <a:pt x="62826" y="18708"/>
                    <a:pt x="80037" y="19972"/>
                    <a:pt x="98548" y="30717"/>
                  </a:cubicBezTo>
                  <a:lnTo>
                    <a:pt x="102445" y="10175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57444F-9DEE-4202-F3BD-8C3FA0A521C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2489571" y="4116627"/>
              <a:ext cx="100475" cy="146886"/>
            </a:xfrm>
            <a:custGeom>
              <a:avLst/>
              <a:gdLst>
                <a:gd name="csX0" fmla="*/ 100630 w 100475"/>
                <a:gd name="csY0" fmla="*/ 106691 h 146886"/>
                <a:gd name="csX1" fmla="*/ 92901 w 100475"/>
                <a:gd name="csY1" fmla="*/ 106691 h 146886"/>
                <a:gd name="csX2" fmla="*/ 86991 w 100475"/>
                <a:gd name="csY2" fmla="*/ 126822 h 146886"/>
                <a:gd name="csX3" fmla="*/ 64486 w 100475"/>
                <a:gd name="csY3" fmla="*/ 128149 h 146886"/>
                <a:gd name="csX4" fmla="*/ 22659 w 100475"/>
                <a:gd name="csY4" fmla="*/ 128149 h 146886"/>
                <a:gd name="csX5" fmla="*/ 68123 w 100475"/>
                <a:gd name="csY5" fmla="*/ 90985 h 146886"/>
                <a:gd name="csX6" fmla="*/ 100630 w 100475"/>
                <a:gd name="csY6" fmla="*/ 43202 h 146886"/>
                <a:gd name="csX7" fmla="*/ 47437 w 100475"/>
                <a:gd name="csY7" fmla="*/ 65 h 146886"/>
                <a:gd name="csX8" fmla="*/ 154 w 100475"/>
                <a:gd name="csY8" fmla="*/ 39663 h 146886"/>
                <a:gd name="csX9" fmla="*/ 12202 w 100475"/>
                <a:gd name="csY9" fmla="*/ 52051 h 146886"/>
                <a:gd name="csX10" fmla="*/ 24250 w 100475"/>
                <a:gd name="csY10" fmla="*/ 40326 h 146886"/>
                <a:gd name="csX11" fmla="*/ 10838 w 100475"/>
                <a:gd name="csY11" fmla="*/ 28602 h 146886"/>
                <a:gd name="csX12" fmla="*/ 44027 w 100475"/>
                <a:gd name="csY12" fmla="*/ 8029 h 146886"/>
                <a:gd name="csX13" fmla="*/ 78580 w 100475"/>
                <a:gd name="csY13" fmla="*/ 43202 h 146886"/>
                <a:gd name="csX14" fmla="*/ 57212 w 100475"/>
                <a:gd name="csY14" fmla="*/ 85676 h 146886"/>
                <a:gd name="csX15" fmla="*/ 2428 w 100475"/>
                <a:gd name="csY15" fmla="*/ 138325 h 146886"/>
                <a:gd name="csX16" fmla="*/ 154 w 100475"/>
                <a:gd name="csY16" fmla="*/ 146952 h 146886"/>
                <a:gd name="csX17" fmla="*/ 93810 w 100475"/>
                <a:gd name="csY17" fmla="*/ 146952 h 146886"/>
                <a:gd name="csX18" fmla="*/ 100630 w 100475"/>
                <a:gd name="csY18" fmla="*/ 106691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30" y="106691"/>
                  </a:moveTo>
                  <a:lnTo>
                    <a:pt x="92901" y="106691"/>
                  </a:lnTo>
                  <a:cubicBezTo>
                    <a:pt x="92219" y="111558"/>
                    <a:pt x="89946" y="124609"/>
                    <a:pt x="86991" y="126822"/>
                  </a:cubicBezTo>
                  <a:cubicBezTo>
                    <a:pt x="85172" y="128149"/>
                    <a:pt x="67669" y="128149"/>
                    <a:pt x="64486" y="128149"/>
                  </a:cubicBezTo>
                  <a:lnTo>
                    <a:pt x="22659" y="128149"/>
                  </a:lnTo>
                  <a:cubicBezTo>
                    <a:pt x="46528" y="107576"/>
                    <a:pt x="54484" y="101382"/>
                    <a:pt x="68123" y="90985"/>
                  </a:cubicBezTo>
                  <a:cubicBezTo>
                    <a:pt x="84945" y="77933"/>
                    <a:pt x="100630" y="64218"/>
                    <a:pt x="100630" y="43202"/>
                  </a:cubicBezTo>
                  <a:cubicBezTo>
                    <a:pt x="100630" y="16435"/>
                    <a:pt x="76534" y="65"/>
                    <a:pt x="47437" y="65"/>
                  </a:cubicBezTo>
                  <a:cubicBezTo>
                    <a:pt x="19249" y="65"/>
                    <a:pt x="154" y="19311"/>
                    <a:pt x="154" y="39663"/>
                  </a:cubicBezTo>
                  <a:cubicBezTo>
                    <a:pt x="154" y="50945"/>
                    <a:pt x="9929" y="52051"/>
                    <a:pt x="12202" y="52051"/>
                  </a:cubicBezTo>
                  <a:cubicBezTo>
                    <a:pt x="17658" y="52051"/>
                    <a:pt x="24250" y="48290"/>
                    <a:pt x="24250" y="40326"/>
                  </a:cubicBezTo>
                  <a:cubicBezTo>
                    <a:pt x="24250" y="36345"/>
                    <a:pt x="22659" y="28602"/>
                    <a:pt x="10838" y="28602"/>
                  </a:cubicBezTo>
                  <a:cubicBezTo>
                    <a:pt x="17885" y="12896"/>
                    <a:pt x="33343" y="8029"/>
                    <a:pt x="44027" y="8029"/>
                  </a:cubicBezTo>
                  <a:cubicBezTo>
                    <a:pt x="66759" y="8029"/>
                    <a:pt x="78580" y="25284"/>
                    <a:pt x="78580" y="43202"/>
                  </a:cubicBezTo>
                  <a:cubicBezTo>
                    <a:pt x="78580" y="62448"/>
                    <a:pt x="64486" y="77712"/>
                    <a:pt x="57212" y="85676"/>
                  </a:cubicBezTo>
                  <a:lnTo>
                    <a:pt x="2428" y="138325"/>
                  </a:lnTo>
                  <a:cubicBezTo>
                    <a:pt x="154" y="140316"/>
                    <a:pt x="154" y="140758"/>
                    <a:pt x="154" y="146952"/>
                  </a:cubicBezTo>
                  <a:lnTo>
                    <a:pt x="93810" y="146952"/>
                  </a:lnTo>
                  <a:lnTo>
                    <a:pt x="100630" y="106691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0C372D6-C962-F019-E9B4-BE5DDED59BE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639444" y="3949248"/>
              <a:ext cx="75340" cy="316021"/>
            </a:xfrm>
            <a:custGeom>
              <a:avLst/>
              <a:gdLst>
                <a:gd name="csX0" fmla="*/ 75499 w 75340"/>
                <a:gd name="csY0" fmla="*/ 158074 h 316021"/>
                <a:gd name="csX1" fmla="*/ 54066 w 75340"/>
                <a:gd name="csY1" fmla="*/ 59475 h 316021"/>
                <a:gd name="csX2" fmla="*/ 3406 w 75340"/>
                <a:gd name="csY2" fmla="*/ 63 h 316021"/>
                <a:gd name="csX3" fmla="*/ 159 w 75340"/>
                <a:gd name="csY3" fmla="*/ 3223 h 316021"/>
                <a:gd name="csX4" fmla="*/ 6329 w 75340"/>
                <a:gd name="csY4" fmla="*/ 10491 h 316021"/>
                <a:gd name="csX5" fmla="*/ 56664 w 75340"/>
                <a:gd name="csY5" fmla="*/ 158074 h 316021"/>
                <a:gd name="csX6" fmla="*/ 4381 w 75340"/>
                <a:gd name="csY6" fmla="*/ 307552 h 316021"/>
                <a:gd name="csX7" fmla="*/ 159 w 75340"/>
                <a:gd name="csY7" fmla="*/ 312924 h 316021"/>
                <a:gd name="csX8" fmla="*/ 3406 w 75340"/>
                <a:gd name="csY8" fmla="*/ 316085 h 316021"/>
                <a:gd name="csX9" fmla="*/ 55041 w 75340"/>
                <a:gd name="csY9" fmla="*/ 254460 h 316021"/>
                <a:gd name="csX10" fmla="*/ 75499 w 75340"/>
                <a:gd name="csY10" fmla="*/ 15807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499" y="158074"/>
                  </a:moveTo>
                  <a:cubicBezTo>
                    <a:pt x="75499" y="133424"/>
                    <a:pt x="71927" y="95185"/>
                    <a:pt x="54066" y="59475"/>
                  </a:cubicBezTo>
                  <a:cubicBezTo>
                    <a:pt x="34582" y="20604"/>
                    <a:pt x="6654" y="63"/>
                    <a:pt x="3406" y="63"/>
                  </a:cubicBezTo>
                  <a:cubicBezTo>
                    <a:pt x="1458" y="63"/>
                    <a:pt x="159" y="1327"/>
                    <a:pt x="159" y="3223"/>
                  </a:cubicBezTo>
                  <a:cubicBezTo>
                    <a:pt x="159" y="4171"/>
                    <a:pt x="159" y="4803"/>
                    <a:pt x="6329" y="10491"/>
                  </a:cubicBezTo>
                  <a:cubicBezTo>
                    <a:pt x="38154" y="41778"/>
                    <a:pt x="56664" y="92025"/>
                    <a:pt x="56664" y="158074"/>
                  </a:cubicBezTo>
                  <a:cubicBezTo>
                    <a:pt x="56664" y="212113"/>
                    <a:pt x="44649" y="267733"/>
                    <a:pt x="4381" y="307552"/>
                  </a:cubicBezTo>
                  <a:cubicBezTo>
                    <a:pt x="159" y="311344"/>
                    <a:pt x="159" y="311976"/>
                    <a:pt x="159" y="312924"/>
                  </a:cubicBezTo>
                  <a:cubicBezTo>
                    <a:pt x="159" y="314821"/>
                    <a:pt x="1458" y="316085"/>
                    <a:pt x="3406" y="316085"/>
                  </a:cubicBezTo>
                  <a:cubicBezTo>
                    <a:pt x="6654" y="316085"/>
                    <a:pt x="35881" y="294595"/>
                    <a:pt x="55041" y="254460"/>
                  </a:cubicBezTo>
                  <a:cubicBezTo>
                    <a:pt x="71602" y="219698"/>
                    <a:pt x="75499" y="184620"/>
                    <a:pt x="75499" y="15807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04945CC-8BC3-5321-E07C-B8716E7E7EA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855613" y="4070285"/>
              <a:ext cx="215954" cy="73949"/>
            </a:xfrm>
            <a:custGeom>
              <a:avLst/>
              <a:gdLst>
                <a:gd name="csX0" fmla="*/ 205079 w 215954"/>
                <a:gd name="csY0" fmla="*/ 12704 h 73949"/>
                <a:gd name="csX1" fmla="*/ 216120 w 215954"/>
                <a:gd name="csY1" fmla="*/ 6383 h 73949"/>
                <a:gd name="csX2" fmla="*/ 205403 w 215954"/>
                <a:gd name="csY2" fmla="*/ 63 h 73949"/>
                <a:gd name="csX3" fmla="*/ 10882 w 215954"/>
                <a:gd name="csY3" fmla="*/ 63 h 73949"/>
                <a:gd name="csX4" fmla="*/ 166 w 215954"/>
                <a:gd name="csY4" fmla="*/ 6383 h 73949"/>
                <a:gd name="csX5" fmla="*/ 11207 w 215954"/>
                <a:gd name="csY5" fmla="*/ 12704 h 73949"/>
                <a:gd name="csX6" fmla="*/ 205079 w 215954"/>
                <a:gd name="csY6" fmla="*/ 12704 h 73949"/>
                <a:gd name="csX7" fmla="*/ 205403 w 215954"/>
                <a:gd name="csY7" fmla="*/ 74012 h 73949"/>
                <a:gd name="csX8" fmla="*/ 216120 w 215954"/>
                <a:gd name="csY8" fmla="*/ 67691 h 73949"/>
                <a:gd name="csX9" fmla="*/ 205079 w 215954"/>
                <a:gd name="csY9" fmla="*/ 61371 h 73949"/>
                <a:gd name="csX10" fmla="*/ 11207 w 215954"/>
                <a:gd name="csY10" fmla="*/ 61371 h 73949"/>
                <a:gd name="csX11" fmla="*/ 166 w 215954"/>
                <a:gd name="csY11" fmla="*/ 67691 h 73949"/>
                <a:gd name="csX12" fmla="*/ 10882 w 215954"/>
                <a:gd name="csY12" fmla="*/ 74012 h 73949"/>
                <a:gd name="csX13" fmla="*/ 205403 w 215954"/>
                <a:gd name="csY13" fmla="*/ 74012 h 739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15954" h="73949">
                  <a:moveTo>
                    <a:pt x="205079" y="12704"/>
                  </a:moveTo>
                  <a:cubicBezTo>
                    <a:pt x="209950" y="12704"/>
                    <a:pt x="216120" y="12704"/>
                    <a:pt x="216120" y="6383"/>
                  </a:cubicBezTo>
                  <a:cubicBezTo>
                    <a:pt x="216120" y="63"/>
                    <a:pt x="209950" y="63"/>
                    <a:pt x="205403" y="63"/>
                  </a:cubicBezTo>
                  <a:lnTo>
                    <a:pt x="10882" y="63"/>
                  </a:lnTo>
                  <a:cubicBezTo>
                    <a:pt x="6336" y="63"/>
                    <a:pt x="166" y="63"/>
                    <a:pt x="166" y="6383"/>
                  </a:cubicBezTo>
                  <a:cubicBezTo>
                    <a:pt x="166" y="12704"/>
                    <a:pt x="6336" y="12704"/>
                    <a:pt x="11207" y="12704"/>
                  </a:cubicBezTo>
                  <a:lnTo>
                    <a:pt x="205079" y="12704"/>
                  </a:lnTo>
                  <a:close/>
                  <a:moveTo>
                    <a:pt x="205403" y="74012"/>
                  </a:moveTo>
                  <a:cubicBezTo>
                    <a:pt x="209950" y="74012"/>
                    <a:pt x="216120" y="74012"/>
                    <a:pt x="216120" y="67691"/>
                  </a:cubicBezTo>
                  <a:cubicBezTo>
                    <a:pt x="216120" y="61371"/>
                    <a:pt x="209950" y="61371"/>
                    <a:pt x="205079" y="61371"/>
                  </a:cubicBezTo>
                  <a:lnTo>
                    <a:pt x="11207" y="61371"/>
                  </a:lnTo>
                  <a:cubicBezTo>
                    <a:pt x="6336" y="61371"/>
                    <a:pt x="166" y="61371"/>
                    <a:pt x="166" y="67691"/>
                  </a:cubicBezTo>
                  <a:cubicBezTo>
                    <a:pt x="166" y="74012"/>
                    <a:pt x="6336" y="74012"/>
                    <a:pt x="10882" y="74012"/>
                  </a:cubicBezTo>
                  <a:lnTo>
                    <a:pt x="205403" y="7401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64A085B-F1D3-AC3D-801C-D69353CACF7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212361" y="3949248"/>
              <a:ext cx="75340" cy="316021"/>
            </a:xfrm>
            <a:custGeom>
              <a:avLst/>
              <a:gdLst>
                <a:gd name="csX0" fmla="*/ 75517 w 75340"/>
                <a:gd name="csY0" fmla="*/ 312924 h 316021"/>
                <a:gd name="csX1" fmla="*/ 69996 w 75340"/>
                <a:gd name="csY1" fmla="*/ 305972 h 316021"/>
                <a:gd name="csX2" fmla="*/ 19011 w 75340"/>
                <a:gd name="csY2" fmla="*/ 158074 h 316021"/>
                <a:gd name="csX3" fmla="*/ 71295 w 75340"/>
                <a:gd name="csY3" fmla="*/ 8595 h 316021"/>
                <a:gd name="csX4" fmla="*/ 75517 w 75340"/>
                <a:gd name="csY4" fmla="*/ 3223 h 316021"/>
                <a:gd name="csX5" fmla="*/ 72269 w 75340"/>
                <a:gd name="csY5" fmla="*/ 63 h 316021"/>
                <a:gd name="csX6" fmla="*/ 20635 w 75340"/>
                <a:gd name="csY6" fmla="*/ 61687 h 316021"/>
                <a:gd name="csX7" fmla="*/ 176 w 75340"/>
                <a:gd name="csY7" fmla="*/ 158074 h 316021"/>
                <a:gd name="csX8" fmla="*/ 21609 w 75340"/>
                <a:gd name="csY8" fmla="*/ 256673 h 316021"/>
                <a:gd name="csX9" fmla="*/ 72269 w 75340"/>
                <a:gd name="csY9" fmla="*/ 316085 h 316021"/>
                <a:gd name="csX10" fmla="*/ 75517 w 75340"/>
                <a:gd name="csY10" fmla="*/ 31292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517" y="312924"/>
                  </a:moveTo>
                  <a:cubicBezTo>
                    <a:pt x="75517" y="311976"/>
                    <a:pt x="75517" y="311344"/>
                    <a:pt x="69996" y="305972"/>
                  </a:cubicBezTo>
                  <a:cubicBezTo>
                    <a:pt x="29403" y="266153"/>
                    <a:pt x="19011" y="206425"/>
                    <a:pt x="19011" y="158074"/>
                  </a:cubicBezTo>
                  <a:cubicBezTo>
                    <a:pt x="19011" y="103086"/>
                    <a:pt x="31351" y="48098"/>
                    <a:pt x="71295" y="8595"/>
                  </a:cubicBezTo>
                  <a:cubicBezTo>
                    <a:pt x="75517" y="4803"/>
                    <a:pt x="75517" y="4171"/>
                    <a:pt x="75517" y="3223"/>
                  </a:cubicBezTo>
                  <a:cubicBezTo>
                    <a:pt x="75517" y="1011"/>
                    <a:pt x="74218" y="63"/>
                    <a:pt x="72269" y="63"/>
                  </a:cubicBezTo>
                  <a:cubicBezTo>
                    <a:pt x="69022" y="63"/>
                    <a:pt x="39795" y="21552"/>
                    <a:pt x="20635" y="61687"/>
                  </a:cubicBezTo>
                  <a:cubicBezTo>
                    <a:pt x="4073" y="96449"/>
                    <a:pt x="176" y="131528"/>
                    <a:pt x="176" y="158074"/>
                  </a:cubicBezTo>
                  <a:cubicBezTo>
                    <a:pt x="176" y="182723"/>
                    <a:pt x="3748" y="220962"/>
                    <a:pt x="21609" y="256673"/>
                  </a:cubicBezTo>
                  <a:cubicBezTo>
                    <a:pt x="41094" y="295543"/>
                    <a:pt x="69022" y="316085"/>
                    <a:pt x="72269" y="316085"/>
                  </a:cubicBezTo>
                  <a:cubicBezTo>
                    <a:pt x="74218" y="316085"/>
                    <a:pt x="75517" y="315137"/>
                    <a:pt x="75517" y="31292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8BA88BE-178A-8A6A-847F-33B2AE85F1B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315918" y="4046583"/>
              <a:ext cx="149706" cy="204466"/>
            </a:xfrm>
            <a:custGeom>
              <a:avLst/>
              <a:gdLst>
                <a:gd name="csX0" fmla="*/ 148588 w 149706"/>
                <a:gd name="csY0" fmla="*/ 19340 h 204466"/>
                <a:gd name="csX1" fmla="*/ 149887 w 149706"/>
                <a:gd name="csY1" fmla="*/ 12072 h 204466"/>
                <a:gd name="csX2" fmla="*/ 140469 w 149706"/>
                <a:gd name="csY2" fmla="*/ 3539 h 204466"/>
                <a:gd name="csX3" fmla="*/ 129103 w 149706"/>
                <a:gd name="csY3" fmla="*/ 10175 h 204466"/>
                <a:gd name="csX4" fmla="*/ 124557 w 149706"/>
                <a:gd name="csY4" fmla="*/ 27241 h 204466"/>
                <a:gd name="csX5" fmla="*/ 118062 w 149706"/>
                <a:gd name="csY5" fmla="*/ 52522 h 204466"/>
                <a:gd name="csX6" fmla="*/ 103448 w 149706"/>
                <a:gd name="csY6" fmla="*/ 109406 h 204466"/>
                <a:gd name="csX7" fmla="*/ 66752 w 149706"/>
                <a:gd name="csY7" fmla="*/ 136268 h 204466"/>
                <a:gd name="csX8" fmla="*/ 46618 w 149706"/>
                <a:gd name="csY8" fmla="*/ 110670 h 204466"/>
                <a:gd name="csX9" fmla="*/ 63180 w 149706"/>
                <a:gd name="csY9" fmla="*/ 48730 h 204466"/>
                <a:gd name="csX10" fmla="*/ 69675 w 149706"/>
                <a:gd name="csY10" fmla="*/ 25977 h 204466"/>
                <a:gd name="csX11" fmla="*/ 43046 w 149706"/>
                <a:gd name="csY11" fmla="*/ 63 h 204466"/>
                <a:gd name="csX12" fmla="*/ 180 w 149706"/>
                <a:gd name="csY12" fmla="*/ 48730 h 204466"/>
                <a:gd name="csX13" fmla="*/ 4077 w 149706"/>
                <a:gd name="csY13" fmla="*/ 51890 h 204466"/>
                <a:gd name="csX14" fmla="*/ 9273 w 149706"/>
                <a:gd name="csY14" fmla="*/ 46202 h 204466"/>
                <a:gd name="csX15" fmla="*/ 42072 w 149706"/>
                <a:gd name="csY15" fmla="*/ 7015 h 204466"/>
                <a:gd name="csX16" fmla="*/ 50190 w 149706"/>
                <a:gd name="csY16" fmla="*/ 17128 h 204466"/>
                <a:gd name="csX17" fmla="*/ 44670 w 149706"/>
                <a:gd name="csY17" fmla="*/ 39249 h 204466"/>
                <a:gd name="csX18" fmla="*/ 25835 w 149706"/>
                <a:gd name="csY18" fmla="*/ 105614 h 204466"/>
                <a:gd name="csX19" fmla="*/ 65453 w 149706"/>
                <a:gd name="csY19" fmla="*/ 143221 h 204466"/>
                <a:gd name="csX20" fmla="*/ 98252 w 149706"/>
                <a:gd name="csY20" fmla="*/ 129000 h 204466"/>
                <a:gd name="csX21" fmla="*/ 77144 w 149706"/>
                <a:gd name="csY21" fmla="*/ 177667 h 204466"/>
                <a:gd name="csX22" fmla="*/ 41422 w 149706"/>
                <a:gd name="csY22" fmla="*/ 197576 h 204466"/>
                <a:gd name="csX23" fmla="*/ 16742 w 149706"/>
                <a:gd name="csY23" fmla="*/ 184304 h 204466"/>
                <a:gd name="csX24" fmla="*/ 30706 w 149706"/>
                <a:gd name="csY24" fmla="*/ 180511 h 204466"/>
                <a:gd name="csX25" fmla="*/ 37201 w 149706"/>
                <a:gd name="csY25" fmla="*/ 167554 h 204466"/>
                <a:gd name="csX26" fmla="*/ 25185 w 149706"/>
                <a:gd name="csY26" fmla="*/ 156494 h 204466"/>
                <a:gd name="csX27" fmla="*/ 6999 w 149706"/>
                <a:gd name="csY27" fmla="*/ 177035 h 204466"/>
                <a:gd name="csX28" fmla="*/ 41422 w 149706"/>
                <a:gd name="csY28" fmla="*/ 204529 h 204466"/>
                <a:gd name="csX29" fmla="*/ 117412 w 149706"/>
                <a:gd name="csY29" fmla="*/ 140061 h 204466"/>
                <a:gd name="csX30" fmla="*/ 148588 w 149706"/>
                <a:gd name="csY30" fmla="*/ 19340 h 2044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9706" h="204466">
                  <a:moveTo>
                    <a:pt x="148588" y="19340"/>
                  </a:moveTo>
                  <a:cubicBezTo>
                    <a:pt x="149887" y="14916"/>
                    <a:pt x="149887" y="14284"/>
                    <a:pt x="149887" y="12072"/>
                  </a:cubicBezTo>
                  <a:cubicBezTo>
                    <a:pt x="149887" y="6383"/>
                    <a:pt x="145340" y="3539"/>
                    <a:pt x="140469" y="3539"/>
                  </a:cubicBezTo>
                  <a:cubicBezTo>
                    <a:pt x="137222" y="3539"/>
                    <a:pt x="132026" y="5435"/>
                    <a:pt x="129103" y="10175"/>
                  </a:cubicBezTo>
                  <a:cubicBezTo>
                    <a:pt x="128454" y="11756"/>
                    <a:pt x="125856" y="21552"/>
                    <a:pt x="124557" y="27241"/>
                  </a:cubicBezTo>
                  <a:cubicBezTo>
                    <a:pt x="122283" y="35457"/>
                    <a:pt x="120010" y="43990"/>
                    <a:pt x="118062" y="52522"/>
                  </a:cubicBezTo>
                  <a:lnTo>
                    <a:pt x="103448" y="109406"/>
                  </a:lnTo>
                  <a:cubicBezTo>
                    <a:pt x="102149" y="114147"/>
                    <a:pt x="88185" y="136268"/>
                    <a:pt x="66752" y="136268"/>
                  </a:cubicBezTo>
                  <a:cubicBezTo>
                    <a:pt x="50190" y="136268"/>
                    <a:pt x="46618" y="122363"/>
                    <a:pt x="46618" y="110670"/>
                  </a:cubicBezTo>
                  <a:cubicBezTo>
                    <a:pt x="46618" y="96133"/>
                    <a:pt x="52139" y="76540"/>
                    <a:pt x="63180" y="48730"/>
                  </a:cubicBezTo>
                  <a:cubicBezTo>
                    <a:pt x="68376" y="35773"/>
                    <a:pt x="69675" y="32297"/>
                    <a:pt x="69675" y="25977"/>
                  </a:cubicBezTo>
                  <a:cubicBezTo>
                    <a:pt x="69675" y="11756"/>
                    <a:pt x="59283" y="63"/>
                    <a:pt x="43046" y="63"/>
                  </a:cubicBezTo>
                  <a:cubicBezTo>
                    <a:pt x="12195" y="63"/>
                    <a:pt x="180" y="45886"/>
                    <a:pt x="180" y="48730"/>
                  </a:cubicBezTo>
                  <a:cubicBezTo>
                    <a:pt x="180" y="51890"/>
                    <a:pt x="3427" y="51890"/>
                    <a:pt x="4077" y="51890"/>
                  </a:cubicBezTo>
                  <a:cubicBezTo>
                    <a:pt x="7324" y="51890"/>
                    <a:pt x="7649" y="51258"/>
                    <a:pt x="9273" y="46202"/>
                  </a:cubicBezTo>
                  <a:cubicBezTo>
                    <a:pt x="18041" y="16496"/>
                    <a:pt x="31031" y="7015"/>
                    <a:pt x="42072" y="7015"/>
                  </a:cubicBezTo>
                  <a:cubicBezTo>
                    <a:pt x="44670" y="7015"/>
                    <a:pt x="50190" y="7015"/>
                    <a:pt x="50190" y="17128"/>
                  </a:cubicBezTo>
                  <a:cubicBezTo>
                    <a:pt x="50190" y="25029"/>
                    <a:pt x="46943" y="33245"/>
                    <a:pt x="44670" y="39249"/>
                  </a:cubicBezTo>
                  <a:cubicBezTo>
                    <a:pt x="31680" y="72748"/>
                    <a:pt x="25835" y="90761"/>
                    <a:pt x="25835" y="105614"/>
                  </a:cubicBezTo>
                  <a:cubicBezTo>
                    <a:pt x="25835" y="133740"/>
                    <a:pt x="46293" y="143221"/>
                    <a:pt x="65453" y="143221"/>
                  </a:cubicBezTo>
                  <a:cubicBezTo>
                    <a:pt x="78118" y="143221"/>
                    <a:pt x="89160" y="137848"/>
                    <a:pt x="98252" y="129000"/>
                  </a:cubicBezTo>
                  <a:cubicBezTo>
                    <a:pt x="94031" y="145433"/>
                    <a:pt x="90134" y="160918"/>
                    <a:pt x="77144" y="177667"/>
                  </a:cubicBezTo>
                  <a:cubicBezTo>
                    <a:pt x="68701" y="188412"/>
                    <a:pt x="56361" y="197576"/>
                    <a:pt x="41422" y="197576"/>
                  </a:cubicBezTo>
                  <a:cubicBezTo>
                    <a:pt x="36876" y="197576"/>
                    <a:pt x="22262" y="196628"/>
                    <a:pt x="16742" y="184304"/>
                  </a:cubicBezTo>
                  <a:cubicBezTo>
                    <a:pt x="21938" y="184304"/>
                    <a:pt x="26159" y="184304"/>
                    <a:pt x="30706" y="180511"/>
                  </a:cubicBezTo>
                  <a:cubicBezTo>
                    <a:pt x="33953" y="177667"/>
                    <a:pt x="37201" y="173559"/>
                    <a:pt x="37201" y="167554"/>
                  </a:cubicBezTo>
                  <a:cubicBezTo>
                    <a:pt x="37201" y="157758"/>
                    <a:pt x="28433" y="156494"/>
                    <a:pt x="25185" y="156494"/>
                  </a:cubicBezTo>
                  <a:cubicBezTo>
                    <a:pt x="17716" y="156494"/>
                    <a:pt x="6999" y="161550"/>
                    <a:pt x="6999" y="177035"/>
                  </a:cubicBezTo>
                  <a:cubicBezTo>
                    <a:pt x="6999" y="192836"/>
                    <a:pt x="21288" y="204529"/>
                    <a:pt x="41422" y="204529"/>
                  </a:cubicBezTo>
                  <a:cubicBezTo>
                    <a:pt x="74871" y="204529"/>
                    <a:pt x="108319" y="175771"/>
                    <a:pt x="117412" y="140061"/>
                  </a:cubicBezTo>
                  <a:lnTo>
                    <a:pt x="148588" y="1934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DF9C24-3FF9-9AFE-9A67-207DCE0C2EB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497599" y="3968718"/>
              <a:ext cx="92292" cy="95343"/>
            </a:xfrm>
            <a:custGeom>
              <a:avLst/>
              <a:gdLst>
                <a:gd name="csX0" fmla="*/ 53378 w 92292"/>
                <a:gd name="csY0" fmla="*/ 47842 h 95343"/>
                <a:gd name="csX1" fmla="*/ 86112 w 92292"/>
                <a:gd name="csY1" fmla="*/ 34126 h 95343"/>
                <a:gd name="csX2" fmla="*/ 92477 w 92292"/>
                <a:gd name="csY2" fmla="*/ 27269 h 95343"/>
                <a:gd name="csX3" fmla="*/ 85430 w 92292"/>
                <a:gd name="csY3" fmla="*/ 20190 h 95343"/>
                <a:gd name="csX4" fmla="*/ 80657 w 92292"/>
                <a:gd name="csY4" fmla="*/ 22181 h 95343"/>
                <a:gd name="csX5" fmla="*/ 49741 w 92292"/>
                <a:gd name="csY5" fmla="*/ 42311 h 95343"/>
                <a:gd name="csX6" fmla="*/ 53151 w 92292"/>
                <a:gd name="csY6" fmla="*/ 9571 h 95343"/>
                <a:gd name="csX7" fmla="*/ 46331 w 92292"/>
                <a:gd name="csY7" fmla="*/ 59 h 95343"/>
                <a:gd name="csX8" fmla="*/ 39284 w 92292"/>
                <a:gd name="csY8" fmla="*/ 6696 h 95343"/>
                <a:gd name="csX9" fmla="*/ 40421 w 92292"/>
                <a:gd name="csY9" fmla="*/ 17535 h 95343"/>
                <a:gd name="csX10" fmla="*/ 42921 w 92292"/>
                <a:gd name="csY10" fmla="*/ 42311 h 95343"/>
                <a:gd name="csX11" fmla="*/ 12233 w 92292"/>
                <a:gd name="csY11" fmla="*/ 22181 h 95343"/>
                <a:gd name="csX12" fmla="*/ 7232 w 92292"/>
                <a:gd name="csY12" fmla="*/ 20190 h 95343"/>
                <a:gd name="csX13" fmla="*/ 185 w 92292"/>
                <a:gd name="csY13" fmla="*/ 27269 h 95343"/>
                <a:gd name="csX14" fmla="*/ 4959 w 92292"/>
                <a:gd name="csY14" fmla="*/ 33684 h 95343"/>
                <a:gd name="csX15" fmla="*/ 39284 w 92292"/>
                <a:gd name="csY15" fmla="*/ 47620 h 95343"/>
                <a:gd name="csX16" fmla="*/ 6550 w 92292"/>
                <a:gd name="csY16" fmla="*/ 61336 h 95343"/>
                <a:gd name="csX17" fmla="*/ 185 w 92292"/>
                <a:gd name="csY17" fmla="*/ 68193 h 95343"/>
                <a:gd name="csX18" fmla="*/ 7232 w 92292"/>
                <a:gd name="csY18" fmla="*/ 75272 h 95343"/>
                <a:gd name="csX19" fmla="*/ 12006 w 92292"/>
                <a:gd name="csY19" fmla="*/ 73281 h 95343"/>
                <a:gd name="csX20" fmla="*/ 42921 w 92292"/>
                <a:gd name="csY20" fmla="*/ 53151 h 95343"/>
                <a:gd name="csX21" fmla="*/ 39284 w 92292"/>
                <a:gd name="csY21" fmla="*/ 88767 h 95343"/>
                <a:gd name="csX22" fmla="*/ 46331 w 92292"/>
                <a:gd name="csY22" fmla="*/ 95403 h 95343"/>
                <a:gd name="csX23" fmla="*/ 53378 w 92292"/>
                <a:gd name="csY23" fmla="*/ 88767 h 95343"/>
                <a:gd name="csX24" fmla="*/ 52242 w 92292"/>
                <a:gd name="csY24" fmla="*/ 77927 h 95343"/>
                <a:gd name="csX25" fmla="*/ 49741 w 92292"/>
                <a:gd name="csY25" fmla="*/ 53151 h 95343"/>
                <a:gd name="csX26" fmla="*/ 77019 w 92292"/>
                <a:gd name="csY26" fmla="*/ 70848 h 95343"/>
                <a:gd name="csX27" fmla="*/ 85430 w 92292"/>
                <a:gd name="csY27" fmla="*/ 75272 h 95343"/>
                <a:gd name="csX28" fmla="*/ 92477 w 92292"/>
                <a:gd name="csY28" fmla="*/ 68193 h 95343"/>
                <a:gd name="csX29" fmla="*/ 87704 w 92292"/>
                <a:gd name="csY29" fmla="*/ 61778 h 95343"/>
                <a:gd name="csX30" fmla="*/ 53378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78" y="47842"/>
                  </a:moveTo>
                  <a:cubicBezTo>
                    <a:pt x="72018" y="39878"/>
                    <a:pt x="80429" y="36781"/>
                    <a:pt x="86112" y="34126"/>
                  </a:cubicBezTo>
                  <a:cubicBezTo>
                    <a:pt x="90431" y="32357"/>
                    <a:pt x="92477" y="31472"/>
                    <a:pt x="92477" y="27269"/>
                  </a:cubicBezTo>
                  <a:cubicBezTo>
                    <a:pt x="92477" y="23508"/>
                    <a:pt x="89522" y="20190"/>
                    <a:pt x="85430" y="20190"/>
                  </a:cubicBezTo>
                  <a:cubicBezTo>
                    <a:pt x="83839" y="20190"/>
                    <a:pt x="83384" y="20190"/>
                    <a:pt x="80657" y="22181"/>
                  </a:cubicBezTo>
                  <a:lnTo>
                    <a:pt x="49741" y="42311"/>
                  </a:lnTo>
                  <a:lnTo>
                    <a:pt x="53151" y="9571"/>
                  </a:lnTo>
                  <a:cubicBezTo>
                    <a:pt x="53605" y="5590"/>
                    <a:pt x="53151" y="59"/>
                    <a:pt x="46331" y="59"/>
                  </a:cubicBezTo>
                  <a:cubicBezTo>
                    <a:pt x="43603" y="59"/>
                    <a:pt x="39284" y="1829"/>
                    <a:pt x="39284" y="6696"/>
                  </a:cubicBezTo>
                  <a:cubicBezTo>
                    <a:pt x="39284" y="8687"/>
                    <a:pt x="40194" y="15323"/>
                    <a:pt x="40421" y="17535"/>
                  </a:cubicBezTo>
                  <a:cubicBezTo>
                    <a:pt x="40876" y="21296"/>
                    <a:pt x="42467" y="37223"/>
                    <a:pt x="42921" y="42311"/>
                  </a:cubicBezTo>
                  <a:lnTo>
                    <a:pt x="12233" y="22181"/>
                  </a:lnTo>
                  <a:cubicBezTo>
                    <a:pt x="9960" y="20853"/>
                    <a:pt x="9278" y="20190"/>
                    <a:pt x="7232" y="20190"/>
                  </a:cubicBezTo>
                  <a:cubicBezTo>
                    <a:pt x="3140" y="20190"/>
                    <a:pt x="185" y="23508"/>
                    <a:pt x="185" y="27269"/>
                  </a:cubicBezTo>
                  <a:cubicBezTo>
                    <a:pt x="185" y="31693"/>
                    <a:pt x="2913" y="32799"/>
                    <a:pt x="4959" y="33684"/>
                  </a:cubicBezTo>
                  <a:lnTo>
                    <a:pt x="39284" y="47620"/>
                  </a:lnTo>
                  <a:cubicBezTo>
                    <a:pt x="20644" y="55584"/>
                    <a:pt x="12233" y="58681"/>
                    <a:pt x="6550" y="61336"/>
                  </a:cubicBezTo>
                  <a:cubicBezTo>
                    <a:pt x="2231" y="63106"/>
                    <a:pt x="185" y="63990"/>
                    <a:pt x="185" y="68193"/>
                  </a:cubicBezTo>
                  <a:cubicBezTo>
                    <a:pt x="185" y="71954"/>
                    <a:pt x="3140" y="75272"/>
                    <a:pt x="7232" y="75272"/>
                  </a:cubicBezTo>
                  <a:cubicBezTo>
                    <a:pt x="8823" y="75272"/>
                    <a:pt x="9278" y="75272"/>
                    <a:pt x="12006" y="73281"/>
                  </a:cubicBezTo>
                  <a:lnTo>
                    <a:pt x="42921" y="53151"/>
                  </a:lnTo>
                  <a:lnTo>
                    <a:pt x="39284" y="88767"/>
                  </a:lnTo>
                  <a:cubicBezTo>
                    <a:pt x="39284" y="93633"/>
                    <a:pt x="43603" y="95403"/>
                    <a:pt x="46331" y="95403"/>
                  </a:cubicBezTo>
                  <a:cubicBezTo>
                    <a:pt x="49059" y="95403"/>
                    <a:pt x="53378" y="93633"/>
                    <a:pt x="53378" y="88767"/>
                  </a:cubicBezTo>
                  <a:cubicBezTo>
                    <a:pt x="53378" y="86776"/>
                    <a:pt x="52469" y="80139"/>
                    <a:pt x="52242" y="77927"/>
                  </a:cubicBezTo>
                  <a:cubicBezTo>
                    <a:pt x="51787" y="74166"/>
                    <a:pt x="50196" y="58239"/>
                    <a:pt x="49741" y="53151"/>
                  </a:cubicBezTo>
                  <a:lnTo>
                    <a:pt x="77019" y="70848"/>
                  </a:lnTo>
                  <a:cubicBezTo>
                    <a:pt x="82930" y="75272"/>
                    <a:pt x="83384" y="75272"/>
                    <a:pt x="85430" y="75272"/>
                  </a:cubicBezTo>
                  <a:cubicBezTo>
                    <a:pt x="89522" y="75272"/>
                    <a:pt x="92477" y="71954"/>
                    <a:pt x="92477" y="68193"/>
                  </a:cubicBezTo>
                  <a:cubicBezTo>
                    <a:pt x="92477" y="63769"/>
                    <a:pt x="89749" y="62663"/>
                    <a:pt x="87704" y="61778"/>
                  </a:cubicBezTo>
                  <a:lnTo>
                    <a:pt x="53378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09DF41-D32B-C31C-795C-1998139DE52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490495" y="4117817"/>
              <a:ext cx="82744" cy="146886"/>
            </a:xfrm>
            <a:custGeom>
              <a:avLst/>
              <a:gdLst>
                <a:gd name="csX0" fmla="*/ 51559 w 82744"/>
                <a:gd name="csY0" fmla="*/ 6259 h 146886"/>
                <a:gd name="csX1" fmla="*/ 44740 w 82744"/>
                <a:gd name="csY1" fmla="*/ 65 h 146886"/>
                <a:gd name="csX2" fmla="*/ 185 w 82744"/>
                <a:gd name="csY2" fmla="*/ 14223 h 146886"/>
                <a:gd name="csX3" fmla="*/ 185 w 82744"/>
                <a:gd name="csY3" fmla="*/ 22187 h 146886"/>
                <a:gd name="csX4" fmla="*/ 33146 w 82744"/>
                <a:gd name="csY4" fmla="*/ 15993 h 146886"/>
                <a:gd name="csX5" fmla="*/ 33146 w 82744"/>
                <a:gd name="csY5" fmla="*/ 128813 h 146886"/>
                <a:gd name="csX6" fmla="*/ 10414 w 82744"/>
                <a:gd name="csY6" fmla="*/ 138988 h 146886"/>
                <a:gd name="csX7" fmla="*/ 1776 w 82744"/>
                <a:gd name="csY7" fmla="*/ 138988 h 146886"/>
                <a:gd name="csX8" fmla="*/ 1776 w 82744"/>
                <a:gd name="csY8" fmla="*/ 146952 h 146886"/>
                <a:gd name="csX9" fmla="*/ 42239 w 82744"/>
                <a:gd name="csY9" fmla="*/ 146067 h 146886"/>
                <a:gd name="csX10" fmla="*/ 82929 w 82744"/>
                <a:gd name="csY10" fmla="*/ 146952 h 146886"/>
                <a:gd name="csX11" fmla="*/ 82929 w 82744"/>
                <a:gd name="csY11" fmla="*/ 138988 h 146886"/>
                <a:gd name="csX12" fmla="*/ 74291 w 82744"/>
                <a:gd name="csY12" fmla="*/ 138988 h 146886"/>
                <a:gd name="csX13" fmla="*/ 51559 w 82744"/>
                <a:gd name="csY13" fmla="*/ 128813 h 146886"/>
                <a:gd name="csX14" fmla="*/ 51559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559" y="6259"/>
                  </a:moveTo>
                  <a:cubicBezTo>
                    <a:pt x="51559" y="286"/>
                    <a:pt x="51105" y="65"/>
                    <a:pt x="44740" y="65"/>
                  </a:cubicBezTo>
                  <a:cubicBezTo>
                    <a:pt x="30191" y="14002"/>
                    <a:pt x="9505" y="14223"/>
                    <a:pt x="185" y="14223"/>
                  </a:cubicBezTo>
                  <a:lnTo>
                    <a:pt x="185" y="22187"/>
                  </a:lnTo>
                  <a:cubicBezTo>
                    <a:pt x="5640" y="22187"/>
                    <a:pt x="20644" y="22187"/>
                    <a:pt x="33146" y="15993"/>
                  </a:cubicBezTo>
                  <a:lnTo>
                    <a:pt x="33146" y="128813"/>
                  </a:lnTo>
                  <a:cubicBezTo>
                    <a:pt x="33146" y="136113"/>
                    <a:pt x="33146" y="138988"/>
                    <a:pt x="10414" y="138988"/>
                  </a:cubicBezTo>
                  <a:lnTo>
                    <a:pt x="1776" y="138988"/>
                  </a:lnTo>
                  <a:lnTo>
                    <a:pt x="1776" y="146952"/>
                  </a:lnTo>
                  <a:cubicBezTo>
                    <a:pt x="5868" y="146731"/>
                    <a:pt x="33828" y="146067"/>
                    <a:pt x="42239" y="146067"/>
                  </a:cubicBezTo>
                  <a:cubicBezTo>
                    <a:pt x="49286" y="146067"/>
                    <a:pt x="77928" y="146731"/>
                    <a:pt x="82929" y="146952"/>
                  </a:cubicBezTo>
                  <a:lnTo>
                    <a:pt x="82929" y="138988"/>
                  </a:lnTo>
                  <a:lnTo>
                    <a:pt x="74291" y="138988"/>
                  </a:lnTo>
                  <a:cubicBezTo>
                    <a:pt x="51559" y="138988"/>
                    <a:pt x="51559" y="136113"/>
                    <a:pt x="51559" y="128813"/>
                  </a:cubicBezTo>
                  <a:lnTo>
                    <a:pt x="51559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789FFE-8EEA-0615-5351-BD0F19720D1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654588" y="4152766"/>
              <a:ext cx="37994" cy="94490"/>
            </a:xfrm>
            <a:custGeom>
              <a:avLst/>
              <a:gdLst>
                <a:gd name="csX0" fmla="*/ 38185 w 37994"/>
                <a:gd name="csY0" fmla="*/ 33245 h 94490"/>
                <a:gd name="csX1" fmla="*/ 17401 w 37994"/>
                <a:gd name="csY1" fmla="*/ 63 h 94490"/>
                <a:gd name="csX2" fmla="*/ 190 w 37994"/>
                <a:gd name="csY2" fmla="*/ 16812 h 94490"/>
                <a:gd name="csX3" fmla="*/ 17401 w 37994"/>
                <a:gd name="csY3" fmla="*/ 33561 h 94490"/>
                <a:gd name="csX4" fmla="*/ 28767 w 37994"/>
                <a:gd name="csY4" fmla="*/ 29453 h 94490"/>
                <a:gd name="csX5" fmla="*/ 30391 w 37994"/>
                <a:gd name="csY5" fmla="*/ 28505 h 94490"/>
                <a:gd name="csX6" fmla="*/ 31040 w 37994"/>
                <a:gd name="csY6" fmla="*/ 33245 h 94490"/>
                <a:gd name="csX7" fmla="*/ 8958 w 37994"/>
                <a:gd name="csY7" fmla="*/ 86021 h 94490"/>
                <a:gd name="csX8" fmla="*/ 5386 w 37994"/>
                <a:gd name="csY8" fmla="*/ 91077 h 94490"/>
                <a:gd name="csX9" fmla="*/ 8633 w 37994"/>
                <a:gd name="csY9" fmla="*/ 94553 h 94490"/>
                <a:gd name="csX10" fmla="*/ 38185 w 37994"/>
                <a:gd name="csY10" fmla="*/ 33245 h 9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7994" h="94490">
                  <a:moveTo>
                    <a:pt x="38185" y="33245"/>
                  </a:moveTo>
                  <a:cubicBezTo>
                    <a:pt x="38185" y="12388"/>
                    <a:pt x="30066" y="63"/>
                    <a:pt x="17401" y="63"/>
                  </a:cubicBezTo>
                  <a:cubicBezTo>
                    <a:pt x="6685" y="63"/>
                    <a:pt x="190" y="7963"/>
                    <a:pt x="190" y="16812"/>
                  </a:cubicBezTo>
                  <a:cubicBezTo>
                    <a:pt x="190" y="25345"/>
                    <a:pt x="6685" y="33561"/>
                    <a:pt x="17401" y="33561"/>
                  </a:cubicBezTo>
                  <a:cubicBezTo>
                    <a:pt x="21298" y="33561"/>
                    <a:pt x="25520" y="32297"/>
                    <a:pt x="28767" y="29453"/>
                  </a:cubicBezTo>
                  <a:cubicBezTo>
                    <a:pt x="29741" y="28821"/>
                    <a:pt x="30066" y="28505"/>
                    <a:pt x="30391" y="28505"/>
                  </a:cubicBezTo>
                  <a:cubicBezTo>
                    <a:pt x="30716" y="28505"/>
                    <a:pt x="31040" y="28821"/>
                    <a:pt x="31040" y="33245"/>
                  </a:cubicBezTo>
                  <a:cubicBezTo>
                    <a:pt x="31040" y="56631"/>
                    <a:pt x="19674" y="75592"/>
                    <a:pt x="8958" y="86021"/>
                  </a:cubicBezTo>
                  <a:cubicBezTo>
                    <a:pt x="5386" y="89497"/>
                    <a:pt x="5386" y="90129"/>
                    <a:pt x="5386" y="91077"/>
                  </a:cubicBezTo>
                  <a:cubicBezTo>
                    <a:pt x="5386" y="93289"/>
                    <a:pt x="7009" y="94553"/>
                    <a:pt x="8633" y="94553"/>
                  </a:cubicBezTo>
                  <a:cubicBezTo>
                    <a:pt x="12205" y="94553"/>
                    <a:pt x="38185" y="70220"/>
                    <a:pt x="38185" y="3324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A79FBC3-208E-C11B-A67C-552AB13BB38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3780407" y="4046583"/>
              <a:ext cx="149706" cy="204466"/>
            </a:xfrm>
            <a:custGeom>
              <a:avLst/>
              <a:gdLst>
                <a:gd name="csX0" fmla="*/ 148602 w 149706"/>
                <a:gd name="csY0" fmla="*/ 19340 h 204466"/>
                <a:gd name="csX1" fmla="*/ 149901 w 149706"/>
                <a:gd name="csY1" fmla="*/ 12072 h 204466"/>
                <a:gd name="csX2" fmla="*/ 140483 w 149706"/>
                <a:gd name="csY2" fmla="*/ 3539 h 204466"/>
                <a:gd name="csX3" fmla="*/ 129117 w 149706"/>
                <a:gd name="csY3" fmla="*/ 10175 h 204466"/>
                <a:gd name="csX4" fmla="*/ 124571 w 149706"/>
                <a:gd name="csY4" fmla="*/ 27241 h 204466"/>
                <a:gd name="csX5" fmla="*/ 118076 w 149706"/>
                <a:gd name="csY5" fmla="*/ 52522 h 204466"/>
                <a:gd name="csX6" fmla="*/ 103463 w 149706"/>
                <a:gd name="csY6" fmla="*/ 109406 h 204466"/>
                <a:gd name="csX7" fmla="*/ 66767 w 149706"/>
                <a:gd name="csY7" fmla="*/ 136268 h 204466"/>
                <a:gd name="csX8" fmla="*/ 46632 w 149706"/>
                <a:gd name="csY8" fmla="*/ 110670 h 204466"/>
                <a:gd name="csX9" fmla="*/ 63194 w 149706"/>
                <a:gd name="csY9" fmla="*/ 48730 h 204466"/>
                <a:gd name="csX10" fmla="*/ 69689 w 149706"/>
                <a:gd name="csY10" fmla="*/ 25977 h 204466"/>
                <a:gd name="csX11" fmla="*/ 43060 w 149706"/>
                <a:gd name="csY11" fmla="*/ 63 h 204466"/>
                <a:gd name="csX12" fmla="*/ 194 w 149706"/>
                <a:gd name="csY12" fmla="*/ 48730 h 204466"/>
                <a:gd name="csX13" fmla="*/ 4091 w 149706"/>
                <a:gd name="csY13" fmla="*/ 51890 h 204466"/>
                <a:gd name="csX14" fmla="*/ 9287 w 149706"/>
                <a:gd name="csY14" fmla="*/ 46202 h 204466"/>
                <a:gd name="csX15" fmla="*/ 42086 w 149706"/>
                <a:gd name="csY15" fmla="*/ 7015 h 204466"/>
                <a:gd name="csX16" fmla="*/ 50205 w 149706"/>
                <a:gd name="csY16" fmla="*/ 17128 h 204466"/>
                <a:gd name="csX17" fmla="*/ 44684 w 149706"/>
                <a:gd name="csY17" fmla="*/ 39249 h 204466"/>
                <a:gd name="csX18" fmla="*/ 25849 w 149706"/>
                <a:gd name="csY18" fmla="*/ 105614 h 204466"/>
                <a:gd name="csX19" fmla="*/ 65468 w 149706"/>
                <a:gd name="csY19" fmla="*/ 143221 h 204466"/>
                <a:gd name="csX20" fmla="*/ 98267 w 149706"/>
                <a:gd name="csY20" fmla="*/ 129000 h 204466"/>
                <a:gd name="csX21" fmla="*/ 77158 w 149706"/>
                <a:gd name="csY21" fmla="*/ 177667 h 204466"/>
                <a:gd name="csX22" fmla="*/ 41437 w 149706"/>
                <a:gd name="csY22" fmla="*/ 197576 h 204466"/>
                <a:gd name="csX23" fmla="*/ 16756 w 149706"/>
                <a:gd name="csY23" fmla="*/ 184304 h 204466"/>
                <a:gd name="csX24" fmla="*/ 30720 w 149706"/>
                <a:gd name="csY24" fmla="*/ 180511 h 204466"/>
                <a:gd name="csX25" fmla="*/ 37215 w 149706"/>
                <a:gd name="csY25" fmla="*/ 167554 h 204466"/>
                <a:gd name="csX26" fmla="*/ 25199 w 149706"/>
                <a:gd name="csY26" fmla="*/ 156494 h 204466"/>
                <a:gd name="csX27" fmla="*/ 7014 w 149706"/>
                <a:gd name="csY27" fmla="*/ 177035 h 204466"/>
                <a:gd name="csX28" fmla="*/ 41437 w 149706"/>
                <a:gd name="csY28" fmla="*/ 204529 h 204466"/>
                <a:gd name="csX29" fmla="*/ 117427 w 149706"/>
                <a:gd name="csY29" fmla="*/ 140061 h 204466"/>
                <a:gd name="csX30" fmla="*/ 148602 w 149706"/>
                <a:gd name="csY30" fmla="*/ 19340 h 2044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9706" h="204466">
                  <a:moveTo>
                    <a:pt x="148602" y="19340"/>
                  </a:moveTo>
                  <a:cubicBezTo>
                    <a:pt x="149901" y="14916"/>
                    <a:pt x="149901" y="14284"/>
                    <a:pt x="149901" y="12072"/>
                  </a:cubicBezTo>
                  <a:cubicBezTo>
                    <a:pt x="149901" y="6383"/>
                    <a:pt x="145354" y="3539"/>
                    <a:pt x="140483" y="3539"/>
                  </a:cubicBezTo>
                  <a:cubicBezTo>
                    <a:pt x="137236" y="3539"/>
                    <a:pt x="132040" y="5435"/>
                    <a:pt x="129117" y="10175"/>
                  </a:cubicBezTo>
                  <a:cubicBezTo>
                    <a:pt x="128468" y="11756"/>
                    <a:pt x="125870" y="21552"/>
                    <a:pt x="124571" y="27241"/>
                  </a:cubicBezTo>
                  <a:cubicBezTo>
                    <a:pt x="122298" y="35457"/>
                    <a:pt x="120024" y="43990"/>
                    <a:pt x="118076" y="52522"/>
                  </a:cubicBezTo>
                  <a:lnTo>
                    <a:pt x="103463" y="109406"/>
                  </a:lnTo>
                  <a:cubicBezTo>
                    <a:pt x="102164" y="114147"/>
                    <a:pt x="88200" y="136268"/>
                    <a:pt x="66767" y="136268"/>
                  </a:cubicBezTo>
                  <a:cubicBezTo>
                    <a:pt x="50205" y="136268"/>
                    <a:pt x="46632" y="122363"/>
                    <a:pt x="46632" y="110670"/>
                  </a:cubicBezTo>
                  <a:cubicBezTo>
                    <a:pt x="46632" y="96133"/>
                    <a:pt x="52153" y="76540"/>
                    <a:pt x="63194" y="48730"/>
                  </a:cubicBezTo>
                  <a:cubicBezTo>
                    <a:pt x="68390" y="35773"/>
                    <a:pt x="69689" y="32297"/>
                    <a:pt x="69689" y="25977"/>
                  </a:cubicBezTo>
                  <a:cubicBezTo>
                    <a:pt x="69689" y="11756"/>
                    <a:pt x="59297" y="63"/>
                    <a:pt x="43060" y="63"/>
                  </a:cubicBezTo>
                  <a:cubicBezTo>
                    <a:pt x="12210" y="63"/>
                    <a:pt x="194" y="45886"/>
                    <a:pt x="194" y="48730"/>
                  </a:cubicBezTo>
                  <a:cubicBezTo>
                    <a:pt x="194" y="51890"/>
                    <a:pt x="3442" y="51890"/>
                    <a:pt x="4091" y="51890"/>
                  </a:cubicBezTo>
                  <a:cubicBezTo>
                    <a:pt x="7339" y="51890"/>
                    <a:pt x="7663" y="51258"/>
                    <a:pt x="9287" y="46202"/>
                  </a:cubicBezTo>
                  <a:cubicBezTo>
                    <a:pt x="18055" y="16496"/>
                    <a:pt x="31045" y="7015"/>
                    <a:pt x="42086" y="7015"/>
                  </a:cubicBezTo>
                  <a:cubicBezTo>
                    <a:pt x="44684" y="7015"/>
                    <a:pt x="50205" y="7015"/>
                    <a:pt x="50205" y="17128"/>
                  </a:cubicBezTo>
                  <a:cubicBezTo>
                    <a:pt x="50205" y="25029"/>
                    <a:pt x="46957" y="33245"/>
                    <a:pt x="44684" y="39249"/>
                  </a:cubicBezTo>
                  <a:cubicBezTo>
                    <a:pt x="31694" y="72748"/>
                    <a:pt x="25849" y="90761"/>
                    <a:pt x="25849" y="105614"/>
                  </a:cubicBezTo>
                  <a:cubicBezTo>
                    <a:pt x="25849" y="133740"/>
                    <a:pt x="46308" y="143221"/>
                    <a:pt x="65468" y="143221"/>
                  </a:cubicBezTo>
                  <a:cubicBezTo>
                    <a:pt x="78133" y="143221"/>
                    <a:pt x="89174" y="137848"/>
                    <a:pt x="98267" y="129000"/>
                  </a:cubicBezTo>
                  <a:cubicBezTo>
                    <a:pt x="94045" y="145433"/>
                    <a:pt x="90148" y="160918"/>
                    <a:pt x="77158" y="177667"/>
                  </a:cubicBezTo>
                  <a:cubicBezTo>
                    <a:pt x="68715" y="188412"/>
                    <a:pt x="56375" y="197576"/>
                    <a:pt x="41437" y="197576"/>
                  </a:cubicBezTo>
                  <a:cubicBezTo>
                    <a:pt x="36890" y="197576"/>
                    <a:pt x="22277" y="196628"/>
                    <a:pt x="16756" y="184304"/>
                  </a:cubicBezTo>
                  <a:cubicBezTo>
                    <a:pt x="21952" y="184304"/>
                    <a:pt x="26174" y="184304"/>
                    <a:pt x="30720" y="180511"/>
                  </a:cubicBezTo>
                  <a:cubicBezTo>
                    <a:pt x="33967" y="177667"/>
                    <a:pt x="37215" y="173559"/>
                    <a:pt x="37215" y="167554"/>
                  </a:cubicBezTo>
                  <a:cubicBezTo>
                    <a:pt x="37215" y="157758"/>
                    <a:pt x="28447" y="156494"/>
                    <a:pt x="25199" y="156494"/>
                  </a:cubicBezTo>
                  <a:cubicBezTo>
                    <a:pt x="17730" y="156494"/>
                    <a:pt x="7014" y="161550"/>
                    <a:pt x="7014" y="177035"/>
                  </a:cubicBezTo>
                  <a:cubicBezTo>
                    <a:pt x="7014" y="192836"/>
                    <a:pt x="21302" y="204529"/>
                    <a:pt x="41437" y="204529"/>
                  </a:cubicBezTo>
                  <a:cubicBezTo>
                    <a:pt x="74885" y="204529"/>
                    <a:pt x="108334" y="175771"/>
                    <a:pt x="117427" y="140061"/>
                  </a:cubicBezTo>
                  <a:lnTo>
                    <a:pt x="148602" y="1934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77CCBA-5B0E-1829-DF0A-FFB016DA66F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962088" y="3968718"/>
              <a:ext cx="92292" cy="95343"/>
            </a:xfrm>
            <a:custGeom>
              <a:avLst/>
              <a:gdLst>
                <a:gd name="csX0" fmla="*/ 53392 w 92292"/>
                <a:gd name="csY0" fmla="*/ 47842 h 95343"/>
                <a:gd name="csX1" fmla="*/ 86127 w 92292"/>
                <a:gd name="csY1" fmla="*/ 34126 h 95343"/>
                <a:gd name="csX2" fmla="*/ 92492 w 92292"/>
                <a:gd name="csY2" fmla="*/ 27269 h 95343"/>
                <a:gd name="csX3" fmla="*/ 85445 w 92292"/>
                <a:gd name="csY3" fmla="*/ 20190 h 95343"/>
                <a:gd name="csX4" fmla="*/ 80671 w 92292"/>
                <a:gd name="csY4" fmla="*/ 22181 h 95343"/>
                <a:gd name="csX5" fmla="*/ 49755 w 92292"/>
                <a:gd name="csY5" fmla="*/ 42311 h 95343"/>
                <a:gd name="csX6" fmla="*/ 53165 w 92292"/>
                <a:gd name="csY6" fmla="*/ 9571 h 95343"/>
                <a:gd name="csX7" fmla="*/ 46345 w 92292"/>
                <a:gd name="csY7" fmla="*/ 59 h 95343"/>
                <a:gd name="csX8" fmla="*/ 39299 w 92292"/>
                <a:gd name="csY8" fmla="*/ 6696 h 95343"/>
                <a:gd name="csX9" fmla="*/ 40435 w 92292"/>
                <a:gd name="csY9" fmla="*/ 17535 h 95343"/>
                <a:gd name="csX10" fmla="*/ 42936 w 92292"/>
                <a:gd name="csY10" fmla="*/ 42311 h 95343"/>
                <a:gd name="csX11" fmla="*/ 12247 w 92292"/>
                <a:gd name="csY11" fmla="*/ 22181 h 95343"/>
                <a:gd name="csX12" fmla="*/ 7246 w 92292"/>
                <a:gd name="csY12" fmla="*/ 20190 h 95343"/>
                <a:gd name="csX13" fmla="*/ 199 w 92292"/>
                <a:gd name="csY13" fmla="*/ 27269 h 95343"/>
                <a:gd name="csX14" fmla="*/ 4973 w 92292"/>
                <a:gd name="csY14" fmla="*/ 33684 h 95343"/>
                <a:gd name="csX15" fmla="*/ 39299 w 92292"/>
                <a:gd name="csY15" fmla="*/ 47620 h 95343"/>
                <a:gd name="csX16" fmla="*/ 6564 w 92292"/>
                <a:gd name="csY16" fmla="*/ 61336 h 95343"/>
                <a:gd name="csX17" fmla="*/ 199 w 92292"/>
                <a:gd name="csY17" fmla="*/ 68193 h 95343"/>
                <a:gd name="csX18" fmla="*/ 7246 w 92292"/>
                <a:gd name="csY18" fmla="*/ 75272 h 95343"/>
                <a:gd name="csX19" fmla="*/ 12020 w 92292"/>
                <a:gd name="csY19" fmla="*/ 73281 h 95343"/>
                <a:gd name="csX20" fmla="*/ 42936 w 92292"/>
                <a:gd name="csY20" fmla="*/ 53151 h 95343"/>
                <a:gd name="csX21" fmla="*/ 39299 w 92292"/>
                <a:gd name="csY21" fmla="*/ 88767 h 95343"/>
                <a:gd name="csX22" fmla="*/ 46345 w 92292"/>
                <a:gd name="csY22" fmla="*/ 95403 h 95343"/>
                <a:gd name="csX23" fmla="*/ 53392 w 92292"/>
                <a:gd name="csY23" fmla="*/ 88767 h 95343"/>
                <a:gd name="csX24" fmla="*/ 52256 w 92292"/>
                <a:gd name="csY24" fmla="*/ 77927 h 95343"/>
                <a:gd name="csX25" fmla="*/ 49755 w 92292"/>
                <a:gd name="csY25" fmla="*/ 53151 h 95343"/>
                <a:gd name="csX26" fmla="*/ 77034 w 92292"/>
                <a:gd name="csY26" fmla="*/ 70848 h 95343"/>
                <a:gd name="csX27" fmla="*/ 85445 w 92292"/>
                <a:gd name="csY27" fmla="*/ 75272 h 95343"/>
                <a:gd name="csX28" fmla="*/ 92492 w 92292"/>
                <a:gd name="csY28" fmla="*/ 68193 h 95343"/>
                <a:gd name="csX29" fmla="*/ 87718 w 92292"/>
                <a:gd name="csY29" fmla="*/ 61778 h 95343"/>
                <a:gd name="csX30" fmla="*/ 53392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92" y="47842"/>
                  </a:moveTo>
                  <a:cubicBezTo>
                    <a:pt x="72033" y="39878"/>
                    <a:pt x="80444" y="36781"/>
                    <a:pt x="86127" y="34126"/>
                  </a:cubicBezTo>
                  <a:cubicBezTo>
                    <a:pt x="90446" y="32357"/>
                    <a:pt x="92492" y="31472"/>
                    <a:pt x="92492" y="27269"/>
                  </a:cubicBezTo>
                  <a:cubicBezTo>
                    <a:pt x="92492" y="23508"/>
                    <a:pt x="89536" y="20190"/>
                    <a:pt x="85445" y="20190"/>
                  </a:cubicBezTo>
                  <a:cubicBezTo>
                    <a:pt x="83853" y="20190"/>
                    <a:pt x="83399" y="20190"/>
                    <a:pt x="80671" y="22181"/>
                  </a:cubicBezTo>
                  <a:lnTo>
                    <a:pt x="49755" y="42311"/>
                  </a:lnTo>
                  <a:lnTo>
                    <a:pt x="53165" y="9571"/>
                  </a:lnTo>
                  <a:cubicBezTo>
                    <a:pt x="53620" y="5590"/>
                    <a:pt x="53165" y="59"/>
                    <a:pt x="46345" y="59"/>
                  </a:cubicBezTo>
                  <a:cubicBezTo>
                    <a:pt x="43618" y="59"/>
                    <a:pt x="39299" y="1829"/>
                    <a:pt x="39299" y="6696"/>
                  </a:cubicBezTo>
                  <a:cubicBezTo>
                    <a:pt x="39299" y="8687"/>
                    <a:pt x="40208" y="15323"/>
                    <a:pt x="40435" y="17535"/>
                  </a:cubicBezTo>
                  <a:cubicBezTo>
                    <a:pt x="40890" y="21296"/>
                    <a:pt x="42481" y="37223"/>
                    <a:pt x="42936" y="42311"/>
                  </a:cubicBezTo>
                  <a:lnTo>
                    <a:pt x="12247" y="22181"/>
                  </a:lnTo>
                  <a:cubicBezTo>
                    <a:pt x="9974" y="20853"/>
                    <a:pt x="9292" y="20190"/>
                    <a:pt x="7246" y="20190"/>
                  </a:cubicBezTo>
                  <a:cubicBezTo>
                    <a:pt x="3155" y="20190"/>
                    <a:pt x="199" y="23508"/>
                    <a:pt x="199" y="27269"/>
                  </a:cubicBezTo>
                  <a:cubicBezTo>
                    <a:pt x="199" y="31693"/>
                    <a:pt x="2927" y="32799"/>
                    <a:pt x="4973" y="33684"/>
                  </a:cubicBezTo>
                  <a:lnTo>
                    <a:pt x="39299" y="47620"/>
                  </a:lnTo>
                  <a:cubicBezTo>
                    <a:pt x="20658" y="55584"/>
                    <a:pt x="12247" y="58681"/>
                    <a:pt x="6564" y="61336"/>
                  </a:cubicBezTo>
                  <a:cubicBezTo>
                    <a:pt x="2245" y="63106"/>
                    <a:pt x="199" y="63990"/>
                    <a:pt x="199" y="68193"/>
                  </a:cubicBezTo>
                  <a:cubicBezTo>
                    <a:pt x="199" y="71954"/>
                    <a:pt x="3155" y="75272"/>
                    <a:pt x="7246" y="75272"/>
                  </a:cubicBezTo>
                  <a:cubicBezTo>
                    <a:pt x="8838" y="75272"/>
                    <a:pt x="9292" y="75272"/>
                    <a:pt x="12020" y="73281"/>
                  </a:cubicBezTo>
                  <a:lnTo>
                    <a:pt x="42936" y="53151"/>
                  </a:lnTo>
                  <a:lnTo>
                    <a:pt x="39299" y="88767"/>
                  </a:lnTo>
                  <a:cubicBezTo>
                    <a:pt x="39299" y="93633"/>
                    <a:pt x="43618" y="95403"/>
                    <a:pt x="46345" y="95403"/>
                  </a:cubicBezTo>
                  <a:cubicBezTo>
                    <a:pt x="49073" y="95403"/>
                    <a:pt x="53392" y="93633"/>
                    <a:pt x="53392" y="88767"/>
                  </a:cubicBezTo>
                  <a:cubicBezTo>
                    <a:pt x="53392" y="86776"/>
                    <a:pt x="52483" y="80139"/>
                    <a:pt x="52256" y="77927"/>
                  </a:cubicBezTo>
                  <a:cubicBezTo>
                    <a:pt x="51801" y="74166"/>
                    <a:pt x="50210" y="58239"/>
                    <a:pt x="49755" y="53151"/>
                  </a:cubicBezTo>
                  <a:lnTo>
                    <a:pt x="77034" y="70848"/>
                  </a:lnTo>
                  <a:cubicBezTo>
                    <a:pt x="82944" y="75272"/>
                    <a:pt x="83399" y="75272"/>
                    <a:pt x="85445" y="75272"/>
                  </a:cubicBezTo>
                  <a:cubicBezTo>
                    <a:pt x="89536" y="75272"/>
                    <a:pt x="92492" y="71954"/>
                    <a:pt x="92492" y="68193"/>
                  </a:cubicBezTo>
                  <a:cubicBezTo>
                    <a:pt x="92492" y="63769"/>
                    <a:pt x="89764" y="62663"/>
                    <a:pt x="87718" y="61778"/>
                  </a:cubicBezTo>
                  <a:lnTo>
                    <a:pt x="53392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328D6B7-B2CA-FE2A-D8C8-33C7E59C4C0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3944526" y="4117817"/>
              <a:ext cx="100475" cy="146886"/>
            </a:xfrm>
            <a:custGeom>
              <a:avLst/>
              <a:gdLst>
                <a:gd name="csX0" fmla="*/ 100675 w 100475"/>
                <a:gd name="csY0" fmla="*/ 106691 h 146886"/>
                <a:gd name="csX1" fmla="*/ 92946 w 100475"/>
                <a:gd name="csY1" fmla="*/ 106691 h 146886"/>
                <a:gd name="csX2" fmla="*/ 87035 w 100475"/>
                <a:gd name="csY2" fmla="*/ 126822 h 146886"/>
                <a:gd name="csX3" fmla="*/ 64531 w 100475"/>
                <a:gd name="csY3" fmla="*/ 128149 h 146886"/>
                <a:gd name="csX4" fmla="*/ 22704 w 100475"/>
                <a:gd name="csY4" fmla="*/ 128149 h 146886"/>
                <a:gd name="csX5" fmla="*/ 68168 w 100475"/>
                <a:gd name="csY5" fmla="*/ 90985 h 146886"/>
                <a:gd name="csX6" fmla="*/ 100675 w 100475"/>
                <a:gd name="csY6" fmla="*/ 43202 h 146886"/>
                <a:gd name="csX7" fmla="*/ 47482 w 100475"/>
                <a:gd name="csY7" fmla="*/ 65 h 146886"/>
                <a:gd name="csX8" fmla="*/ 199 w 100475"/>
                <a:gd name="csY8" fmla="*/ 39663 h 146886"/>
                <a:gd name="csX9" fmla="*/ 12247 w 100475"/>
                <a:gd name="csY9" fmla="*/ 52051 h 146886"/>
                <a:gd name="csX10" fmla="*/ 24295 w 100475"/>
                <a:gd name="csY10" fmla="*/ 40326 h 146886"/>
                <a:gd name="csX11" fmla="*/ 10883 w 100475"/>
                <a:gd name="csY11" fmla="*/ 28602 h 146886"/>
                <a:gd name="csX12" fmla="*/ 44072 w 100475"/>
                <a:gd name="csY12" fmla="*/ 8029 h 146886"/>
                <a:gd name="csX13" fmla="*/ 78625 w 100475"/>
                <a:gd name="csY13" fmla="*/ 43202 h 146886"/>
                <a:gd name="csX14" fmla="*/ 57256 w 100475"/>
                <a:gd name="csY14" fmla="*/ 85676 h 146886"/>
                <a:gd name="csX15" fmla="*/ 2472 w 100475"/>
                <a:gd name="csY15" fmla="*/ 138325 h 146886"/>
                <a:gd name="csX16" fmla="*/ 199 w 100475"/>
                <a:gd name="csY16" fmla="*/ 146952 h 146886"/>
                <a:gd name="csX17" fmla="*/ 93855 w 100475"/>
                <a:gd name="csY17" fmla="*/ 146952 h 146886"/>
                <a:gd name="csX18" fmla="*/ 100675 w 100475"/>
                <a:gd name="csY18" fmla="*/ 106691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75" y="106691"/>
                  </a:moveTo>
                  <a:lnTo>
                    <a:pt x="92946" y="106691"/>
                  </a:lnTo>
                  <a:cubicBezTo>
                    <a:pt x="92264" y="111558"/>
                    <a:pt x="89991" y="124609"/>
                    <a:pt x="87035" y="126822"/>
                  </a:cubicBezTo>
                  <a:cubicBezTo>
                    <a:pt x="85217" y="128149"/>
                    <a:pt x="67713" y="128149"/>
                    <a:pt x="64531" y="128149"/>
                  </a:cubicBezTo>
                  <a:lnTo>
                    <a:pt x="22704" y="128149"/>
                  </a:lnTo>
                  <a:cubicBezTo>
                    <a:pt x="46572" y="107576"/>
                    <a:pt x="54529" y="101382"/>
                    <a:pt x="68168" y="90985"/>
                  </a:cubicBezTo>
                  <a:cubicBezTo>
                    <a:pt x="84990" y="77933"/>
                    <a:pt x="100675" y="64218"/>
                    <a:pt x="100675" y="43202"/>
                  </a:cubicBezTo>
                  <a:cubicBezTo>
                    <a:pt x="100675" y="16435"/>
                    <a:pt x="76579" y="65"/>
                    <a:pt x="47482" y="65"/>
                  </a:cubicBezTo>
                  <a:cubicBezTo>
                    <a:pt x="19294" y="65"/>
                    <a:pt x="199" y="19311"/>
                    <a:pt x="199" y="39663"/>
                  </a:cubicBezTo>
                  <a:cubicBezTo>
                    <a:pt x="199" y="50945"/>
                    <a:pt x="9974" y="52051"/>
                    <a:pt x="12247" y="52051"/>
                  </a:cubicBezTo>
                  <a:cubicBezTo>
                    <a:pt x="17703" y="52051"/>
                    <a:pt x="24295" y="48290"/>
                    <a:pt x="24295" y="40326"/>
                  </a:cubicBezTo>
                  <a:cubicBezTo>
                    <a:pt x="24295" y="36345"/>
                    <a:pt x="22704" y="28602"/>
                    <a:pt x="10883" y="28602"/>
                  </a:cubicBezTo>
                  <a:cubicBezTo>
                    <a:pt x="17930" y="12896"/>
                    <a:pt x="33388" y="8029"/>
                    <a:pt x="44072" y="8029"/>
                  </a:cubicBezTo>
                  <a:cubicBezTo>
                    <a:pt x="66804" y="8029"/>
                    <a:pt x="78625" y="25284"/>
                    <a:pt x="78625" y="43202"/>
                  </a:cubicBezTo>
                  <a:cubicBezTo>
                    <a:pt x="78625" y="62448"/>
                    <a:pt x="64531" y="77712"/>
                    <a:pt x="57256" y="85676"/>
                  </a:cubicBezTo>
                  <a:lnTo>
                    <a:pt x="2472" y="138325"/>
                  </a:lnTo>
                  <a:cubicBezTo>
                    <a:pt x="199" y="140316"/>
                    <a:pt x="199" y="140758"/>
                    <a:pt x="199" y="146952"/>
                  </a:cubicBezTo>
                  <a:lnTo>
                    <a:pt x="93855" y="146952"/>
                  </a:lnTo>
                  <a:lnTo>
                    <a:pt x="100675" y="106691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D3DAE21-6614-146A-6BDA-2B89E7CBD89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4109659" y="3949248"/>
              <a:ext cx="75340" cy="316021"/>
            </a:xfrm>
            <a:custGeom>
              <a:avLst/>
              <a:gdLst>
                <a:gd name="csX0" fmla="*/ 75544 w 75340"/>
                <a:gd name="csY0" fmla="*/ 158074 h 316021"/>
                <a:gd name="csX1" fmla="*/ 54111 w 75340"/>
                <a:gd name="csY1" fmla="*/ 59475 h 316021"/>
                <a:gd name="csX2" fmla="*/ 3451 w 75340"/>
                <a:gd name="csY2" fmla="*/ 63 h 316021"/>
                <a:gd name="csX3" fmla="*/ 204 w 75340"/>
                <a:gd name="csY3" fmla="*/ 3223 h 316021"/>
                <a:gd name="csX4" fmla="*/ 6374 w 75340"/>
                <a:gd name="csY4" fmla="*/ 10491 h 316021"/>
                <a:gd name="csX5" fmla="*/ 56709 w 75340"/>
                <a:gd name="csY5" fmla="*/ 158074 h 316021"/>
                <a:gd name="csX6" fmla="*/ 4426 w 75340"/>
                <a:gd name="csY6" fmla="*/ 307552 h 316021"/>
                <a:gd name="csX7" fmla="*/ 204 w 75340"/>
                <a:gd name="csY7" fmla="*/ 312924 h 316021"/>
                <a:gd name="csX8" fmla="*/ 3451 w 75340"/>
                <a:gd name="csY8" fmla="*/ 316085 h 316021"/>
                <a:gd name="csX9" fmla="*/ 55086 w 75340"/>
                <a:gd name="csY9" fmla="*/ 254460 h 316021"/>
                <a:gd name="csX10" fmla="*/ 75544 w 75340"/>
                <a:gd name="csY10" fmla="*/ 15807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544" y="158074"/>
                  </a:moveTo>
                  <a:cubicBezTo>
                    <a:pt x="75544" y="133424"/>
                    <a:pt x="71972" y="95185"/>
                    <a:pt x="54111" y="59475"/>
                  </a:cubicBezTo>
                  <a:cubicBezTo>
                    <a:pt x="34627" y="20604"/>
                    <a:pt x="6699" y="63"/>
                    <a:pt x="3451" y="63"/>
                  </a:cubicBezTo>
                  <a:cubicBezTo>
                    <a:pt x="1503" y="63"/>
                    <a:pt x="204" y="1327"/>
                    <a:pt x="204" y="3223"/>
                  </a:cubicBezTo>
                  <a:cubicBezTo>
                    <a:pt x="204" y="4171"/>
                    <a:pt x="204" y="4803"/>
                    <a:pt x="6374" y="10491"/>
                  </a:cubicBezTo>
                  <a:cubicBezTo>
                    <a:pt x="38199" y="41778"/>
                    <a:pt x="56709" y="92025"/>
                    <a:pt x="56709" y="158074"/>
                  </a:cubicBezTo>
                  <a:cubicBezTo>
                    <a:pt x="56709" y="212113"/>
                    <a:pt x="44694" y="267733"/>
                    <a:pt x="4426" y="307552"/>
                  </a:cubicBezTo>
                  <a:cubicBezTo>
                    <a:pt x="204" y="311344"/>
                    <a:pt x="204" y="311976"/>
                    <a:pt x="204" y="312924"/>
                  </a:cubicBezTo>
                  <a:cubicBezTo>
                    <a:pt x="204" y="314821"/>
                    <a:pt x="1503" y="316085"/>
                    <a:pt x="3451" y="316085"/>
                  </a:cubicBezTo>
                  <a:cubicBezTo>
                    <a:pt x="6699" y="316085"/>
                    <a:pt x="35926" y="294595"/>
                    <a:pt x="55086" y="254460"/>
                  </a:cubicBezTo>
                  <a:cubicBezTo>
                    <a:pt x="71648" y="219698"/>
                    <a:pt x="75544" y="184620"/>
                    <a:pt x="75544" y="15807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</p:grpSp>
      <p:grpSp>
        <p:nvGrpSpPr>
          <p:cNvPr id="61" name="Group 60" descr="\documentclass{article}&#10;\input{Macros.tex}&#10;\begin{document}&#10;&#10;$y^*_1$&#10;\end{document}" title="IguanaTex Shape Display">
            <a:extLst>
              <a:ext uri="{FF2B5EF4-FFF2-40B4-BE49-F238E27FC236}">
                <a16:creationId xmlns:a16="http://schemas.microsoft.com/office/drawing/2014/main" id="{0F0039D4-250E-585C-B9CC-A20BC7AF8EB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401939" y="3155745"/>
            <a:ext cx="213489" cy="237008"/>
            <a:chOff x="10423398" y="4761962"/>
            <a:chExt cx="213489" cy="237008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04D8A78-0317-8E3C-4784-7D231988BFC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423398" y="4824312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E7B0315-54E0-524B-2125-D0D952F6A4D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64970" y="4761962"/>
              <a:ext cx="71917" cy="76345"/>
            </a:xfrm>
            <a:custGeom>
              <a:avLst/>
              <a:gdLst>
                <a:gd name="csX0" fmla="*/ 41532 w 71917"/>
                <a:gd name="csY0" fmla="*/ 38320 h 76345"/>
                <a:gd name="csX1" fmla="*/ 67039 w 71917"/>
                <a:gd name="csY1" fmla="*/ 27338 h 76345"/>
                <a:gd name="csX2" fmla="*/ 71999 w 71917"/>
                <a:gd name="csY2" fmla="*/ 21847 h 76345"/>
                <a:gd name="csX3" fmla="*/ 66508 w 71917"/>
                <a:gd name="csY3" fmla="*/ 16179 h 76345"/>
                <a:gd name="csX4" fmla="*/ 62788 w 71917"/>
                <a:gd name="csY4" fmla="*/ 17773 h 76345"/>
                <a:gd name="csX5" fmla="*/ 38698 w 71917"/>
                <a:gd name="csY5" fmla="*/ 33892 h 76345"/>
                <a:gd name="csX6" fmla="*/ 41355 w 71917"/>
                <a:gd name="csY6" fmla="*/ 7676 h 76345"/>
                <a:gd name="csX7" fmla="*/ 36041 w 71917"/>
                <a:gd name="csY7" fmla="*/ 59 h 76345"/>
                <a:gd name="csX8" fmla="*/ 30549 w 71917"/>
                <a:gd name="csY8" fmla="*/ 5373 h 76345"/>
                <a:gd name="csX9" fmla="*/ 31435 w 71917"/>
                <a:gd name="csY9" fmla="*/ 14053 h 76345"/>
                <a:gd name="csX10" fmla="*/ 33383 w 71917"/>
                <a:gd name="csY10" fmla="*/ 33892 h 76345"/>
                <a:gd name="csX11" fmla="*/ 9470 w 71917"/>
                <a:gd name="csY11" fmla="*/ 17773 h 76345"/>
                <a:gd name="csX12" fmla="*/ 5573 w 71917"/>
                <a:gd name="csY12" fmla="*/ 16179 h 76345"/>
                <a:gd name="csX13" fmla="*/ 82 w 71917"/>
                <a:gd name="csY13" fmla="*/ 21847 h 76345"/>
                <a:gd name="csX14" fmla="*/ 3802 w 71917"/>
                <a:gd name="csY14" fmla="*/ 26984 h 76345"/>
                <a:gd name="csX15" fmla="*/ 30549 w 71917"/>
                <a:gd name="csY15" fmla="*/ 38143 h 76345"/>
                <a:gd name="csX16" fmla="*/ 5042 w 71917"/>
                <a:gd name="csY16" fmla="*/ 49126 h 76345"/>
                <a:gd name="csX17" fmla="*/ 82 w 71917"/>
                <a:gd name="csY17" fmla="*/ 54617 h 76345"/>
                <a:gd name="csX18" fmla="*/ 5573 w 71917"/>
                <a:gd name="csY18" fmla="*/ 60285 h 76345"/>
                <a:gd name="csX19" fmla="*/ 9293 w 71917"/>
                <a:gd name="csY19" fmla="*/ 58691 h 76345"/>
                <a:gd name="csX20" fmla="*/ 33383 w 71917"/>
                <a:gd name="csY20" fmla="*/ 42572 h 76345"/>
                <a:gd name="csX21" fmla="*/ 30549 w 71917"/>
                <a:gd name="csY21" fmla="*/ 71091 h 76345"/>
                <a:gd name="csX22" fmla="*/ 36041 w 71917"/>
                <a:gd name="csY22" fmla="*/ 76405 h 76345"/>
                <a:gd name="csX23" fmla="*/ 41532 w 71917"/>
                <a:gd name="csY23" fmla="*/ 71091 h 76345"/>
                <a:gd name="csX24" fmla="*/ 40646 w 71917"/>
                <a:gd name="csY24" fmla="*/ 62411 h 76345"/>
                <a:gd name="csX25" fmla="*/ 38698 w 71917"/>
                <a:gd name="csY25" fmla="*/ 42572 h 76345"/>
                <a:gd name="csX26" fmla="*/ 59954 w 71917"/>
                <a:gd name="csY26" fmla="*/ 56743 h 76345"/>
                <a:gd name="csX27" fmla="*/ 66508 w 71917"/>
                <a:gd name="csY27" fmla="*/ 60285 h 76345"/>
                <a:gd name="csX28" fmla="*/ 71999 w 71917"/>
                <a:gd name="csY28" fmla="*/ 54617 h 76345"/>
                <a:gd name="csX29" fmla="*/ 68279 w 71917"/>
                <a:gd name="csY29" fmla="*/ 49480 h 76345"/>
                <a:gd name="csX30" fmla="*/ 41532 w 71917"/>
                <a:gd name="csY30" fmla="*/ 38320 h 76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917" h="76345">
                  <a:moveTo>
                    <a:pt x="41532" y="38320"/>
                  </a:moveTo>
                  <a:cubicBezTo>
                    <a:pt x="56057" y="31944"/>
                    <a:pt x="62611" y="29464"/>
                    <a:pt x="67039" y="27338"/>
                  </a:cubicBezTo>
                  <a:cubicBezTo>
                    <a:pt x="70405" y="25921"/>
                    <a:pt x="71999" y="25212"/>
                    <a:pt x="71999" y="21847"/>
                  </a:cubicBezTo>
                  <a:cubicBezTo>
                    <a:pt x="71999" y="18836"/>
                    <a:pt x="69696" y="16179"/>
                    <a:pt x="66508" y="16179"/>
                  </a:cubicBezTo>
                  <a:cubicBezTo>
                    <a:pt x="65268" y="16179"/>
                    <a:pt x="64914" y="16179"/>
                    <a:pt x="62788" y="17773"/>
                  </a:cubicBezTo>
                  <a:lnTo>
                    <a:pt x="38698" y="33892"/>
                  </a:lnTo>
                  <a:lnTo>
                    <a:pt x="41355" y="7676"/>
                  </a:lnTo>
                  <a:cubicBezTo>
                    <a:pt x="41709" y="4488"/>
                    <a:pt x="41355" y="59"/>
                    <a:pt x="36041" y="59"/>
                  </a:cubicBezTo>
                  <a:cubicBezTo>
                    <a:pt x="33915" y="59"/>
                    <a:pt x="30549" y="1476"/>
                    <a:pt x="30549" y="5373"/>
                  </a:cubicBezTo>
                  <a:cubicBezTo>
                    <a:pt x="30549" y="6967"/>
                    <a:pt x="31258" y="12282"/>
                    <a:pt x="31435" y="14053"/>
                  </a:cubicBezTo>
                  <a:cubicBezTo>
                    <a:pt x="31789" y="17064"/>
                    <a:pt x="33029" y="29818"/>
                    <a:pt x="33383" y="33892"/>
                  </a:cubicBezTo>
                  <a:lnTo>
                    <a:pt x="9470" y="17773"/>
                  </a:lnTo>
                  <a:cubicBezTo>
                    <a:pt x="7699" y="16710"/>
                    <a:pt x="7167" y="16179"/>
                    <a:pt x="5573" y="16179"/>
                  </a:cubicBezTo>
                  <a:cubicBezTo>
                    <a:pt x="2385" y="16179"/>
                    <a:pt x="82" y="18836"/>
                    <a:pt x="82" y="21847"/>
                  </a:cubicBezTo>
                  <a:cubicBezTo>
                    <a:pt x="82" y="25390"/>
                    <a:pt x="2208" y="26275"/>
                    <a:pt x="3802" y="26984"/>
                  </a:cubicBezTo>
                  <a:lnTo>
                    <a:pt x="30549" y="38143"/>
                  </a:lnTo>
                  <a:cubicBezTo>
                    <a:pt x="16024" y="44520"/>
                    <a:pt x="9470" y="47000"/>
                    <a:pt x="5042" y="49126"/>
                  </a:cubicBezTo>
                  <a:cubicBezTo>
                    <a:pt x="1676" y="50543"/>
                    <a:pt x="82" y="51251"/>
                    <a:pt x="82" y="54617"/>
                  </a:cubicBezTo>
                  <a:cubicBezTo>
                    <a:pt x="82" y="57628"/>
                    <a:pt x="2385" y="60285"/>
                    <a:pt x="5573" y="60285"/>
                  </a:cubicBezTo>
                  <a:cubicBezTo>
                    <a:pt x="6813" y="60285"/>
                    <a:pt x="7167" y="60285"/>
                    <a:pt x="9293" y="58691"/>
                  </a:cubicBezTo>
                  <a:lnTo>
                    <a:pt x="33383" y="42572"/>
                  </a:lnTo>
                  <a:lnTo>
                    <a:pt x="30549" y="71091"/>
                  </a:lnTo>
                  <a:cubicBezTo>
                    <a:pt x="30549" y="74988"/>
                    <a:pt x="33915" y="76405"/>
                    <a:pt x="36041" y="76405"/>
                  </a:cubicBezTo>
                  <a:cubicBezTo>
                    <a:pt x="38166" y="76405"/>
                    <a:pt x="41532" y="74988"/>
                    <a:pt x="41532" y="71091"/>
                  </a:cubicBezTo>
                  <a:cubicBezTo>
                    <a:pt x="41532" y="69496"/>
                    <a:pt x="40823" y="64182"/>
                    <a:pt x="40646" y="62411"/>
                  </a:cubicBezTo>
                  <a:cubicBezTo>
                    <a:pt x="40292" y="59400"/>
                    <a:pt x="39052" y="46646"/>
                    <a:pt x="38698" y="42572"/>
                  </a:cubicBezTo>
                  <a:lnTo>
                    <a:pt x="59954" y="56743"/>
                  </a:lnTo>
                  <a:cubicBezTo>
                    <a:pt x="64559" y="60285"/>
                    <a:pt x="64914" y="60285"/>
                    <a:pt x="66508" y="60285"/>
                  </a:cubicBezTo>
                  <a:cubicBezTo>
                    <a:pt x="69696" y="60285"/>
                    <a:pt x="71999" y="57628"/>
                    <a:pt x="71999" y="54617"/>
                  </a:cubicBezTo>
                  <a:cubicBezTo>
                    <a:pt x="71999" y="51074"/>
                    <a:pt x="69873" y="50189"/>
                    <a:pt x="68279" y="49480"/>
                  </a:cubicBezTo>
                  <a:lnTo>
                    <a:pt x="41532" y="383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1ABF024-F676-8148-F6A1-659AB43E7C6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559434" y="4881352"/>
              <a:ext cx="64477" cy="117618"/>
            </a:xfrm>
            <a:custGeom>
              <a:avLst/>
              <a:gdLst>
                <a:gd name="csX0" fmla="*/ 40114 w 64477"/>
                <a:gd name="csY0" fmla="*/ 5025 h 117618"/>
                <a:gd name="csX1" fmla="*/ 34800 w 64477"/>
                <a:gd name="csY1" fmla="*/ 65 h 117618"/>
                <a:gd name="csX2" fmla="*/ 82 w 64477"/>
                <a:gd name="csY2" fmla="*/ 11402 h 117618"/>
                <a:gd name="csX3" fmla="*/ 82 w 64477"/>
                <a:gd name="csY3" fmla="*/ 17779 h 117618"/>
                <a:gd name="csX4" fmla="*/ 25766 w 64477"/>
                <a:gd name="csY4" fmla="*/ 12819 h 117618"/>
                <a:gd name="csX5" fmla="*/ 25766 w 64477"/>
                <a:gd name="csY5" fmla="*/ 103158 h 117618"/>
                <a:gd name="csX6" fmla="*/ 8053 w 64477"/>
                <a:gd name="csY6" fmla="*/ 111306 h 117618"/>
                <a:gd name="csX7" fmla="*/ 1322 w 64477"/>
                <a:gd name="csY7" fmla="*/ 111306 h 117618"/>
                <a:gd name="csX8" fmla="*/ 1322 w 64477"/>
                <a:gd name="csY8" fmla="*/ 117683 h 117618"/>
                <a:gd name="csX9" fmla="*/ 32852 w 64477"/>
                <a:gd name="csY9" fmla="*/ 116975 h 117618"/>
                <a:gd name="csX10" fmla="*/ 64559 w 64477"/>
                <a:gd name="csY10" fmla="*/ 117683 h 117618"/>
                <a:gd name="csX11" fmla="*/ 64559 w 64477"/>
                <a:gd name="csY11" fmla="*/ 111306 h 117618"/>
                <a:gd name="csX12" fmla="*/ 57828 w 64477"/>
                <a:gd name="csY12" fmla="*/ 111306 h 117618"/>
                <a:gd name="csX13" fmla="*/ 40114 w 64477"/>
                <a:gd name="csY13" fmla="*/ 103158 h 117618"/>
                <a:gd name="csX14" fmla="*/ 40114 w 64477"/>
                <a:gd name="csY14" fmla="*/ 5025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17618">
                  <a:moveTo>
                    <a:pt x="40114" y="5025"/>
                  </a:moveTo>
                  <a:cubicBezTo>
                    <a:pt x="40114" y="242"/>
                    <a:pt x="39760" y="65"/>
                    <a:pt x="34800" y="65"/>
                  </a:cubicBezTo>
                  <a:cubicBezTo>
                    <a:pt x="23464" y="11225"/>
                    <a:pt x="7344" y="11402"/>
                    <a:pt x="82" y="11402"/>
                  </a:cubicBezTo>
                  <a:lnTo>
                    <a:pt x="82" y="17779"/>
                  </a:lnTo>
                  <a:cubicBezTo>
                    <a:pt x="4333" y="17779"/>
                    <a:pt x="16024" y="17779"/>
                    <a:pt x="25766" y="12819"/>
                  </a:cubicBezTo>
                  <a:lnTo>
                    <a:pt x="25766" y="103158"/>
                  </a:lnTo>
                  <a:cubicBezTo>
                    <a:pt x="25766" y="109004"/>
                    <a:pt x="25766" y="111306"/>
                    <a:pt x="8053" y="111306"/>
                  </a:cubicBezTo>
                  <a:lnTo>
                    <a:pt x="1322" y="111306"/>
                  </a:lnTo>
                  <a:lnTo>
                    <a:pt x="1322" y="117683"/>
                  </a:lnTo>
                  <a:cubicBezTo>
                    <a:pt x="4510" y="117506"/>
                    <a:pt x="26298" y="116975"/>
                    <a:pt x="32852" y="116975"/>
                  </a:cubicBezTo>
                  <a:cubicBezTo>
                    <a:pt x="38343" y="116975"/>
                    <a:pt x="60662" y="117506"/>
                    <a:pt x="64559" y="117683"/>
                  </a:cubicBezTo>
                  <a:lnTo>
                    <a:pt x="64559" y="111306"/>
                  </a:lnTo>
                  <a:lnTo>
                    <a:pt x="57828" y="111306"/>
                  </a:lnTo>
                  <a:cubicBezTo>
                    <a:pt x="40114" y="111306"/>
                    <a:pt x="40114" y="109004"/>
                    <a:pt x="40114" y="103158"/>
                  </a:cubicBezTo>
                  <a:lnTo>
                    <a:pt x="40114" y="502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65" name="Group 64" descr="\documentclass{article}&#10;\input{Macros.tex}&#10;\begin{document}&#10;$y^*_2$&#10;&#10;\end{document}" title="IguanaTex Shape Display">
            <a:extLst>
              <a:ext uri="{FF2B5EF4-FFF2-40B4-BE49-F238E27FC236}">
                <a16:creationId xmlns:a16="http://schemas.microsoft.com/office/drawing/2014/main" id="{0C4B9F1E-CFAF-AC84-F729-131CB7159A2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188347" y="3193845"/>
            <a:ext cx="213489" cy="237008"/>
            <a:chOff x="12249331" y="4793244"/>
            <a:chExt cx="213489" cy="237008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B8297F3-AD0B-26B1-9203-CCD958C418B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249331" y="4855594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607FAA4-6216-8643-B8E7-D3743F62A13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390903" y="4793244"/>
              <a:ext cx="71917" cy="76345"/>
            </a:xfrm>
            <a:custGeom>
              <a:avLst/>
              <a:gdLst>
                <a:gd name="csX0" fmla="*/ 41532 w 71917"/>
                <a:gd name="csY0" fmla="*/ 38320 h 76345"/>
                <a:gd name="csX1" fmla="*/ 67039 w 71917"/>
                <a:gd name="csY1" fmla="*/ 27338 h 76345"/>
                <a:gd name="csX2" fmla="*/ 71999 w 71917"/>
                <a:gd name="csY2" fmla="*/ 21847 h 76345"/>
                <a:gd name="csX3" fmla="*/ 66508 w 71917"/>
                <a:gd name="csY3" fmla="*/ 16179 h 76345"/>
                <a:gd name="csX4" fmla="*/ 62788 w 71917"/>
                <a:gd name="csY4" fmla="*/ 17773 h 76345"/>
                <a:gd name="csX5" fmla="*/ 38698 w 71917"/>
                <a:gd name="csY5" fmla="*/ 33892 h 76345"/>
                <a:gd name="csX6" fmla="*/ 41355 w 71917"/>
                <a:gd name="csY6" fmla="*/ 7676 h 76345"/>
                <a:gd name="csX7" fmla="*/ 36041 w 71917"/>
                <a:gd name="csY7" fmla="*/ 59 h 76345"/>
                <a:gd name="csX8" fmla="*/ 30549 w 71917"/>
                <a:gd name="csY8" fmla="*/ 5373 h 76345"/>
                <a:gd name="csX9" fmla="*/ 31435 w 71917"/>
                <a:gd name="csY9" fmla="*/ 14053 h 76345"/>
                <a:gd name="csX10" fmla="*/ 33383 w 71917"/>
                <a:gd name="csY10" fmla="*/ 33892 h 76345"/>
                <a:gd name="csX11" fmla="*/ 9470 w 71917"/>
                <a:gd name="csY11" fmla="*/ 17773 h 76345"/>
                <a:gd name="csX12" fmla="*/ 5573 w 71917"/>
                <a:gd name="csY12" fmla="*/ 16179 h 76345"/>
                <a:gd name="csX13" fmla="*/ 82 w 71917"/>
                <a:gd name="csY13" fmla="*/ 21847 h 76345"/>
                <a:gd name="csX14" fmla="*/ 3802 w 71917"/>
                <a:gd name="csY14" fmla="*/ 26984 h 76345"/>
                <a:gd name="csX15" fmla="*/ 30549 w 71917"/>
                <a:gd name="csY15" fmla="*/ 38143 h 76345"/>
                <a:gd name="csX16" fmla="*/ 5042 w 71917"/>
                <a:gd name="csY16" fmla="*/ 49126 h 76345"/>
                <a:gd name="csX17" fmla="*/ 82 w 71917"/>
                <a:gd name="csY17" fmla="*/ 54617 h 76345"/>
                <a:gd name="csX18" fmla="*/ 5573 w 71917"/>
                <a:gd name="csY18" fmla="*/ 60285 h 76345"/>
                <a:gd name="csX19" fmla="*/ 9293 w 71917"/>
                <a:gd name="csY19" fmla="*/ 58691 h 76345"/>
                <a:gd name="csX20" fmla="*/ 33383 w 71917"/>
                <a:gd name="csY20" fmla="*/ 42572 h 76345"/>
                <a:gd name="csX21" fmla="*/ 30549 w 71917"/>
                <a:gd name="csY21" fmla="*/ 71091 h 76345"/>
                <a:gd name="csX22" fmla="*/ 36041 w 71917"/>
                <a:gd name="csY22" fmla="*/ 76405 h 76345"/>
                <a:gd name="csX23" fmla="*/ 41532 w 71917"/>
                <a:gd name="csY23" fmla="*/ 71091 h 76345"/>
                <a:gd name="csX24" fmla="*/ 40646 w 71917"/>
                <a:gd name="csY24" fmla="*/ 62411 h 76345"/>
                <a:gd name="csX25" fmla="*/ 38698 w 71917"/>
                <a:gd name="csY25" fmla="*/ 42572 h 76345"/>
                <a:gd name="csX26" fmla="*/ 59954 w 71917"/>
                <a:gd name="csY26" fmla="*/ 56743 h 76345"/>
                <a:gd name="csX27" fmla="*/ 66508 w 71917"/>
                <a:gd name="csY27" fmla="*/ 60285 h 76345"/>
                <a:gd name="csX28" fmla="*/ 71999 w 71917"/>
                <a:gd name="csY28" fmla="*/ 54617 h 76345"/>
                <a:gd name="csX29" fmla="*/ 68279 w 71917"/>
                <a:gd name="csY29" fmla="*/ 49480 h 76345"/>
                <a:gd name="csX30" fmla="*/ 41532 w 71917"/>
                <a:gd name="csY30" fmla="*/ 38320 h 76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917" h="76345">
                  <a:moveTo>
                    <a:pt x="41532" y="38320"/>
                  </a:moveTo>
                  <a:cubicBezTo>
                    <a:pt x="56057" y="31944"/>
                    <a:pt x="62611" y="29464"/>
                    <a:pt x="67039" y="27338"/>
                  </a:cubicBezTo>
                  <a:cubicBezTo>
                    <a:pt x="70405" y="25921"/>
                    <a:pt x="71999" y="25212"/>
                    <a:pt x="71999" y="21847"/>
                  </a:cubicBezTo>
                  <a:cubicBezTo>
                    <a:pt x="71999" y="18836"/>
                    <a:pt x="69696" y="16179"/>
                    <a:pt x="66508" y="16179"/>
                  </a:cubicBezTo>
                  <a:cubicBezTo>
                    <a:pt x="65268" y="16179"/>
                    <a:pt x="64914" y="16179"/>
                    <a:pt x="62788" y="17773"/>
                  </a:cubicBezTo>
                  <a:lnTo>
                    <a:pt x="38698" y="33892"/>
                  </a:lnTo>
                  <a:lnTo>
                    <a:pt x="41355" y="7676"/>
                  </a:lnTo>
                  <a:cubicBezTo>
                    <a:pt x="41709" y="4488"/>
                    <a:pt x="41355" y="59"/>
                    <a:pt x="36041" y="59"/>
                  </a:cubicBezTo>
                  <a:cubicBezTo>
                    <a:pt x="33915" y="59"/>
                    <a:pt x="30549" y="1476"/>
                    <a:pt x="30549" y="5373"/>
                  </a:cubicBezTo>
                  <a:cubicBezTo>
                    <a:pt x="30549" y="6967"/>
                    <a:pt x="31258" y="12282"/>
                    <a:pt x="31435" y="14053"/>
                  </a:cubicBezTo>
                  <a:cubicBezTo>
                    <a:pt x="31789" y="17064"/>
                    <a:pt x="33029" y="29818"/>
                    <a:pt x="33383" y="33892"/>
                  </a:cubicBezTo>
                  <a:lnTo>
                    <a:pt x="9470" y="17773"/>
                  </a:lnTo>
                  <a:cubicBezTo>
                    <a:pt x="7699" y="16710"/>
                    <a:pt x="7167" y="16179"/>
                    <a:pt x="5573" y="16179"/>
                  </a:cubicBezTo>
                  <a:cubicBezTo>
                    <a:pt x="2385" y="16179"/>
                    <a:pt x="82" y="18836"/>
                    <a:pt x="82" y="21847"/>
                  </a:cubicBezTo>
                  <a:cubicBezTo>
                    <a:pt x="82" y="25390"/>
                    <a:pt x="2208" y="26275"/>
                    <a:pt x="3802" y="26984"/>
                  </a:cubicBezTo>
                  <a:lnTo>
                    <a:pt x="30549" y="38143"/>
                  </a:lnTo>
                  <a:cubicBezTo>
                    <a:pt x="16024" y="44520"/>
                    <a:pt x="9470" y="47000"/>
                    <a:pt x="5042" y="49126"/>
                  </a:cubicBezTo>
                  <a:cubicBezTo>
                    <a:pt x="1676" y="50543"/>
                    <a:pt x="82" y="51251"/>
                    <a:pt x="82" y="54617"/>
                  </a:cubicBezTo>
                  <a:cubicBezTo>
                    <a:pt x="82" y="57628"/>
                    <a:pt x="2385" y="60285"/>
                    <a:pt x="5573" y="60285"/>
                  </a:cubicBezTo>
                  <a:cubicBezTo>
                    <a:pt x="6813" y="60285"/>
                    <a:pt x="7167" y="60285"/>
                    <a:pt x="9293" y="58691"/>
                  </a:cubicBezTo>
                  <a:lnTo>
                    <a:pt x="33383" y="42572"/>
                  </a:lnTo>
                  <a:lnTo>
                    <a:pt x="30549" y="71091"/>
                  </a:lnTo>
                  <a:cubicBezTo>
                    <a:pt x="30549" y="74988"/>
                    <a:pt x="33915" y="76405"/>
                    <a:pt x="36041" y="76405"/>
                  </a:cubicBezTo>
                  <a:cubicBezTo>
                    <a:pt x="38166" y="76405"/>
                    <a:pt x="41532" y="74988"/>
                    <a:pt x="41532" y="71091"/>
                  </a:cubicBezTo>
                  <a:cubicBezTo>
                    <a:pt x="41532" y="69496"/>
                    <a:pt x="40823" y="64182"/>
                    <a:pt x="40646" y="62411"/>
                  </a:cubicBezTo>
                  <a:cubicBezTo>
                    <a:pt x="40292" y="59400"/>
                    <a:pt x="39052" y="46646"/>
                    <a:pt x="38698" y="42572"/>
                  </a:cubicBezTo>
                  <a:lnTo>
                    <a:pt x="59954" y="56743"/>
                  </a:lnTo>
                  <a:cubicBezTo>
                    <a:pt x="64559" y="60285"/>
                    <a:pt x="64914" y="60285"/>
                    <a:pt x="66508" y="60285"/>
                  </a:cubicBezTo>
                  <a:cubicBezTo>
                    <a:pt x="69696" y="60285"/>
                    <a:pt x="71999" y="57628"/>
                    <a:pt x="71999" y="54617"/>
                  </a:cubicBezTo>
                  <a:cubicBezTo>
                    <a:pt x="71999" y="51074"/>
                    <a:pt x="69873" y="50189"/>
                    <a:pt x="68279" y="49480"/>
                  </a:cubicBezTo>
                  <a:lnTo>
                    <a:pt x="41532" y="383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46AD45B-6685-96A2-1C0E-D5C852CA014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377219" y="4912634"/>
              <a:ext cx="78293" cy="117618"/>
            </a:xfrm>
            <a:custGeom>
              <a:avLst/>
              <a:gdLst>
                <a:gd name="csX0" fmla="*/ 78376 w 78293"/>
                <a:gd name="csY0" fmla="*/ 85445 h 117618"/>
                <a:gd name="csX1" fmla="*/ 72353 w 78293"/>
                <a:gd name="csY1" fmla="*/ 85445 h 117618"/>
                <a:gd name="csX2" fmla="*/ 67747 w 78293"/>
                <a:gd name="csY2" fmla="*/ 101564 h 117618"/>
                <a:gd name="csX3" fmla="*/ 50211 w 78293"/>
                <a:gd name="csY3" fmla="*/ 102627 h 117618"/>
                <a:gd name="csX4" fmla="*/ 17618 w 78293"/>
                <a:gd name="csY4" fmla="*/ 102627 h 117618"/>
                <a:gd name="csX5" fmla="*/ 53045 w 78293"/>
                <a:gd name="csY5" fmla="*/ 72868 h 117618"/>
                <a:gd name="csX6" fmla="*/ 78376 w 78293"/>
                <a:gd name="csY6" fmla="*/ 34607 h 117618"/>
                <a:gd name="csX7" fmla="*/ 36926 w 78293"/>
                <a:gd name="csY7" fmla="*/ 65 h 117618"/>
                <a:gd name="csX8" fmla="*/ 82 w 78293"/>
                <a:gd name="csY8" fmla="*/ 31773 h 117618"/>
                <a:gd name="csX9" fmla="*/ 9470 w 78293"/>
                <a:gd name="csY9" fmla="*/ 41692 h 117618"/>
                <a:gd name="csX10" fmla="*/ 18858 w 78293"/>
                <a:gd name="csY10" fmla="*/ 32304 h 117618"/>
                <a:gd name="csX11" fmla="*/ 8407 w 78293"/>
                <a:gd name="csY11" fmla="*/ 22916 h 117618"/>
                <a:gd name="csX12" fmla="*/ 34269 w 78293"/>
                <a:gd name="csY12" fmla="*/ 6442 h 117618"/>
                <a:gd name="csX13" fmla="*/ 61193 w 78293"/>
                <a:gd name="csY13" fmla="*/ 34607 h 117618"/>
                <a:gd name="csX14" fmla="*/ 44543 w 78293"/>
                <a:gd name="csY14" fmla="*/ 68617 h 117618"/>
                <a:gd name="csX15" fmla="*/ 1853 w 78293"/>
                <a:gd name="csY15" fmla="*/ 110775 h 117618"/>
                <a:gd name="csX16" fmla="*/ 82 w 78293"/>
                <a:gd name="csY16" fmla="*/ 117683 h 117618"/>
                <a:gd name="csX17" fmla="*/ 73062 w 78293"/>
                <a:gd name="csY17" fmla="*/ 117683 h 117618"/>
                <a:gd name="csX18" fmla="*/ 78376 w 78293"/>
                <a:gd name="csY18" fmla="*/ 85445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17618">
                  <a:moveTo>
                    <a:pt x="78376" y="85445"/>
                  </a:moveTo>
                  <a:lnTo>
                    <a:pt x="72353" y="85445"/>
                  </a:lnTo>
                  <a:cubicBezTo>
                    <a:pt x="71822" y="89342"/>
                    <a:pt x="70050" y="99793"/>
                    <a:pt x="67747" y="101564"/>
                  </a:cubicBezTo>
                  <a:cubicBezTo>
                    <a:pt x="66330" y="102627"/>
                    <a:pt x="52691" y="102627"/>
                    <a:pt x="50211" y="102627"/>
                  </a:cubicBezTo>
                  <a:lnTo>
                    <a:pt x="17618" y="102627"/>
                  </a:lnTo>
                  <a:cubicBezTo>
                    <a:pt x="36217" y="86153"/>
                    <a:pt x="42417" y="81193"/>
                    <a:pt x="53045" y="72868"/>
                  </a:cubicBezTo>
                  <a:cubicBezTo>
                    <a:pt x="66153" y="62417"/>
                    <a:pt x="78376" y="51435"/>
                    <a:pt x="78376" y="34607"/>
                  </a:cubicBezTo>
                  <a:cubicBezTo>
                    <a:pt x="78376" y="13173"/>
                    <a:pt x="59599" y="65"/>
                    <a:pt x="36926" y="65"/>
                  </a:cubicBezTo>
                  <a:cubicBezTo>
                    <a:pt x="14961" y="65"/>
                    <a:pt x="82" y="15476"/>
                    <a:pt x="82" y="31773"/>
                  </a:cubicBezTo>
                  <a:cubicBezTo>
                    <a:pt x="82" y="40806"/>
                    <a:pt x="7698" y="41692"/>
                    <a:pt x="9470" y="41692"/>
                  </a:cubicBezTo>
                  <a:cubicBezTo>
                    <a:pt x="13721" y="41692"/>
                    <a:pt x="18858" y="38681"/>
                    <a:pt x="18858" y="32304"/>
                  </a:cubicBezTo>
                  <a:cubicBezTo>
                    <a:pt x="18858" y="29115"/>
                    <a:pt x="17618" y="22916"/>
                    <a:pt x="8407" y="22916"/>
                  </a:cubicBezTo>
                  <a:cubicBezTo>
                    <a:pt x="13898" y="10339"/>
                    <a:pt x="25943" y="6442"/>
                    <a:pt x="34269" y="6442"/>
                  </a:cubicBezTo>
                  <a:cubicBezTo>
                    <a:pt x="51982" y="6442"/>
                    <a:pt x="61193" y="20259"/>
                    <a:pt x="61193" y="34607"/>
                  </a:cubicBezTo>
                  <a:cubicBezTo>
                    <a:pt x="61193" y="50018"/>
                    <a:pt x="50211" y="62240"/>
                    <a:pt x="44543" y="68617"/>
                  </a:cubicBezTo>
                  <a:lnTo>
                    <a:pt x="1853" y="110775"/>
                  </a:lnTo>
                  <a:cubicBezTo>
                    <a:pt x="82" y="112369"/>
                    <a:pt x="82" y="112724"/>
                    <a:pt x="82" y="117683"/>
                  </a:cubicBezTo>
                  <a:lnTo>
                    <a:pt x="73062" y="117683"/>
                  </a:lnTo>
                  <a:lnTo>
                    <a:pt x="78376" y="854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pic>
        <p:nvPicPr>
          <p:cNvPr id="69" name="Graphic 68">
            <a:extLst>
              <a:ext uri="{FF2B5EF4-FFF2-40B4-BE49-F238E27FC236}">
                <a16:creationId xmlns:a16="http://schemas.microsoft.com/office/drawing/2014/main" id="{C642FCD6-DF4B-20D8-ECA4-7BBE58AECEB4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601641" y="3863827"/>
            <a:ext cx="517456" cy="7943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5C327F9-8FA1-19C4-8839-9BECE39BE05F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67663" y="4404269"/>
            <a:ext cx="459310" cy="488242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D138F4-C983-6AFA-EF5B-92B73579402D}"/>
              </a:ext>
            </a:extLst>
          </p:cNvPr>
          <p:cNvCxnSpPr>
            <a:cxnSpLocks/>
          </p:cNvCxnSpPr>
          <p:nvPr/>
        </p:nvCxnSpPr>
        <p:spPr>
          <a:xfrm>
            <a:off x="1038199" y="4719082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27C1EDB-9343-EEBF-4AED-5D7F56BAF2D2}"/>
              </a:ext>
            </a:extLst>
          </p:cNvPr>
          <p:cNvCxnSpPr>
            <a:cxnSpLocks/>
          </p:cNvCxnSpPr>
          <p:nvPr/>
        </p:nvCxnSpPr>
        <p:spPr>
          <a:xfrm>
            <a:off x="967727" y="4606707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A995B9-E6D7-41A3-FBEB-120F486AA980}"/>
              </a:ext>
            </a:extLst>
          </p:cNvPr>
          <p:cNvCxnSpPr>
            <a:cxnSpLocks/>
          </p:cNvCxnSpPr>
          <p:nvPr/>
        </p:nvCxnSpPr>
        <p:spPr>
          <a:xfrm>
            <a:off x="1038199" y="5218066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C740D14-5AE1-3C62-5DD8-3532647C4299}"/>
              </a:ext>
            </a:extLst>
          </p:cNvPr>
          <p:cNvCxnSpPr>
            <a:cxnSpLocks/>
          </p:cNvCxnSpPr>
          <p:nvPr/>
        </p:nvCxnSpPr>
        <p:spPr>
          <a:xfrm>
            <a:off x="967727" y="5105691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E4EA729-0960-0F16-18AE-CA14CC899442}"/>
              </a:ext>
            </a:extLst>
          </p:cNvPr>
          <p:cNvSpPr txBox="1"/>
          <p:nvPr/>
        </p:nvSpPr>
        <p:spPr>
          <a:xfrm>
            <a:off x="1062086" y="4791315"/>
            <a:ext cx="492443" cy="3545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6FBE237-95A4-1746-898B-A41369310CE2}"/>
              </a:ext>
            </a:extLst>
          </p:cNvPr>
          <p:cNvCxnSpPr>
            <a:cxnSpLocks/>
          </p:cNvCxnSpPr>
          <p:nvPr/>
        </p:nvCxnSpPr>
        <p:spPr>
          <a:xfrm>
            <a:off x="6464709" y="1083408"/>
            <a:ext cx="0" cy="5417598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53431E62-202B-2363-2178-916A646B0196}"/>
              </a:ext>
            </a:extLst>
          </p:cNvPr>
          <p:cNvSpPr/>
          <p:nvPr/>
        </p:nvSpPr>
        <p:spPr>
          <a:xfrm>
            <a:off x="6813959" y="2941324"/>
            <a:ext cx="1470551" cy="1126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2EED46B2-F7FD-DE51-AC5E-994E339FA474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8013107" y="2570884"/>
            <a:ext cx="517456" cy="7943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5A4AFFC-E97F-C57A-CEA5-9754EEFB5F33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879129" y="3111326"/>
            <a:ext cx="459310" cy="488242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0E83410-2D0E-BAA0-5FB5-E115748D5226}"/>
              </a:ext>
            </a:extLst>
          </p:cNvPr>
          <p:cNvCxnSpPr>
            <a:cxnSpLocks/>
          </p:cNvCxnSpPr>
          <p:nvPr/>
        </p:nvCxnSpPr>
        <p:spPr>
          <a:xfrm>
            <a:off x="7449665" y="3426139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E34B32A-679A-11C7-6557-3C9ADA6C0560}"/>
              </a:ext>
            </a:extLst>
          </p:cNvPr>
          <p:cNvCxnSpPr>
            <a:cxnSpLocks/>
          </p:cNvCxnSpPr>
          <p:nvPr/>
        </p:nvCxnSpPr>
        <p:spPr>
          <a:xfrm>
            <a:off x="7379193" y="3313764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F0716B9-5054-DAD3-2775-B6C6583E3D29}"/>
              </a:ext>
            </a:extLst>
          </p:cNvPr>
          <p:cNvCxnSpPr>
            <a:cxnSpLocks/>
          </p:cNvCxnSpPr>
          <p:nvPr/>
        </p:nvCxnSpPr>
        <p:spPr>
          <a:xfrm>
            <a:off x="7449665" y="3925123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654F697-0A86-9EC9-C847-0D85F3214BB8}"/>
              </a:ext>
            </a:extLst>
          </p:cNvPr>
          <p:cNvCxnSpPr>
            <a:cxnSpLocks/>
          </p:cNvCxnSpPr>
          <p:nvPr/>
        </p:nvCxnSpPr>
        <p:spPr>
          <a:xfrm>
            <a:off x="7379193" y="3812748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DF4D500-64DD-2655-7481-FDFC490DD793}"/>
              </a:ext>
            </a:extLst>
          </p:cNvPr>
          <p:cNvSpPr txBox="1"/>
          <p:nvPr/>
        </p:nvSpPr>
        <p:spPr>
          <a:xfrm>
            <a:off x="7473552" y="3498372"/>
            <a:ext cx="492443" cy="3545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2AF927-CEF9-9AE7-50E5-9AAE0A7511A4}"/>
                  </a:ext>
                </a:extLst>
              </p:cNvPr>
              <p:cNvSpPr txBox="1"/>
              <p:nvPr/>
            </p:nvSpPr>
            <p:spPr>
              <a:xfrm>
                <a:off x="6879129" y="4085044"/>
                <a:ext cx="5226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/>
                  <a:t>is in position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𝐩𝐨𝐬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/>
                  <a:t>iff</a:t>
                </a:r>
                <a:r>
                  <a:rPr lang="en-US" sz="2400" b="1" dirty="0"/>
                  <a:t> it can </a:t>
                </a:r>
                <a:r>
                  <a:rPr lang="en-US" sz="2400" b="1" u="sng" dirty="0"/>
                  <a:t>prove</a:t>
                </a:r>
                <a:r>
                  <a:rPr lang="en-US" sz="2400" b="1" dirty="0"/>
                  <a:t> that!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2AF927-CEF9-9AE7-50E5-9AAE0A75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129" y="4085044"/>
                <a:ext cx="5226236" cy="461665"/>
              </a:xfrm>
              <a:prstGeom prst="rect">
                <a:avLst/>
              </a:prstGeom>
              <a:blipFill>
                <a:blip r:embed="rId64"/>
                <a:stretch>
                  <a:fillRect l="-1748" t="-10526" r="-46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B50C8446-DF0D-B02A-C235-465BA5AAD84B}"/>
              </a:ext>
            </a:extLst>
          </p:cNvPr>
          <p:cNvSpPr txBox="1"/>
          <p:nvPr/>
        </p:nvSpPr>
        <p:spPr>
          <a:xfrm>
            <a:off x="6926641" y="5729748"/>
            <a:ext cx="49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Use </a:t>
            </a:r>
            <a:r>
              <a:rPr lang="en-US" sz="2000" b="1" u="sng" dirty="0"/>
              <a:t>Quantum Position Verification</a:t>
            </a:r>
            <a:r>
              <a:rPr lang="en-US" sz="2000" b="1" dirty="0"/>
              <a:t> </a:t>
            </a:r>
            <a:r>
              <a:rPr lang="en-US" sz="2000" dirty="0"/>
              <a:t>for that!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D4FAEEF-7E96-B4E9-BB6B-17DA7E152F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DE9E09-57BB-5017-DCCC-4BAC94E1F08E}"/>
              </a:ext>
            </a:extLst>
          </p:cNvPr>
          <p:cNvSpPr txBox="1"/>
          <p:nvPr/>
        </p:nvSpPr>
        <p:spPr>
          <a:xfrm>
            <a:off x="6935689" y="1144114"/>
            <a:ext cx="4851271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5F24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F246D"/>
                </a:solidFill>
                <a:latin typeface="Arial Rounded MT Bold" panose="020F0704030504030204" pitchFamily="34" charset="0"/>
              </a:rPr>
              <a:t>Solution:</a:t>
            </a:r>
          </a:p>
          <a:p>
            <a:pPr algn="ctr"/>
            <a:r>
              <a:rPr lang="en-US" sz="2400" b="1" dirty="0">
                <a:solidFill>
                  <a:srgbClr val="5F246D"/>
                </a:solidFill>
                <a:latin typeface="Arial Black" panose="020B0A04020102020204" pitchFamily="34" charset="0"/>
              </a:rPr>
              <a:t>I prove, therefore I am!</a:t>
            </a:r>
          </a:p>
        </p:txBody>
      </p:sp>
    </p:spTree>
    <p:extLst>
      <p:ext uri="{BB962C8B-B14F-4D97-AF65-F5344CB8AC3E}">
        <p14:creationId xmlns:p14="http://schemas.microsoft.com/office/powerpoint/2010/main" val="5876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8" grpId="0"/>
      <p:bldP spid="99" grpId="0"/>
      <p:bldP spid="100" grpId="0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BE4E-A58F-214B-E7F9-08B7C16A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5DBE-3251-D6C5-4F8E-6392C86A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Verification Protocols</a:t>
            </a:r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F53A1201-3C5A-A8EC-45D6-CEA9A2D8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867" y="3576625"/>
            <a:ext cx="1015663" cy="115636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12719BA2-AD12-6ECB-35C9-31ABB509D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3032" y="3742415"/>
            <a:ext cx="991879" cy="987585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BA6B1B35-7566-0DB5-8CD1-943206FAE359}"/>
              </a:ext>
            </a:extLst>
          </p:cNvPr>
          <p:cNvSpPr txBox="1"/>
          <p:nvPr/>
        </p:nvSpPr>
        <p:spPr>
          <a:xfrm>
            <a:off x="640665" y="4826668"/>
            <a:ext cx="200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rover (P)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13CA44B-4082-0ECB-7AE2-3DE68444FF94}"/>
              </a:ext>
            </a:extLst>
          </p:cNvPr>
          <p:cNvSpPr txBox="1"/>
          <p:nvPr/>
        </p:nvSpPr>
        <p:spPr>
          <a:xfrm>
            <a:off x="3236014" y="4826668"/>
            <a:ext cx="166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erifier (V)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29B31D7-C101-B9AA-602C-2DDF9D2AB9AD}"/>
              </a:ext>
            </a:extLst>
          </p:cNvPr>
          <p:cNvCxnSpPr>
            <a:cxnSpLocks/>
          </p:cNvCxnSpPr>
          <p:nvPr/>
        </p:nvCxnSpPr>
        <p:spPr>
          <a:xfrm>
            <a:off x="2119421" y="4574081"/>
            <a:ext cx="783047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00AF4DB-7934-E18C-A1D0-AC6C613D725B}"/>
              </a:ext>
            </a:extLst>
          </p:cNvPr>
          <p:cNvSpPr txBox="1"/>
          <p:nvPr/>
        </p:nvSpPr>
        <p:spPr>
          <a:xfrm>
            <a:off x="2325718" y="4055805"/>
            <a:ext cx="492443" cy="4726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51F9E5A-5A9F-B4E7-748F-8D135CFD2947}"/>
              </a:ext>
            </a:extLst>
          </p:cNvPr>
          <p:cNvCxnSpPr>
            <a:cxnSpLocks/>
          </p:cNvCxnSpPr>
          <p:nvPr/>
        </p:nvCxnSpPr>
        <p:spPr>
          <a:xfrm>
            <a:off x="2101252" y="4431428"/>
            <a:ext cx="769065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731B014-93A4-1862-7335-B0F7341FD872}"/>
              </a:ext>
            </a:extLst>
          </p:cNvPr>
          <p:cNvCxnSpPr>
            <a:cxnSpLocks/>
          </p:cNvCxnSpPr>
          <p:nvPr/>
        </p:nvCxnSpPr>
        <p:spPr>
          <a:xfrm>
            <a:off x="2108318" y="4036138"/>
            <a:ext cx="783047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88DF39B-2BDA-40BC-EA03-46C24DD56655}"/>
              </a:ext>
            </a:extLst>
          </p:cNvPr>
          <p:cNvCxnSpPr>
            <a:cxnSpLocks/>
          </p:cNvCxnSpPr>
          <p:nvPr/>
        </p:nvCxnSpPr>
        <p:spPr>
          <a:xfrm>
            <a:off x="2090149" y="3893485"/>
            <a:ext cx="769065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Speech Bubble: Oval 112">
            <a:extLst>
              <a:ext uri="{FF2B5EF4-FFF2-40B4-BE49-F238E27FC236}">
                <a16:creationId xmlns:a16="http://schemas.microsoft.com/office/drawing/2014/main" id="{58B8C083-0B85-A9FB-E99D-E6568FD4CFD9}"/>
              </a:ext>
            </a:extLst>
          </p:cNvPr>
          <p:cNvSpPr/>
          <p:nvPr/>
        </p:nvSpPr>
        <p:spPr>
          <a:xfrm>
            <a:off x="1693530" y="2604269"/>
            <a:ext cx="2495012" cy="972356"/>
          </a:xfrm>
          <a:prstGeom prst="wedgeEllipseCallout">
            <a:avLst>
              <a:gd name="adj1" fmla="val -59255"/>
              <a:gd name="adj2" fmla="val 6553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335BEAB-F2ED-77E3-F26B-B0DD4DCC7B97}"/>
              </a:ext>
            </a:extLst>
          </p:cNvPr>
          <p:cNvSpPr txBox="1"/>
          <p:nvPr/>
        </p:nvSpPr>
        <p:spPr>
          <a:xfrm>
            <a:off x="2191790" y="2875714"/>
            <a:ext cx="177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I’m in Aarhus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9061-1D5A-C9C4-A6D8-738B6FE464E0}"/>
              </a:ext>
            </a:extLst>
          </p:cNvPr>
          <p:cNvSpPr txBox="1"/>
          <p:nvPr/>
        </p:nvSpPr>
        <p:spPr>
          <a:xfrm>
            <a:off x="6821129" y="1828800"/>
            <a:ext cx="441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Completeness: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V</a:t>
            </a:r>
            <a:r>
              <a:rPr lang="en-US" sz="2000" dirty="0"/>
              <a:t> accepts if </a:t>
            </a:r>
            <a:r>
              <a:rPr lang="en-US" sz="2000" dirty="0">
                <a:solidFill>
                  <a:schemeClr val="accent2"/>
                </a:solidFill>
              </a:rPr>
              <a:t>P </a:t>
            </a:r>
            <a:r>
              <a:rPr lang="en-US" sz="2000" dirty="0"/>
              <a:t>is really in Aarhus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B80FA2F-7B94-D519-7CB3-899F93B82FF1}"/>
              </a:ext>
            </a:extLst>
          </p:cNvPr>
          <p:cNvSpPr txBox="1"/>
          <p:nvPr/>
        </p:nvSpPr>
        <p:spPr>
          <a:xfrm>
            <a:off x="6821129" y="2921881"/>
            <a:ext cx="441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Soundness: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V</a:t>
            </a:r>
            <a:r>
              <a:rPr lang="en-US" sz="2000" dirty="0"/>
              <a:t> rejects any </a:t>
            </a:r>
            <a:r>
              <a:rPr lang="en-US" sz="2000" dirty="0">
                <a:solidFill>
                  <a:srgbClr val="5F246D"/>
                </a:solidFill>
              </a:rPr>
              <a:t>P*</a:t>
            </a:r>
            <a:r>
              <a:rPr lang="en-US" sz="2000" dirty="0"/>
              <a:t> who isn’t in Aarhus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DDE1A-3A23-A9A8-0379-9301A6635E33}"/>
              </a:ext>
            </a:extLst>
          </p:cNvPr>
          <p:cNvSpPr txBox="1"/>
          <p:nvPr/>
        </p:nvSpPr>
        <p:spPr>
          <a:xfrm>
            <a:off x="6831280" y="4574081"/>
            <a:ext cx="334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Impossible unless we use quantum computing!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709C36-8A1B-7B00-8F98-5914AC840606}"/>
              </a:ext>
            </a:extLst>
          </p:cNvPr>
          <p:cNvCxnSpPr/>
          <p:nvPr/>
        </p:nvCxnSpPr>
        <p:spPr>
          <a:xfrm>
            <a:off x="4048489" y="5281967"/>
            <a:ext cx="0" cy="5674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56021-166D-645B-200E-56FA6D81171F}"/>
              </a:ext>
            </a:extLst>
          </p:cNvPr>
          <p:cNvSpPr txBox="1"/>
          <p:nvPr/>
        </p:nvSpPr>
        <p:spPr>
          <a:xfrm>
            <a:off x="3143200" y="5849368"/>
            <a:ext cx="182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Accept / reject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20762B-37C4-6869-5921-E3DABAC6A5A4}"/>
              </a:ext>
            </a:extLst>
          </p:cNvPr>
          <p:cNvCxnSpPr>
            <a:cxnSpLocks/>
          </p:cNvCxnSpPr>
          <p:nvPr/>
        </p:nvCxnSpPr>
        <p:spPr>
          <a:xfrm>
            <a:off x="6464709" y="1083408"/>
            <a:ext cx="0" cy="5417598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2B681-9D7B-F00B-4410-94E05FAE9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88FE-F9ED-E6F2-28BF-701B4D9E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2D Position-Verificatio</a:t>
            </a:r>
            <a:r>
              <a:rPr lang="en-US" altLang="zh-CN" sz="3600" dirty="0"/>
              <a:t>n</a:t>
            </a:r>
            <a:endParaRPr lang="en-US" sz="3600" dirty="0"/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165C5007-CB39-837C-1B25-CCF9B87B9E06}"/>
              </a:ext>
            </a:extLst>
          </p:cNvPr>
          <p:cNvPicPr>
            <a:picLocks noChangeAspect="1"/>
          </p:cNvPicPr>
          <p:nvPr/>
        </p:nvPicPr>
        <p:blipFill>
          <a:blip r:embed="rId234">
            <a:extLst>
              <a:ext uri="{96DAC541-7B7A-43D3-8B79-37D633B846F1}">
                <asvg:svgBlip xmlns:asvg="http://schemas.microsoft.com/office/drawing/2016/SVG/main" r:embed="rId235"/>
              </a:ext>
            </a:extLst>
          </a:blip>
          <a:stretch>
            <a:fillRect/>
          </a:stretch>
        </p:blipFill>
        <p:spPr>
          <a:xfrm>
            <a:off x="5588168" y="4563843"/>
            <a:ext cx="1015663" cy="115636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45CEE480-940C-B0CD-953F-BBDEE6D12AFA}"/>
              </a:ext>
            </a:extLst>
          </p:cNvPr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>
            <a:off x="10722900" y="4773768"/>
            <a:ext cx="991879" cy="987585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752C8BA4-413A-CCF4-55A0-B449F71F14CB}"/>
              </a:ext>
            </a:extLst>
          </p:cNvPr>
          <p:cNvSpPr txBox="1"/>
          <p:nvPr/>
        </p:nvSpPr>
        <p:spPr>
          <a:xfrm>
            <a:off x="5854803" y="3981964"/>
            <a:ext cx="30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BBFA5D-353C-1E0E-532E-10D861F7F36F}"/>
              </a:ext>
            </a:extLst>
          </p:cNvPr>
          <p:cNvSpPr txBox="1"/>
          <p:nvPr/>
        </p:nvSpPr>
        <p:spPr>
          <a:xfrm>
            <a:off x="11030769" y="4447400"/>
            <a:ext cx="48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E50318-92CD-CCA7-0B18-53516B5A26D4}"/>
              </a:ext>
            </a:extLst>
          </p:cNvPr>
          <p:cNvCxnSpPr>
            <a:cxnSpLocks/>
          </p:cNvCxnSpPr>
          <p:nvPr/>
        </p:nvCxnSpPr>
        <p:spPr>
          <a:xfrm>
            <a:off x="960513" y="5778441"/>
            <a:ext cx="10369569" cy="4161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E7A94F-C67E-93CE-B79A-7DE77EF63D43}"/>
              </a:ext>
            </a:extLst>
          </p:cNvPr>
          <p:cNvSpPr txBox="1"/>
          <p:nvPr/>
        </p:nvSpPr>
        <p:spPr>
          <a:xfrm>
            <a:off x="790907" y="6011081"/>
            <a:ext cx="33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271EC-BE18-5818-5664-526C4C995414}"/>
              </a:ext>
            </a:extLst>
          </p:cNvPr>
          <p:cNvSpPr txBox="1"/>
          <p:nvPr/>
        </p:nvSpPr>
        <p:spPr>
          <a:xfrm>
            <a:off x="11208187" y="5971716"/>
            <a:ext cx="33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D20595-1DEE-4FFF-4E57-1CE28773E848}"/>
              </a:ext>
            </a:extLst>
          </p:cNvPr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>
            <a:off x="501444" y="4742416"/>
            <a:ext cx="991879" cy="987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6F5B77-F03D-F43B-CD2D-000258A58DA6}"/>
              </a:ext>
            </a:extLst>
          </p:cNvPr>
          <p:cNvSpPr txBox="1"/>
          <p:nvPr/>
        </p:nvSpPr>
        <p:spPr>
          <a:xfrm>
            <a:off x="809313" y="4416048"/>
            <a:ext cx="48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FF806-1D83-3CAB-853B-49B90D366D46}"/>
              </a:ext>
            </a:extLst>
          </p:cNvPr>
          <p:cNvSpPr txBox="1"/>
          <p:nvPr/>
        </p:nvSpPr>
        <p:spPr>
          <a:xfrm>
            <a:off x="5638350" y="5960631"/>
            <a:ext cx="93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04108-FD80-D0A0-87ED-610D435A47BA}"/>
              </a:ext>
            </a:extLst>
          </p:cNvPr>
          <p:cNvSpPr txBox="1"/>
          <p:nvPr/>
        </p:nvSpPr>
        <p:spPr>
          <a:xfrm>
            <a:off x="5547075" y="6359796"/>
            <a:ext cx="122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Aarhus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26911-5A45-A57D-83AD-3FA9509887F0}"/>
              </a:ext>
            </a:extLst>
          </p:cNvPr>
          <p:cNvCxnSpPr/>
          <p:nvPr/>
        </p:nvCxnSpPr>
        <p:spPr>
          <a:xfrm>
            <a:off x="6108111" y="5643751"/>
            <a:ext cx="0" cy="152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0 1" descr="\documentclass{article}&#10;\input{Macros.tex}&#10;\begin{document}&#10;&#10;$\leftarrow$&#10;\end{document}" title="IguanaTex Shape Display">
            <a:extLst>
              <a:ext uri="{FF2B5EF4-FFF2-40B4-BE49-F238E27FC236}">
                <a16:creationId xmlns:a16="http://schemas.microsoft.com/office/drawing/2014/main" id="{032C954C-8159-5635-3011-E228BBF14B9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630178" y="1397283"/>
            <a:ext cx="219091" cy="148604"/>
          </a:xfrm>
          <a:custGeom>
            <a:avLst/>
            <a:gdLst>
              <a:gd name="csX0" fmla="*/ 210286 w 219091"/>
              <a:gd name="csY0" fmla="*/ 80059 h 148604"/>
              <a:gd name="csX1" fmla="*/ 219168 w 219091"/>
              <a:gd name="csY1" fmla="*/ 74365 h 148604"/>
              <a:gd name="csX2" fmla="*/ 210286 w 219091"/>
              <a:gd name="csY2" fmla="*/ 68671 h 148604"/>
              <a:gd name="csX3" fmla="*/ 26970 w 219091"/>
              <a:gd name="csY3" fmla="*/ 68671 h 148604"/>
              <a:gd name="csX4" fmla="*/ 49175 w 219091"/>
              <a:gd name="csY4" fmla="*/ 41342 h 148604"/>
              <a:gd name="csX5" fmla="*/ 62251 w 219091"/>
              <a:gd name="csY5" fmla="*/ 3479 h 148604"/>
              <a:gd name="csX6" fmla="*/ 57317 w 219091"/>
              <a:gd name="csY6" fmla="*/ 63 h 148604"/>
              <a:gd name="csX7" fmla="*/ 51889 w 219091"/>
              <a:gd name="csY7" fmla="*/ 5756 h 148604"/>
              <a:gd name="csX8" fmla="*/ 3778 w 219091"/>
              <a:gd name="csY8" fmla="*/ 70664 h 148604"/>
              <a:gd name="csX9" fmla="*/ 77 w 219091"/>
              <a:gd name="csY9" fmla="*/ 74365 h 148604"/>
              <a:gd name="csX10" fmla="*/ 3778 w 219091"/>
              <a:gd name="csY10" fmla="*/ 78066 h 148604"/>
              <a:gd name="csX11" fmla="*/ 52136 w 219091"/>
              <a:gd name="csY11" fmla="*/ 144397 h 148604"/>
              <a:gd name="csX12" fmla="*/ 57317 w 219091"/>
              <a:gd name="csY12" fmla="*/ 148667 h 148604"/>
              <a:gd name="csX13" fmla="*/ 62251 w 219091"/>
              <a:gd name="csY13" fmla="*/ 145251 h 148604"/>
              <a:gd name="csX14" fmla="*/ 49668 w 219091"/>
              <a:gd name="csY14" fmla="*/ 107673 h 148604"/>
              <a:gd name="csX15" fmla="*/ 26970 w 219091"/>
              <a:gd name="csY15" fmla="*/ 80059 h 148604"/>
              <a:gd name="csX16" fmla="*/ 210286 w 219091"/>
              <a:gd name="csY16" fmla="*/ 80059 h 1486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19091" h="148604">
                <a:moveTo>
                  <a:pt x="210286" y="80059"/>
                </a:moveTo>
                <a:cubicBezTo>
                  <a:pt x="214727" y="80059"/>
                  <a:pt x="219168" y="80059"/>
                  <a:pt x="219168" y="74365"/>
                </a:cubicBezTo>
                <a:cubicBezTo>
                  <a:pt x="219168" y="68671"/>
                  <a:pt x="214727" y="68671"/>
                  <a:pt x="210286" y="68671"/>
                </a:cubicBezTo>
                <a:lnTo>
                  <a:pt x="26970" y="68671"/>
                </a:lnTo>
                <a:cubicBezTo>
                  <a:pt x="40540" y="56715"/>
                  <a:pt x="47201" y="45043"/>
                  <a:pt x="49175" y="41342"/>
                </a:cubicBezTo>
                <a:cubicBezTo>
                  <a:pt x="60278" y="21699"/>
                  <a:pt x="62251" y="3764"/>
                  <a:pt x="62251" y="3479"/>
                </a:cubicBezTo>
                <a:cubicBezTo>
                  <a:pt x="62251" y="63"/>
                  <a:pt x="59291" y="63"/>
                  <a:pt x="57317" y="63"/>
                </a:cubicBezTo>
                <a:cubicBezTo>
                  <a:pt x="53123" y="63"/>
                  <a:pt x="52876" y="632"/>
                  <a:pt x="51889" y="5756"/>
                </a:cubicBezTo>
                <a:cubicBezTo>
                  <a:pt x="46214" y="33655"/>
                  <a:pt x="31657" y="57284"/>
                  <a:pt x="3778" y="70664"/>
                </a:cubicBezTo>
                <a:cubicBezTo>
                  <a:pt x="1064" y="71803"/>
                  <a:pt x="77" y="72372"/>
                  <a:pt x="77" y="74365"/>
                </a:cubicBezTo>
                <a:cubicBezTo>
                  <a:pt x="77" y="76358"/>
                  <a:pt x="1310" y="76927"/>
                  <a:pt x="3778" y="78066"/>
                </a:cubicBezTo>
                <a:cubicBezTo>
                  <a:pt x="29437" y="90307"/>
                  <a:pt x="45968" y="112512"/>
                  <a:pt x="52136" y="144397"/>
                </a:cubicBezTo>
                <a:cubicBezTo>
                  <a:pt x="52876" y="147813"/>
                  <a:pt x="53123" y="148667"/>
                  <a:pt x="57317" y="148667"/>
                </a:cubicBezTo>
                <a:cubicBezTo>
                  <a:pt x="59291" y="148667"/>
                  <a:pt x="62251" y="148667"/>
                  <a:pt x="62251" y="145251"/>
                </a:cubicBezTo>
                <a:cubicBezTo>
                  <a:pt x="62251" y="144681"/>
                  <a:pt x="60031" y="126746"/>
                  <a:pt x="49668" y="107673"/>
                </a:cubicBezTo>
                <a:cubicBezTo>
                  <a:pt x="44734" y="99132"/>
                  <a:pt x="37579" y="89168"/>
                  <a:pt x="26970" y="80059"/>
                </a:cubicBezTo>
                <a:lnTo>
                  <a:pt x="210286" y="80059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  <p:grpSp>
        <p:nvGrpSpPr>
          <p:cNvPr id="24" name="Group 23" descr="\documentclass{article}&#10;\input{Macros.tex}&#10;\begin{document}&#10;&#10;$\bits^n$&#10;\end{document}" title="IguanaTex Shape Display">
            <a:extLst>
              <a:ext uri="{FF2B5EF4-FFF2-40B4-BE49-F238E27FC236}">
                <a16:creationId xmlns:a16="http://schemas.microsoft.com/office/drawing/2014/main" id="{259208B7-7C06-23D0-6291-C3688EF93D6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975350" y="1348836"/>
            <a:ext cx="723085" cy="246724"/>
            <a:chOff x="4523666" y="3909321"/>
            <a:chExt cx="723085" cy="24672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B8AE5A-46A5-CFC9-8A13-106B9B750F83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523666" y="3909321"/>
              <a:ext cx="90607" cy="246724"/>
            </a:xfrm>
            <a:custGeom>
              <a:avLst/>
              <a:gdLst>
                <a:gd name="csX0" fmla="*/ 53931 w 90607"/>
                <a:gd name="csY0" fmla="*/ 32877 h 246724"/>
                <a:gd name="csX1" fmla="*/ 88387 w 90607"/>
                <a:gd name="csY1" fmla="*/ 5491 h 246724"/>
                <a:gd name="csX2" fmla="*/ 90684 w 90607"/>
                <a:gd name="csY2" fmla="*/ 2777 h 246724"/>
                <a:gd name="csX3" fmla="*/ 85835 w 90607"/>
                <a:gd name="csY3" fmla="*/ 63 h 246724"/>
                <a:gd name="csX4" fmla="*/ 36830 w 90607"/>
                <a:gd name="csY4" fmla="*/ 30903 h 246724"/>
                <a:gd name="csX5" fmla="*/ 36830 w 90607"/>
                <a:gd name="csY5" fmla="*/ 87157 h 246724"/>
                <a:gd name="csX6" fmla="*/ 26621 w 90607"/>
                <a:gd name="csY6" fmla="*/ 112816 h 246724"/>
                <a:gd name="csX7" fmla="*/ 2374 w 90607"/>
                <a:gd name="csY7" fmla="*/ 120711 h 246724"/>
                <a:gd name="csX8" fmla="*/ 77 w 90607"/>
                <a:gd name="csY8" fmla="*/ 123425 h 246724"/>
                <a:gd name="csX9" fmla="*/ 4160 w 90607"/>
                <a:gd name="csY9" fmla="*/ 126139 h 246724"/>
                <a:gd name="csX10" fmla="*/ 36064 w 90607"/>
                <a:gd name="csY10" fmla="*/ 148098 h 246724"/>
                <a:gd name="csX11" fmla="*/ 36830 w 90607"/>
                <a:gd name="csY11" fmla="*/ 160187 h 246724"/>
                <a:gd name="csX12" fmla="*/ 36830 w 90607"/>
                <a:gd name="csY12" fmla="*/ 209039 h 246724"/>
                <a:gd name="csX13" fmla="*/ 49081 w 90607"/>
                <a:gd name="csY13" fmla="*/ 236672 h 246724"/>
                <a:gd name="csX14" fmla="*/ 85835 w 90607"/>
                <a:gd name="csY14" fmla="*/ 246788 h 246724"/>
                <a:gd name="csX15" fmla="*/ 90684 w 90607"/>
                <a:gd name="csY15" fmla="*/ 244074 h 246724"/>
                <a:gd name="csX16" fmla="*/ 86601 w 90607"/>
                <a:gd name="csY16" fmla="*/ 241360 h 246724"/>
                <a:gd name="csX17" fmla="*/ 54696 w 90607"/>
                <a:gd name="csY17" fmla="*/ 219895 h 246724"/>
                <a:gd name="csX18" fmla="*/ 53931 w 90607"/>
                <a:gd name="csY18" fmla="*/ 208298 h 246724"/>
                <a:gd name="csX19" fmla="*/ 53931 w 90607"/>
                <a:gd name="csY19" fmla="*/ 156486 h 246724"/>
                <a:gd name="csX20" fmla="*/ 43721 w 90607"/>
                <a:gd name="csY20" fmla="*/ 133047 h 246724"/>
                <a:gd name="csX21" fmla="*/ 23813 w 90607"/>
                <a:gd name="csY21" fmla="*/ 123425 h 246724"/>
                <a:gd name="csX22" fmla="*/ 53931 w 90607"/>
                <a:gd name="csY22" fmla="*/ 92091 h 246724"/>
                <a:gd name="csX23" fmla="*/ 53931 w 90607"/>
                <a:gd name="csY23" fmla="*/ 32877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90607" h="246724">
                  <a:moveTo>
                    <a:pt x="53931" y="32877"/>
                  </a:moveTo>
                  <a:cubicBezTo>
                    <a:pt x="53931" y="23008"/>
                    <a:pt x="60567" y="7218"/>
                    <a:pt x="88387" y="5491"/>
                  </a:cubicBezTo>
                  <a:cubicBezTo>
                    <a:pt x="89663" y="5244"/>
                    <a:pt x="90684" y="4257"/>
                    <a:pt x="90684" y="2777"/>
                  </a:cubicBezTo>
                  <a:cubicBezTo>
                    <a:pt x="90684" y="63"/>
                    <a:pt x="88642" y="63"/>
                    <a:pt x="85835" y="63"/>
                  </a:cubicBezTo>
                  <a:cubicBezTo>
                    <a:pt x="60312" y="63"/>
                    <a:pt x="37085" y="12646"/>
                    <a:pt x="36830" y="30903"/>
                  </a:cubicBezTo>
                  <a:lnTo>
                    <a:pt x="36830" y="87157"/>
                  </a:lnTo>
                  <a:cubicBezTo>
                    <a:pt x="36830" y="96779"/>
                    <a:pt x="36830" y="104674"/>
                    <a:pt x="26621" y="112816"/>
                  </a:cubicBezTo>
                  <a:cubicBezTo>
                    <a:pt x="17688" y="119971"/>
                    <a:pt x="7989" y="120464"/>
                    <a:pt x="2374" y="120711"/>
                  </a:cubicBezTo>
                  <a:cubicBezTo>
                    <a:pt x="1098" y="120958"/>
                    <a:pt x="77" y="121945"/>
                    <a:pt x="77" y="123425"/>
                  </a:cubicBezTo>
                  <a:cubicBezTo>
                    <a:pt x="77" y="125892"/>
                    <a:pt x="1608" y="125892"/>
                    <a:pt x="4160" y="126139"/>
                  </a:cubicBezTo>
                  <a:cubicBezTo>
                    <a:pt x="21006" y="127126"/>
                    <a:pt x="33257" y="136008"/>
                    <a:pt x="36064" y="148098"/>
                  </a:cubicBezTo>
                  <a:cubicBezTo>
                    <a:pt x="36830" y="150812"/>
                    <a:pt x="36830" y="151305"/>
                    <a:pt x="36830" y="160187"/>
                  </a:cubicBezTo>
                  <a:lnTo>
                    <a:pt x="36830" y="209039"/>
                  </a:lnTo>
                  <a:cubicBezTo>
                    <a:pt x="36830" y="219401"/>
                    <a:pt x="36830" y="227296"/>
                    <a:pt x="49081" y="236672"/>
                  </a:cubicBezTo>
                  <a:cubicBezTo>
                    <a:pt x="59035" y="244074"/>
                    <a:pt x="75881" y="246788"/>
                    <a:pt x="85835" y="246788"/>
                  </a:cubicBezTo>
                  <a:cubicBezTo>
                    <a:pt x="88642" y="246788"/>
                    <a:pt x="90684" y="246788"/>
                    <a:pt x="90684" y="244074"/>
                  </a:cubicBezTo>
                  <a:cubicBezTo>
                    <a:pt x="90684" y="241606"/>
                    <a:pt x="89153" y="241606"/>
                    <a:pt x="86601" y="241360"/>
                  </a:cubicBezTo>
                  <a:cubicBezTo>
                    <a:pt x="70521" y="240373"/>
                    <a:pt x="58014" y="232478"/>
                    <a:pt x="54696" y="219895"/>
                  </a:cubicBezTo>
                  <a:cubicBezTo>
                    <a:pt x="53931" y="217674"/>
                    <a:pt x="53931" y="217181"/>
                    <a:pt x="53931" y="208298"/>
                  </a:cubicBezTo>
                  <a:lnTo>
                    <a:pt x="53931" y="156486"/>
                  </a:lnTo>
                  <a:cubicBezTo>
                    <a:pt x="53931" y="145137"/>
                    <a:pt x="51889" y="140943"/>
                    <a:pt x="43721" y="133047"/>
                  </a:cubicBezTo>
                  <a:cubicBezTo>
                    <a:pt x="38362" y="127866"/>
                    <a:pt x="30960" y="125399"/>
                    <a:pt x="23813" y="123425"/>
                  </a:cubicBezTo>
                  <a:cubicBezTo>
                    <a:pt x="44742" y="117750"/>
                    <a:pt x="53931" y="106401"/>
                    <a:pt x="53931" y="92091"/>
                  </a:cubicBezTo>
                  <a:lnTo>
                    <a:pt x="53931" y="32877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799E3A-E450-A27B-3735-9CE154A1A0DF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642860" y="3930046"/>
              <a:ext cx="107452" cy="169746"/>
            </a:xfrm>
            <a:custGeom>
              <a:avLst/>
              <a:gdLst>
                <a:gd name="csX0" fmla="*/ 107535 w 107452"/>
                <a:gd name="csY0" fmla="*/ 85430 h 169746"/>
                <a:gd name="csX1" fmla="*/ 97325 w 107452"/>
                <a:gd name="csY1" fmla="*/ 27696 h 169746"/>
                <a:gd name="csX2" fmla="*/ 53936 w 107452"/>
                <a:gd name="csY2" fmla="*/ 63 h 169746"/>
                <a:gd name="csX3" fmla="*/ 9525 w 107452"/>
                <a:gd name="csY3" fmla="*/ 29423 h 169746"/>
                <a:gd name="csX4" fmla="*/ 82 w 107452"/>
                <a:gd name="csY4" fmla="*/ 85430 h 169746"/>
                <a:gd name="csX5" fmla="*/ 11567 w 107452"/>
                <a:gd name="csY5" fmla="*/ 144890 h 169746"/>
                <a:gd name="csX6" fmla="*/ 53681 w 107452"/>
                <a:gd name="csY6" fmla="*/ 169809 h 169746"/>
                <a:gd name="csX7" fmla="*/ 98091 w 107452"/>
                <a:gd name="csY7" fmla="*/ 141189 h 169746"/>
                <a:gd name="csX8" fmla="*/ 107535 w 107452"/>
                <a:gd name="csY8" fmla="*/ 85430 h 169746"/>
                <a:gd name="csX9" fmla="*/ 53681 w 107452"/>
                <a:gd name="csY9" fmla="*/ 164381 h 169746"/>
                <a:gd name="csX10" fmla="*/ 24074 w 107452"/>
                <a:gd name="csY10" fmla="*/ 134528 h 169746"/>
                <a:gd name="csX11" fmla="*/ 21266 w 107452"/>
                <a:gd name="csY11" fmla="*/ 82469 h 169746"/>
                <a:gd name="csX12" fmla="*/ 23308 w 107452"/>
                <a:gd name="csY12" fmla="*/ 37071 h 169746"/>
                <a:gd name="csX13" fmla="*/ 53681 w 107452"/>
                <a:gd name="csY13" fmla="*/ 5491 h 169746"/>
                <a:gd name="csX14" fmla="*/ 83798 w 107452"/>
                <a:gd name="csY14" fmla="*/ 34358 h 169746"/>
                <a:gd name="csX15" fmla="*/ 86350 w 107452"/>
                <a:gd name="csY15" fmla="*/ 82469 h 169746"/>
                <a:gd name="csX16" fmla="*/ 83543 w 107452"/>
                <a:gd name="csY16" fmla="*/ 133541 h 169746"/>
                <a:gd name="csX17" fmla="*/ 53681 w 107452"/>
                <a:gd name="csY17" fmla="*/ 164381 h 1697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452" h="169746">
                  <a:moveTo>
                    <a:pt x="107535" y="85430"/>
                  </a:moveTo>
                  <a:cubicBezTo>
                    <a:pt x="107535" y="65692"/>
                    <a:pt x="106258" y="45954"/>
                    <a:pt x="97325" y="27696"/>
                  </a:cubicBezTo>
                  <a:cubicBezTo>
                    <a:pt x="85585" y="4010"/>
                    <a:pt x="64656" y="63"/>
                    <a:pt x="53936" y="63"/>
                  </a:cubicBezTo>
                  <a:cubicBezTo>
                    <a:pt x="38622" y="63"/>
                    <a:pt x="19990" y="6478"/>
                    <a:pt x="9525" y="29423"/>
                  </a:cubicBezTo>
                  <a:cubicBezTo>
                    <a:pt x="1358" y="46447"/>
                    <a:pt x="82" y="65692"/>
                    <a:pt x="82" y="85430"/>
                  </a:cubicBezTo>
                  <a:cubicBezTo>
                    <a:pt x="82" y="103934"/>
                    <a:pt x="1103" y="126139"/>
                    <a:pt x="11567" y="144890"/>
                  </a:cubicBezTo>
                  <a:cubicBezTo>
                    <a:pt x="22542" y="164875"/>
                    <a:pt x="41174" y="169809"/>
                    <a:pt x="53681" y="169809"/>
                  </a:cubicBezTo>
                  <a:cubicBezTo>
                    <a:pt x="67463" y="169809"/>
                    <a:pt x="86861" y="164628"/>
                    <a:pt x="98091" y="141189"/>
                  </a:cubicBezTo>
                  <a:cubicBezTo>
                    <a:pt x="106258" y="124165"/>
                    <a:pt x="107535" y="104921"/>
                    <a:pt x="107535" y="85430"/>
                  </a:cubicBezTo>
                  <a:close/>
                  <a:moveTo>
                    <a:pt x="53681" y="164381"/>
                  </a:moveTo>
                  <a:cubicBezTo>
                    <a:pt x="43726" y="164381"/>
                    <a:pt x="28668" y="158213"/>
                    <a:pt x="24074" y="134528"/>
                  </a:cubicBezTo>
                  <a:cubicBezTo>
                    <a:pt x="21266" y="119724"/>
                    <a:pt x="21266" y="97026"/>
                    <a:pt x="21266" y="82469"/>
                  </a:cubicBezTo>
                  <a:cubicBezTo>
                    <a:pt x="21266" y="66678"/>
                    <a:pt x="21266" y="50395"/>
                    <a:pt x="23308" y="37071"/>
                  </a:cubicBezTo>
                  <a:cubicBezTo>
                    <a:pt x="28157" y="7711"/>
                    <a:pt x="47300" y="5491"/>
                    <a:pt x="53681" y="5491"/>
                  </a:cubicBezTo>
                  <a:cubicBezTo>
                    <a:pt x="62103" y="5491"/>
                    <a:pt x="78949" y="9932"/>
                    <a:pt x="83798" y="34358"/>
                  </a:cubicBezTo>
                  <a:cubicBezTo>
                    <a:pt x="86350" y="48174"/>
                    <a:pt x="86350" y="66925"/>
                    <a:pt x="86350" y="82469"/>
                  </a:cubicBezTo>
                  <a:cubicBezTo>
                    <a:pt x="86350" y="100973"/>
                    <a:pt x="86350" y="117750"/>
                    <a:pt x="83543" y="133541"/>
                  </a:cubicBezTo>
                  <a:cubicBezTo>
                    <a:pt x="79714" y="156980"/>
                    <a:pt x="65166" y="164381"/>
                    <a:pt x="53681" y="16438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823B61F-C483-ECE6-A0BC-3042541B0738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4782473" y="4068212"/>
              <a:ext cx="29862" cy="73770"/>
            </a:xfrm>
            <a:custGeom>
              <a:avLst/>
              <a:gdLst>
                <a:gd name="csX0" fmla="*/ 29949 w 29862"/>
                <a:gd name="csY0" fmla="*/ 25969 h 73770"/>
                <a:gd name="csX1" fmla="*/ 13614 w 29862"/>
                <a:gd name="csY1" fmla="*/ 63 h 73770"/>
                <a:gd name="csX2" fmla="*/ 87 w 29862"/>
                <a:gd name="csY2" fmla="*/ 13139 h 73770"/>
                <a:gd name="csX3" fmla="*/ 13614 w 29862"/>
                <a:gd name="csY3" fmla="*/ 26216 h 73770"/>
                <a:gd name="csX4" fmla="*/ 22547 w 29862"/>
                <a:gd name="csY4" fmla="*/ 23008 h 73770"/>
                <a:gd name="csX5" fmla="*/ 23823 w 29862"/>
                <a:gd name="csY5" fmla="*/ 22268 h 73770"/>
                <a:gd name="csX6" fmla="*/ 24334 w 29862"/>
                <a:gd name="csY6" fmla="*/ 25969 h 73770"/>
                <a:gd name="csX7" fmla="*/ 6978 w 29862"/>
                <a:gd name="csY7" fmla="*/ 67172 h 73770"/>
                <a:gd name="csX8" fmla="*/ 4170 w 29862"/>
                <a:gd name="csY8" fmla="*/ 71119 h 73770"/>
                <a:gd name="csX9" fmla="*/ 6723 w 29862"/>
                <a:gd name="csY9" fmla="*/ 73833 h 73770"/>
                <a:gd name="csX10" fmla="*/ 29949 w 29862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862" h="73770">
                  <a:moveTo>
                    <a:pt x="29949" y="25969"/>
                  </a:moveTo>
                  <a:cubicBezTo>
                    <a:pt x="29949" y="9685"/>
                    <a:pt x="23568" y="63"/>
                    <a:pt x="13614" y="63"/>
                  </a:cubicBezTo>
                  <a:cubicBezTo>
                    <a:pt x="5191" y="63"/>
                    <a:pt x="87" y="6231"/>
                    <a:pt x="87" y="13139"/>
                  </a:cubicBezTo>
                  <a:cubicBezTo>
                    <a:pt x="87" y="19801"/>
                    <a:pt x="5191" y="26216"/>
                    <a:pt x="13614" y="26216"/>
                  </a:cubicBezTo>
                  <a:cubicBezTo>
                    <a:pt x="16677" y="26216"/>
                    <a:pt x="19995" y="25229"/>
                    <a:pt x="22547" y="23008"/>
                  </a:cubicBezTo>
                  <a:cubicBezTo>
                    <a:pt x="23313" y="22515"/>
                    <a:pt x="23568" y="22268"/>
                    <a:pt x="23823" y="22268"/>
                  </a:cubicBezTo>
                  <a:cubicBezTo>
                    <a:pt x="24079" y="22268"/>
                    <a:pt x="24334" y="22515"/>
                    <a:pt x="24334" y="25969"/>
                  </a:cubicBezTo>
                  <a:cubicBezTo>
                    <a:pt x="24334" y="44227"/>
                    <a:pt x="15401" y="59030"/>
                    <a:pt x="6978" y="67172"/>
                  </a:cubicBezTo>
                  <a:cubicBezTo>
                    <a:pt x="4170" y="69886"/>
                    <a:pt x="4170" y="70379"/>
                    <a:pt x="4170" y="71119"/>
                  </a:cubicBezTo>
                  <a:cubicBezTo>
                    <a:pt x="4170" y="72847"/>
                    <a:pt x="5447" y="73833"/>
                    <a:pt x="6723" y="73833"/>
                  </a:cubicBezTo>
                  <a:cubicBezTo>
                    <a:pt x="9530" y="73833"/>
                    <a:pt x="29949" y="54836"/>
                    <a:pt x="29949" y="2596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0C9A200-2B65-9F5A-1967-0543D76CCE40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896674" y="3930046"/>
              <a:ext cx="84226" cy="164318"/>
            </a:xfrm>
            <a:custGeom>
              <a:avLst/>
              <a:gdLst>
                <a:gd name="csX0" fmla="*/ 52414 w 84226"/>
                <a:gd name="csY0" fmla="*/ 6478 h 164318"/>
                <a:gd name="csX1" fmla="*/ 46543 w 84226"/>
                <a:gd name="csY1" fmla="*/ 63 h 164318"/>
                <a:gd name="csX2" fmla="*/ 91 w 84226"/>
                <a:gd name="csY2" fmla="*/ 15853 h 164318"/>
                <a:gd name="csX3" fmla="*/ 91 w 84226"/>
                <a:gd name="csY3" fmla="*/ 23502 h 164318"/>
                <a:gd name="csX4" fmla="*/ 33527 w 84226"/>
                <a:gd name="csY4" fmla="*/ 17087 h 164318"/>
                <a:gd name="csX5" fmla="*/ 33527 w 84226"/>
                <a:gd name="csY5" fmla="*/ 144890 h 164318"/>
                <a:gd name="csX6" fmla="*/ 9790 w 84226"/>
                <a:gd name="csY6" fmla="*/ 156733 h 164318"/>
                <a:gd name="csX7" fmla="*/ 1623 w 84226"/>
                <a:gd name="csY7" fmla="*/ 156733 h 164318"/>
                <a:gd name="csX8" fmla="*/ 1623 w 84226"/>
                <a:gd name="csY8" fmla="*/ 164381 h 164318"/>
                <a:gd name="csX9" fmla="*/ 42970 w 84226"/>
                <a:gd name="csY9" fmla="*/ 163641 h 164318"/>
                <a:gd name="csX10" fmla="*/ 84318 w 84226"/>
                <a:gd name="csY10" fmla="*/ 164381 h 164318"/>
                <a:gd name="csX11" fmla="*/ 84318 w 84226"/>
                <a:gd name="csY11" fmla="*/ 156733 h 164318"/>
                <a:gd name="csX12" fmla="*/ 76150 w 84226"/>
                <a:gd name="csY12" fmla="*/ 156733 h 164318"/>
                <a:gd name="csX13" fmla="*/ 52414 w 84226"/>
                <a:gd name="csY13" fmla="*/ 144890 h 164318"/>
                <a:gd name="csX14" fmla="*/ 52414 w 84226"/>
                <a:gd name="csY14" fmla="*/ 6478 h 1643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4226" h="164318">
                  <a:moveTo>
                    <a:pt x="52414" y="6478"/>
                  </a:moveTo>
                  <a:cubicBezTo>
                    <a:pt x="52414" y="556"/>
                    <a:pt x="52414" y="63"/>
                    <a:pt x="46543" y="63"/>
                  </a:cubicBezTo>
                  <a:cubicBezTo>
                    <a:pt x="30719" y="15853"/>
                    <a:pt x="8259" y="15853"/>
                    <a:pt x="91" y="15853"/>
                  </a:cubicBezTo>
                  <a:lnTo>
                    <a:pt x="91" y="23502"/>
                  </a:lnTo>
                  <a:cubicBezTo>
                    <a:pt x="5196" y="23502"/>
                    <a:pt x="20254" y="23502"/>
                    <a:pt x="33527" y="17087"/>
                  </a:cubicBezTo>
                  <a:lnTo>
                    <a:pt x="33527" y="144890"/>
                  </a:lnTo>
                  <a:cubicBezTo>
                    <a:pt x="33527" y="153772"/>
                    <a:pt x="32761" y="156733"/>
                    <a:pt x="9790" y="156733"/>
                  </a:cubicBezTo>
                  <a:lnTo>
                    <a:pt x="1623" y="156733"/>
                  </a:lnTo>
                  <a:lnTo>
                    <a:pt x="1623" y="164381"/>
                  </a:lnTo>
                  <a:cubicBezTo>
                    <a:pt x="10556" y="163641"/>
                    <a:pt x="32761" y="163641"/>
                    <a:pt x="42970" y="163641"/>
                  </a:cubicBezTo>
                  <a:cubicBezTo>
                    <a:pt x="53179" y="163641"/>
                    <a:pt x="75385" y="163641"/>
                    <a:pt x="84318" y="164381"/>
                  </a:cubicBezTo>
                  <a:lnTo>
                    <a:pt x="84318" y="156733"/>
                  </a:lnTo>
                  <a:lnTo>
                    <a:pt x="76150" y="156733"/>
                  </a:lnTo>
                  <a:cubicBezTo>
                    <a:pt x="53179" y="156733"/>
                    <a:pt x="52414" y="154019"/>
                    <a:pt x="52414" y="144890"/>
                  </a:cubicBezTo>
                  <a:lnTo>
                    <a:pt x="52414" y="647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8F26F7-59A9-ED78-AE14-D95D5BB2ECE4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019952" y="3909321"/>
              <a:ext cx="90607" cy="246724"/>
            </a:xfrm>
            <a:custGeom>
              <a:avLst/>
              <a:gdLst>
                <a:gd name="csX0" fmla="*/ 36850 w 90607"/>
                <a:gd name="csY0" fmla="*/ 213973 h 246724"/>
                <a:gd name="csX1" fmla="*/ 2393 w 90607"/>
                <a:gd name="csY1" fmla="*/ 241360 h 246724"/>
                <a:gd name="csX2" fmla="*/ 96 w 90607"/>
                <a:gd name="csY2" fmla="*/ 244074 h 246724"/>
                <a:gd name="csX3" fmla="*/ 5201 w 90607"/>
                <a:gd name="csY3" fmla="*/ 246788 h 246724"/>
                <a:gd name="csX4" fmla="*/ 53950 w 90607"/>
                <a:gd name="csY4" fmla="*/ 215947 h 246724"/>
                <a:gd name="csX5" fmla="*/ 53950 w 90607"/>
                <a:gd name="csY5" fmla="*/ 159694 h 246724"/>
                <a:gd name="csX6" fmla="*/ 64159 w 90607"/>
                <a:gd name="csY6" fmla="*/ 134034 h 246724"/>
                <a:gd name="csX7" fmla="*/ 88407 w 90607"/>
                <a:gd name="csY7" fmla="*/ 126139 h 246724"/>
                <a:gd name="csX8" fmla="*/ 90704 w 90607"/>
                <a:gd name="csY8" fmla="*/ 123425 h 246724"/>
                <a:gd name="csX9" fmla="*/ 86620 w 90607"/>
                <a:gd name="csY9" fmla="*/ 120711 h 246724"/>
                <a:gd name="csX10" fmla="*/ 54716 w 90607"/>
                <a:gd name="csY10" fmla="*/ 98753 h 246724"/>
                <a:gd name="csX11" fmla="*/ 53950 w 90607"/>
                <a:gd name="csY11" fmla="*/ 86663 h 246724"/>
                <a:gd name="csX12" fmla="*/ 53950 w 90607"/>
                <a:gd name="csY12" fmla="*/ 37812 h 246724"/>
                <a:gd name="csX13" fmla="*/ 41699 w 90607"/>
                <a:gd name="csY13" fmla="*/ 10178 h 246724"/>
                <a:gd name="csX14" fmla="*/ 5201 w 90607"/>
                <a:gd name="csY14" fmla="*/ 63 h 246724"/>
                <a:gd name="csX15" fmla="*/ 96 w 90607"/>
                <a:gd name="csY15" fmla="*/ 2777 h 246724"/>
                <a:gd name="csX16" fmla="*/ 4180 w 90607"/>
                <a:gd name="csY16" fmla="*/ 5491 h 246724"/>
                <a:gd name="csX17" fmla="*/ 36084 w 90607"/>
                <a:gd name="csY17" fmla="*/ 26956 h 246724"/>
                <a:gd name="csX18" fmla="*/ 36850 w 90607"/>
                <a:gd name="csY18" fmla="*/ 38552 h 246724"/>
                <a:gd name="csX19" fmla="*/ 36850 w 90607"/>
                <a:gd name="csY19" fmla="*/ 90364 h 246724"/>
                <a:gd name="csX20" fmla="*/ 47059 w 90607"/>
                <a:gd name="csY20" fmla="*/ 113803 h 246724"/>
                <a:gd name="csX21" fmla="*/ 66967 w 90607"/>
                <a:gd name="csY21" fmla="*/ 123425 h 246724"/>
                <a:gd name="csX22" fmla="*/ 36850 w 90607"/>
                <a:gd name="csY22" fmla="*/ 154759 h 246724"/>
                <a:gd name="csX23" fmla="*/ 36850 w 90607"/>
                <a:gd name="csY23" fmla="*/ 213973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90607" h="246724">
                  <a:moveTo>
                    <a:pt x="36850" y="213973"/>
                  </a:moveTo>
                  <a:cubicBezTo>
                    <a:pt x="36850" y="223842"/>
                    <a:pt x="30214" y="239633"/>
                    <a:pt x="2393" y="241360"/>
                  </a:cubicBezTo>
                  <a:cubicBezTo>
                    <a:pt x="1117" y="241606"/>
                    <a:pt x="96" y="242593"/>
                    <a:pt x="96" y="244074"/>
                  </a:cubicBezTo>
                  <a:cubicBezTo>
                    <a:pt x="96" y="246788"/>
                    <a:pt x="2904" y="246788"/>
                    <a:pt x="5201" y="246788"/>
                  </a:cubicBezTo>
                  <a:cubicBezTo>
                    <a:pt x="29958" y="246788"/>
                    <a:pt x="53695" y="234698"/>
                    <a:pt x="53950" y="215947"/>
                  </a:cubicBezTo>
                  <a:lnTo>
                    <a:pt x="53950" y="159694"/>
                  </a:lnTo>
                  <a:cubicBezTo>
                    <a:pt x="53950" y="150071"/>
                    <a:pt x="53950" y="142176"/>
                    <a:pt x="64159" y="134034"/>
                  </a:cubicBezTo>
                  <a:cubicBezTo>
                    <a:pt x="73093" y="126879"/>
                    <a:pt x="82791" y="126386"/>
                    <a:pt x="88407" y="126139"/>
                  </a:cubicBezTo>
                  <a:cubicBezTo>
                    <a:pt x="89683" y="125892"/>
                    <a:pt x="90704" y="124906"/>
                    <a:pt x="90704" y="123425"/>
                  </a:cubicBezTo>
                  <a:cubicBezTo>
                    <a:pt x="90704" y="120958"/>
                    <a:pt x="89172" y="120958"/>
                    <a:pt x="86620" y="120711"/>
                  </a:cubicBezTo>
                  <a:cubicBezTo>
                    <a:pt x="69775" y="119724"/>
                    <a:pt x="57523" y="110842"/>
                    <a:pt x="54716" y="98753"/>
                  </a:cubicBezTo>
                  <a:cubicBezTo>
                    <a:pt x="53950" y="96039"/>
                    <a:pt x="53950" y="95545"/>
                    <a:pt x="53950" y="86663"/>
                  </a:cubicBezTo>
                  <a:lnTo>
                    <a:pt x="53950" y="37812"/>
                  </a:lnTo>
                  <a:cubicBezTo>
                    <a:pt x="53950" y="27449"/>
                    <a:pt x="53950" y="19554"/>
                    <a:pt x="41699" y="10178"/>
                  </a:cubicBezTo>
                  <a:cubicBezTo>
                    <a:pt x="31490" y="2530"/>
                    <a:pt x="13879" y="63"/>
                    <a:pt x="5201" y="63"/>
                  </a:cubicBezTo>
                  <a:cubicBezTo>
                    <a:pt x="2904" y="63"/>
                    <a:pt x="96" y="63"/>
                    <a:pt x="96" y="2777"/>
                  </a:cubicBezTo>
                  <a:cubicBezTo>
                    <a:pt x="96" y="5244"/>
                    <a:pt x="1627" y="5244"/>
                    <a:pt x="4180" y="5491"/>
                  </a:cubicBezTo>
                  <a:cubicBezTo>
                    <a:pt x="20259" y="6478"/>
                    <a:pt x="32766" y="14373"/>
                    <a:pt x="36084" y="26956"/>
                  </a:cubicBezTo>
                  <a:cubicBezTo>
                    <a:pt x="36850" y="29176"/>
                    <a:pt x="36850" y="29670"/>
                    <a:pt x="36850" y="38552"/>
                  </a:cubicBezTo>
                  <a:lnTo>
                    <a:pt x="36850" y="90364"/>
                  </a:lnTo>
                  <a:cubicBezTo>
                    <a:pt x="36850" y="101713"/>
                    <a:pt x="38891" y="105908"/>
                    <a:pt x="47059" y="113803"/>
                  </a:cubicBezTo>
                  <a:cubicBezTo>
                    <a:pt x="52419" y="118984"/>
                    <a:pt x="59821" y="121451"/>
                    <a:pt x="66967" y="123425"/>
                  </a:cubicBezTo>
                  <a:cubicBezTo>
                    <a:pt x="46038" y="129100"/>
                    <a:pt x="36850" y="140449"/>
                    <a:pt x="36850" y="154759"/>
                  </a:cubicBezTo>
                  <a:lnTo>
                    <a:pt x="36850" y="21397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09BC55C-9002-A7FA-5408-70313EFCE0C7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137589" y="3928666"/>
              <a:ext cx="109162" cy="77891"/>
            </a:xfrm>
            <a:custGeom>
              <a:avLst/>
              <a:gdLst>
                <a:gd name="csX0" fmla="*/ 13501 w 109162"/>
                <a:gd name="csY0" fmla="*/ 65343 h 77891"/>
                <a:gd name="csX1" fmla="*/ 11714 w 109162"/>
                <a:gd name="csY1" fmla="*/ 72424 h 77891"/>
                <a:gd name="csX2" fmla="*/ 17789 w 109162"/>
                <a:gd name="csY2" fmla="*/ 77950 h 77891"/>
                <a:gd name="csX3" fmla="*/ 24757 w 109162"/>
                <a:gd name="csY3" fmla="*/ 74151 h 77891"/>
                <a:gd name="csX4" fmla="*/ 27972 w 109162"/>
                <a:gd name="csY4" fmla="*/ 63443 h 77891"/>
                <a:gd name="csX5" fmla="*/ 31903 w 109162"/>
                <a:gd name="csY5" fmla="*/ 47899 h 77891"/>
                <a:gd name="csX6" fmla="*/ 34940 w 109162"/>
                <a:gd name="csY6" fmla="*/ 36328 h 77891"/>
                <a:gd name="csX7" fmla="*/ 42444 w 109162"/>
                <a:gd name="csY7" fmla="*/ 20784 h 77891"/>
                <a:gd name="csX8" fmla="*/ 69244 w 109162"/>
                <a:gd name="csY8" fmla="*/ 4895 h 77891"/>
                <a:gd name="csX9" fmla="*/ 79785 w 109162"/>
                <a:gd name="csY9" fmla="*/ 16984 h 77891"/>
                <a:gd name="csX10" fmla="*/ 69244 w 109162"/>
                <a:gd name="csY10" fmla="*/ 53771 h 77891"/>
                <a:gd name="csX11" fmla="*/ 66564 w 109162"/>
                <a:gd name="csY11" fmla="*/ 63097 h 77891"/>
                <a:gd name="csX12" fmla="*/ 83537 w 109162"/>
                <a:gd name="csY12" fmla="*/ 77950 h 77891"/>
                <a:gd name="csX13" fmla="*/ 109264 w 109162"/>
                <a:gd name="csY13" fmla="*/ 51526 h 77891"/>
                <a:gd name="csX14" fmla="*/ 106405 w 109162"/>
                <a:gd name="csY14" fmla="*/ 49281 h 77891"/>
                <a:gd name="csX15" fmla="*/ 103011 w 109162"/>
                <a:gd name="csY15" fmla="*/ 52217 h 77891"/>
                <a:gd name="csX16" fmla="*/ 84073 w 109162"/>
                <a:gd name="csY16" fmla="*/ 73114 h 77891"/>
                <a:gd name="csX17" fmla="*/ 79606 w 109162"/>
                <a:gd name="csY17" fmla="*/ 67070 h 77891"/>
                <a:gd name="csX18" fmla="*/ 83715 w 109162"/>
                <a:gd name="csY18" fmla="*/ 53080 h 77891"/>
                <a:gd name="csX19" fmla="*/ 93184 w 109162"/>
                <a:gd name="csY19" fmla="*/ 19748 h 77891"/>
                <a:gd name="csX20" fmla="*/ 69958 w 109162"/>
                <a:gd name="csY20" fmla="*/ 59 h 77891"/>
                <a:gd name="csX21" fmla="*/ 39764 w 109162"/>
                <a:gd name="csY21" fmla="*/ 15776 h 77891"/>
                <a:gd name="csX22" fmla="*/ 20647 w 109162"/>
                <a:gd name="csY22" fmla="*/ 59 h 77891"/>
                <a:gd name="csX23" fmla="*/ 6533 w 109162"/>
                <a:gd name="csY23" fmla="*/ 9385 h 77891"/>
                <a:gd name="csX24" fmla="*/ 101 w 109162"/>
                <a:gd name="csY24" fmla="*/ 26483 h 77891"/>
                <a:gd name="csX25" fmla="*/ 3138 w 109162"/>
                <a:gd name="csY25" fmla="*/ 28729 h 77891"/>
                <a:gd name="csX26" fmla="*/ 7069 w 109162"/>
                <a:gd name="csY26" fmla="*/ 23547 h 77891"/>
                <a:gd name="csX27" fmla="*/ 20111 w 109162"/>
                <a:gd name="csY27" fmla="*/ 4895 h 77891"/>
                <a:gd name="csX28" fmla="*/ 26007 w 109162"/>
                <a:gd name="csY28" fmla="*/ 13358 h 77891"/>
                <a:gd name="csX29" fmla="*/ 23149 w 109162"/>
                <a:gd name="csY29" fmla="*/ 27692 h 77891"/>
                <a:gd name="csX30" fmla="*/ 19218 w 109162"/>
                <a:gd name="csY30" fmla="*/ 43236 h 77891"/>
                <a:gd name="csX31" fmla="*/ 13501 w 109162"/>
                <a:gd name="csY31" fmla="*/ 65343 h 778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9162" h="77891">
                  <a:moveTo>
                    <a:pt x="13501" y="65343"/>
                  </a:moveTo>
                  <a:cubicBezTo>
                    <a:pt x="12786" y="67588"/>
                    <a:pt x="11714" y="71905"/>
                    <a:pt x="11714" y="72424"/>
                  </a:cubicBezTo>
                  <a:cubicBezTo>
                    <a:pt x="11714" y="76223"/>
                    <a:pt x="14930" y="77950"/>
                    <a:pt x="17789" y="77950"/>
                  </a:cubicBezTo>
                  <a:cubicBezTo>
                    <a:pt x="21005" y="77950"/>
                    <a:pt x="23863" y="75705"/>
                    <a:pt x="24757" y="74151"/>
                  </a:cubicBezTo>
                  <a:cubicBezTo>
                    <a:pt x="25650" y="72596"/>
                    <a:pt x="27079" y="67070"/>
                    <a:pt x="27972" y="63443"/>
                  </a:cubicBezTo>
                  <a:cubicBezTo>
                    <a:pt x="28866" y="60161"/>
                    <a:pt x="30831" y="52217"/>
                    <a:pt x="31903" y="47899"/>
                  </a:cubicBezTo>
                  <a:cubicBezTo>
                    <a:pt x="32975" y="44100"/>
                    <a:pt x="34047" y="40300"/>
                    <a:pt x="34940" y="36328"/>
                  </a:cubicBezTo>
                  <a:cubicBezTo>
                    <a:pt x="36906" y="29247"/>
                    <a:pt x="37263" y="27865"/>
                    <a:pt x="42444" y="20784"/>
                  </a:cubicBezTo>
                  <a:cubicBezTo>
                    <a:pt x="47447" y="13876"/>
                    <a:pt x="55844" y="4895"/>
                    <a:pt x="69244" y="4895"/>
                  </a:cubicBezTo>
                  <a:cubicBezTo>
                    <a:pt x="79606" y="4895"/>
                    <a:pt x="79785" y="13703"/>
                    <a:pt x="79785" y="16984"/>
                  </a:cubicBezTo>
                  <a:cubicBezTo>
                    <a:pt x="79785" y="27347"/>
                    <a:pt x="72102" y="46517"/>
                    <a:pt x="69244" y="53771"/>
                  </a:cubicBezTo>
                  <a:cubicBezTo>
                    <a:pt x="67278" y="58607"/>
                    <a:pt x="66564" y="60161"/>
                    <a:pt x="66564" y="63097"/>
                  </a:cubicBezTo>
                  <a:cubicBezTo>
                    <a:pt x="66564" y="72251"/>
                    <a:pt x="74425" y="77950"/>
                    <a:pt x="83537" y="77950"/>
                  </a:cubicBezTo>
                  <a:cubicBezTo>
                    <a:pt x="101403" y="77950"/>
                    <a:pt x="109264" y="54117"/>
                    <a:pt x="109264" y="51526"/>
                  </a:cubicBezTo>
                  <a:cubicBezTo>
                    <a:pt x="109264" y="49281"/>
                    <a:pt x="106941" y="49281"/>
                    <a:pt x="106405" y="49281"/>
                  </a:cubicBezTo>
                  <a:cubicBezTo>
                    <a:pt x="103904" y="49281"/>
                    <a:pt x="103725" y="50317"/>
                    <a:pt x="103011" y="52217"/>
                  </a:cubicBezTo>
                  <a:cubicBezTo>
                    <a:pt x="98902" y="66033"/>
                    <a:pt x="91219" y="73114"/>
                    <a:pt x="84073" y="73114"/>
                  </a:cubicBezTo>
                  <a:cubicBezTo>
                    <a:pt x="80321" y="73114"/>
                    <a:pt x="79606" y="70696"/>
                    <a:pt x="79606" y="67070"/>
                  </a:cubicBezTo>
                  <a:cubicBezTo>
                    <a:pt x="79606" y="63097"/>
                    <a:pt x="80499" y="60852"/>
                    <a:pt x="83715" y="53080"/>
                  </a:cubicBezTo>
                  <a:cubicBezTo>
                    <a:pt x="85859" y="47726"/>
                    <a:pt x="93184" y="29419"/>
                    <a:pt x="93184" y="19748"/>
                  </a:cubicBezTo>
                  <a:cubicBezTo>
                    <a:pt x="93184" y="2995"/>
                    <a:pt x="79427" y="59"/>
                    <a:pt x="69958" y="59"/>
                  </a:cubicBezTo>
                  <a:cubicBezTo>
                    <a:pt x="55129" y="59"/>
                    <a:pt x="45124" y="8867"/>
                    <a:pt x="39764" y="15776"/>
                  </a:cubicBezTo>
                  <a:cubicBezTo>
                    <a:pt x="38514" y="3859"/>
                    <a:pt x="27972" y="59"/>
                    <a:pt x="20647" y="59"/>
                  </a:cubicBezTo>
                  <a:cubicBezTo>
                    <a:pt x="12965" y="59"/>
                    <a:pt x="8856" y="5413"/>
                    <a:pt x="6533" y="9385"/>
                  </a:cubicBezTo>
                  <a:cubicBezTo>
                    <a:pt x="2602" y="15776"/>
                    <a:pt x="101" y="25620"/>
                    <a:pt x="101" y="26483"/>
                  </a:cubicBezTo>
                  <a:cubicBezTo>
                    <a:pt x="101" y="28729"/>
                    <a:pt x="2602" y="28729"/>
                    <a:pt x="3138" y="28729"/>
                  </a:cubicBezTo>
                  <a:cubicBezTo>
                    <a:pt x="5640" y="28729"/>
                    <a:pt x="5818" y="28210"/>
                    <a:pt x="7069" y="23547"/>
                  </a:cubicBezTo>
                  <a:cubicBezTo>
                    <a:pt x="9749" y="13358"/>
                    <a:pt x="13143" y="4895"/>
                    <a:pt x="20111" y="4895"/>
                  </a:cubicBezTo>
                  <a:cubicBezTo>
                    <a:pt x="24757" y="4895"/>
                    <a:pt x="26007" y="8695"/>
                    <a:pt x="26007" y="13358"/>
                  </a:cubicBezTo>
                  <a:cubicBezTo>
                    <a:pt x="26007" y="16639"/>
                    <a:pt x="24399" y="23029"/>
                    <a:pt x="23149" y="27692"/>
                  </a:cubicBezTo>
                  <a:cubicBezTo>
                    <a:pt x="21898" y="32355"/>
                    <a:pt x="20111" y="39436"/>
                    <a:pt x="19218" y="43236"/>
                  </a:cubicBezTo>
                  <a:lnTo>
                    <a:pt x="13501" y="6534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</p:grpSp>
      <p:grpSp>
        <p:nvGrpSpPr>
          <p:cNvPr id="40" name="Group 39" descr="\documentclass{article}&#10;\input{Macros.tex}&#10;\begin{document}&#10;&#10;$k = k_1 k_2 \cdots k_n$&#10;\end{document}" title="IguanaTex Shape Display">
            <a:extLst>
              <a:ext uri="{FF2B5EF4-FFF2-40B4-BE49-F238E27FC236}">
                <a16:creationId xmlns:a16="http://schemas.microsoft.com/office/drawing/2014/main" id="{9ED5E211-A4D2-9B10-DCDA-54866CA8CDA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80401" y="1360547"/>
            <a:ext cx="1581577" cy="222075"/>
            <a:chOff x="4502410" y="4002934"/>
            <a:chExt cx="1581577" cy="22207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84045F-4BF6-4B79-AD5F-BBE9F901AF46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502410" y="4002934"/>
              <a:ext cx="114632" cy="183976"/>
            </a:xfrm>
            <a:custGeom>
              <a:avLst/>
              <a:gdLst>
                <a:gd name="csX0" fmla="*/ 58785 w 114632"/>
                <a:gd name="csY0" fmla="*/ 2933 h 183976"/>
                <a:gd name="csX1" fmla="*/ 55495 w 114632"/>
                <a:gd name="csY1" fmla="*/ 63 h 183976"/>
                <a:gd name="csX2" fmla="*/ 24623 w 114632"/>
                <a:gd name="csY2" fmla="*/ 2672 h 183976"/>
                <a:gd name="csX3" fmla="*/ 19815 w 114632"/>
                <a:gd name="csY3" fmla="*/ 7892 h 183976"/>
                <a:gd name="csX4" fmla="*/ 25888 w 114632"/>
                <a:gd name="csY4" fmla="*/ 11023 h 183976"/>
                <a:gd name="csX5" fmla="*/ 38540 w 114632"/>
                <a:gd name="csY5" fmla="*/ 15459 h 183976"/>
                <a:gd name="csX6" fmla="*/ 37781 w 114632"/>
                <a:gd name="csY6" fmla="*/ 20679 h 183976"/>
                <a:gd name="csX7" fmla="*/ 1089 w 114632"/>
                <a:gd name="csY7" fmla="*/ 170991 h 183976"/>
                <a:gd name="csX8" fmla="*/ 77 w 114632"/>
                <a:gd name="csY8" fmla="*/ 176732 h 183976"/>
                <a:gd name="csX9" fmla="*/ 7415 w 114632"/>
                <a:gd name="csY9" fmla="*/ 184039 h 183976"/>
                <a:gd name="csX10" fmla="*/ 16019 w 114632"/>
                <a:gd name="csY10" fmla="*/ 178559 h 183976"/>
                <a:gd name="csX11" fmla="*/ 30190 w 114632"/>
                <a:gd name="csY11" fmla="*/ 121409 h 183976"/>
                <a:gd name="csX12" fmla="*/ 59544 w 114632"/>
                <a:gd name="csY12" fmla="*/ 143590 h 183976"/>
                <a:gd name="csX13" fmla="*/ 58785 w 114632"/>
                <a:gd name="csY13" fmla="*/ 149070 h 183976"/>
                <a:gd name="csX14" fmla="*/ 57772 w 114632"/>
                <a:gd name="csY14" fmla="*/ 158204 h 183976"/>
                <a:gd name="csX15" fmla="*/ 81053 w 114632"/>
                <a:gd name="csY15" fmla="*/ 184039 h 183976"/>
                <a:gd name="csX16" fmla="*/ 101044 w 114632"/>
                <a:gd name="csY16" fmla="*/ 170208 h 183976"/>
                <a:gd name="csX17" fmla="*/ 110154 w 114632"/>
                <a:gd name="csY17" fmla="*/ 143851 h 183976"/>
                <a:gd name="csX18" fmla="*/ 107117 w 114632"/>
                <a:gd name="csY18" fmla="*/ 141242 h 183976"/>
                <a:gd name="csX19" fmla="*/ 103575 w 114632"/>
                <a:gd name="csY19" fmla="*/ 145939 h 183976"/>
                <a:gd name="csX20" fmla="*/ 81559 w 114632"/>
                <a:gd name="csY20" fmla="*/ 178298 h 183976"/>
                <a:gd name="csX21" fmla="*/ 73462 w 114632"/>
                <a:gd name="csY21" fmla="*/ 166033 h 183976"/>
                <a:gd name="csX22" fmla="*/ 75486 w 114632"/>
                <a:gd name="csY22" fmla="*/ 151419 h 183976"/>
                <a:gd name="csX23" fmla="*/ 76498 w 114632"/>
                <a:gd name="csY23" fmla="*/ 143329 h 183976"/>
                <a:gd name="csX24" fmla="*/ 39047 w 114632"/>
                <a:gd name="csY24" fmla="*/ 115929 h 183976"/>
                <a:gd name="csX25" fmla="*/ 60809 w 114632"/>
                <a:gd name="csY25" fmla="*/ 96618 h 183976"/>
                <a:gd name="csX26" fmla="*/ 96995 w 114632"/>
                <a:gd name="csY26" fmla="*/ 71565 h 183976"/>
                <a:gd name="csX27" fmla="*/ 99273 w 114632"/>
                <a:gd name="csY27" fmla="*/ 71826 h 183976"/>
                <a:gd name="csX28" fmla="*/ 104587 w 114632"/>
                <a:gd name="csY28" fmla="*/ 73914 h 183976"/>
                <a:gd name="csX29" fmla="*/ 105599 w 114632"/>
                <a:gd name="csY29" fmla="*/ 74958 h 183976"/>
                <a:gd name="csX30" fmla="*/ 91175 w 114632"/>
                <a:gd name="csY30" fmla="*/ 89050 h 183976"/>
                <a:gd name="csX31" fmla="*/ 100791 w 114632"/>
                <a:gd name="csY31" fmla="*/ 98183 h 183976"/>
                <a:gd name="csX32" fmla="*/ 114709 w 114632"/>
                <a:gd name="csY32" fmla="*/ 82265 h 183976"/>
                <a:gd name="csX33" fmla="*/ 97501 w 114632"/>
                <a:gd name="csY33" fmla="*/ 65824 h 183976"/>
                <a:gd name="csX34" fmla="*/ 60556 w 114632"/>
                <a:gd name="csY34" fmla="*/ 88789 h 183976"/>
                <a:gd name="csX35" fmla="*/ 32467 w 114632"/>
                <a:gd name="csY35" fmla="*/ 113058 h 183976"/>
                <a:gd name="csX36" fmla="*/ 58785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785" y="2933"/>
                  </a:moveTo>
                  <a:cubicBezTo>
                    <a:pt x="58785" y="2672"/>
                    <a:pt x="58785" y="63"/>
                    <a:pt x="55495" y="63"/>
                  </a:cubicBezTo>
                  <a:cubicBezTo>
                    <a:pt x="49675" y="63"/>
                    <a:pt x="31202" y="2150"/>
                    <a:pt x="24623" y="2672"/>
                  </a:cubicBezTo>
                  <a:cubicBezTo>
                    <a:pt x="22598" y="2933"/>
                    <a:pt x="19815" y="3194"/>
                    <a:pt x="19815" y="7892"/>
                  </a:cubicBezTo>
                  <a:cubicBezTo>
                    <a:pt x="19815" y="11023"/>
                    <a:pt x="22092" y="11023"/>
                    <a:pt x="25888" y="11023"/>
                  </a:cubicBezTo>
                  <a:cubicBezTo>
                    <a:pt x="38034" y="11023"/>
                    <a:pt x="38540" y="12850"/>
                    <a:pt x="38540" y="15459"/>
                  </a:cubicBezTo>
                  <a:lnTo>
                    <a:pt x="37781" y="20679"/>
                  </a:lnTo>
                  <a:lnTo>
                    <a:pt x="1089" y="170991"/>
                  </a:lnTo>
                  <a:cubicBezTo>
                    <a:pt x="77" y="174644"/>
                    <a:pt x="77" y="175166"/>
                    <a:pt x="77" y="176732"/>
                  </a:cubicBezTo>
                  <a:cubicBezTo>
                    <a:pt x="77" y="182734"/>
                    <a:pt x="5138" y="184039"/>
                    <a:pt x="7415" y="184039"/>
                  </a:cubicBezTo>
                  <a:cubicBezTo>
                    <a:pt x="10705" y="184039"/>
                    <a:pt x="14501" y="181690"/>
                    <a:pt x="16019" y="178559"/>
                  </a:cubicBezTo>
                  <a:cubicBezTo>
                    <a:pt x="17284" y="176210"/>
                    <a:pt x="28672" y="127933"/>
                    <a:pt x="30190" y="121409"/>
                  </a:cubicBezTo>
                  <a:cubicBezTo>
                    <a:pt x="38794" y="122192"/>
                    <a:pt x="59544" y="126367"/>
                    <a:pt x="59544" y="143590"/>
                  </a:cubicBezTo>
                  <a:cubicBezTo>
                    <a:pt x="59544" y="145417"/>
                    <a:pt x="59544" y="146461"/>
                    <a:pt x="58785" y="149070"/>
                  </a:cubicBezTo>
                  <a:cubicBezTo>
                    <a:pt x="58278" y="152202"/>
                    <a:pt x="57772" y="155333"/>
                    <a:pt x="57772" y="158204"/>
                  </a:cubicBezTo>
                  <a:cubicBezTo>
                    <a:pt x="57772" y="173600"/>
                    <a:pt x="67894" y="184039"/>
                    <a:pt x="81053" y="184039"/>
                  </a:cubicBezTo>
                  <a:cubicBezTo>
                    <a:pt x="88645" y="184039"/>
                    <a:pt x="95477" y="179863"/>
                    <a:pt x="101044" y="170208"/>
                  </a:cubicBezTo>
                  <a:cubicBezTo>
                    <a:pt x="107370" y="158726"/>
                    <a:pt x="110154" y="144373"/>
                    <a:pt x="110154" y="143851"/>
                  </a:cubicBezTo>
                  <a:cubicBezTo>
                    <a:pt x="110154" y="141242"/>
                    <a:pt x="107876" y="141242"/>
                    <a:pt x="107117" y="141242"/>
                  </a:cubicBezTo>
                  <a:cubicBezTo>
                    <a:pt x="104587" y="141242"/>
                    <a:pt x="104334" y="142285"/>
                    <a:pt x="103575" y="145939"/>
                  </a:cubicBezTo>
                  <a:cubicBezTo>
                    <a:pt x="98514" y="164989"/>
                    <a:pt x="92693" y="178298"/>
                    <a:pt x="81559" y="178298"/>
                  </a:cubicBezTo>
                  <a:cubicBezTo>
                    <a:pt x="76751" y="178298"/>
                    <a:pt x="73462" y="175427"/>
                    <a:pt x="73462" y="166033"/>
                  </a:cubicBezTo>
                  <a:cubicBezTo>
                    <a:pt x="73462" y="161596"/>
                    <a:pt x="74474" y="155594"/>
                    <a:pt x="75486" y="151419"/>
                  </a:cubicBezTo>
                  <a:cubicBezTo>
                    <a:pt x="76498" y="146983"/>
                    <a:pt x="76498" y="145939"/>
                    <a:pt x="76498" y="143329"/>
                  </a:cubicBezTo>
                  <a:cubicBezTo>
                    <a:pt x="76498" y="126367"/>
                    <a:pt x="60556" y="118799"/>
                    <a:pt x="39047" y="115929"/>
                  </a:cubicBezTo>
                  <a:cubicBezTo>
                    <a:pt x="46891" y="111231"/>
                    <a:pt x="54989" y="102881"/>
                    <a:pt x="60809" y="96618"/>
                  </a:cubicBezTo>
                  <a:cubicBezTo>
                    <a:pt x="72955" y="82787"/>
                    <a:pt x="84596" y="71565"/>
                    <a:pt x="96995" y="71565"/>
                  </a:cubicBezTo>
                  <a:cubicBezTo>
                    <a:pt x="98514" y="71565"/>
                    <a:pt x="98767" y="71565"/>
                    <a:pt x="99273" y="71826"/>
                  </a:cubicBezTo>
                  <a:cubicBezTo>
                    <a:pt x="102309" y="72348"/>
                    <a:pt x="102562" y="72348"/>
                    <a:pt x="104587" y="73914"/>
                  </a:cubicBezTo>
                  <a:cubicBezTo>
                    <a:pt x="105093" y="74175"/>
                    <a:pt x="105093" y="74436"/>
                    <a:pt x="105599" y="74958"/>
                  </a:cubicBezTo>
                  <a:cubicBezTo>
                    <a:pt x="93453" y="75741"/>
                    <a:pt x="91175" y="85918"/>
                    <a:pt x="91175" y="89050"/>
                  </a:cubicBezTo>
                  <a:cubicBezTo>
                    <a:pt x="91175" y="93225"/>
                    <a:pt x="93959" y="98183"/>
                    <a:pt x="100791" y="98183"/>
                  </a:cubicBezTo>
                  <a:cubicBezTo>
                    <a:pt x="107370" y="98183"/>
                    <a:pt x="114709" y="92442"/>
                    <a:pt x="114709" y="82265"/>
                  </a:cubicBezTo>
                  <a:cubicBezTo>
                    <a:pt x="114709" y="74436"/>
                    <a:pt x="108889" y="65824"/>
                    <a:pt x="97501" y="65824"/>
                  </a:cubicBezTo>
                  <a:cubicBezTo>
                    <a:pt x="90416" y="65824"/>
                    <a:pt x="78776" y="67912"/>
                    <a:pt x="60556" y="88789"/>
                  </a:cubicBezTo>
                  <a:cubicBezTo>
                    <a:pt x="51952" y="98705"/>
                    <a:pt x="42083" y="109144"/>
                    <a:pt x="32467" y="113058"/>
                  </a:cubicBezTo>
                  <a:lnTo>
                    <a:pt x="58785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ED8086-B17F-D3BA-3687-418F271320B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712659" y="4088268"/>
              <a:ext cx="168278" cy="61064"/>
            </a:xfrm>
            <a:custGeom>
              <a:avLst/>
              <a:gdLst>
                <a:gd name="csX0" fmla="*/ 159760 w 168278"/>
                <a:gd name="csY0" fmla="*/ 10501 h 61064"/>
                <a:gd name="csX1" fmla="*/ 168364 w 168278"/>
                <a:gd name="csY1" fmla="*/ 5282 h 61064"/>
                <a:gd name="csX2" fmla="*/ 160013 w 168278"/>
                <a:gd name="csY2" fmla="*/ 63 h 61064"/>
                <a:gd name="csX3" fmla="*/ 8436 w 168278"/>
                <a:gd name="csY3" fmla="*/ 63 h 61064"/>
                <a:gd name="csX4" fmla="*/ 85 w 168278"/>
                <a:gd name="csY4" fmla="*/ 5282 h 61064"/>
                <a:gd name="csX5" fmla="*/ 8689 w 168278"/>
                <a:gd name="csY5" fmla="*/ 10501 h 61064"/>
                <a:gd name="csX6" fmla="*/ 159760 w 168278"/>
                <a:gd name="csY6" fmla="*/ 10501 h 61064"/>
                <a:gd name="csX7" fmla="*/ 160013 w 168278"/>
                <a:gd name="csY7" fmla="*/ 61127 h 61064"/>
                <a:gd name="csX8" fmla="*/ 168364 w 168278"/>
                <a:gd name="csY8" fmla="*/ 55908 h 61064"/>
                <a:gd name="csX9" fmla="*/ 159760 w 168278"/>
                <a:gd name="csY9" fmla="*/ 50689 h 61064"/>
                <a:gd name="csX10" fmla="*/ 8689 w 168278"/>
                <a:gd name="csY10" fmla="*/ 50689 h 61064"/>
                <a:gd name="csX11" fmla="*/ 85 w 168278"/>
                <a:gd name="csY11" fmla="*/ 55908 h 61064"/>
                <a:gd name="csX12" fmla="*/ 8436 w 168278"/>
                <a:gd name="csY12" fmla="*/ 61127 h 61064"/>
                <a:gd name="csX13" fmla="*/ 160013 w 168278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6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6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3EE8BFC-9481-81DC-A1A3-53298615407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979515" y="4002934"/>
              <a:ext cx="114632" cy="183976"/>
            </a:xfrm>
            <a:custGeom>
              <a:avLst/>
              <a:gdLst>
                <a:gd name="csX0" fmla="*/ 58803 w 114632"/>
                <a:gd name="csY0" fmla="*/ 2933 h 183976"/>
                <a:gd name="csX1" fmla="*/ 55514 w 114632"/>
                <a:gd name="csY1" fmla="*/ 63 h 183976"/>
                <a:gd name="csX2" fmla="*/ 24641 w 114632"/>
                <a:gd name="csY2" fmla="*/ 2672 h 183976"/>
                <a:gd name="csX3" fmla="*/ 19833 w 114632"/>
                <a:gd name="csY3" fmla="*/ 7892 h 183976"/>
                <a:gd name="csX4" fmla="*/ 25907 w 114632"/>
                <a:gd name="csY4" fmla="*/ 11023 h 183976"/>
                <a:gd name="csX5" fmla="*/ 38559 w 114632"/>
                <a:gd name="csY5" fmla="*/ 15459 h 183976"/>
                <a:gd name="csX6" fmla="*/ 37800 w 114632"/>
                <a:gd name="csY6" fmla="*/ 20679 h 183976"/>
                <a:gd name="csX7" fmla="*/ 1108 w 114632"/>
                <a:gd name="csY7" fmla="*/ 170991 h 183976"/>
                <a:gd name="csX8" fmla="*/ 95 w 114632"/>
                <a:gd name="csY8" fmla="*/ 176732 h 183976"/>
                <a:gd name="csX9" fmla="*/ 7434 w 114632"/>
                <a:gd name="csY9" fmla="*/ 184039 h 183976"/>
                <a:gd name="csX10" fmla="*/ 16038 w 114632"/>
                <a:gd name="csY10" fmla="*/ 178559 h 183976"/>
                <a:gd name="csX11" fmla="*/ 30209 w 114632"/>
                <a:gd name="csY11" fmla="*/ 121409 h 183976"/>
                <a:gd name="csX12" fmla="*/ 59563 w 114632"/>
                <a:gd name="csY12" fmla="*/ 143590 h 183976"/>
                <a:gd name="csX13" fmla="*/ 58803 w 114632"/>
                <a:gd name="csY13" fmla="*/ 149070 h 183976"/>
                <a:gd name="csX14" fmla="*/ 57791 w 114632"/>
                <a:gd name="csY14" fmla="*/ 158204 h 183976"/>
                <a:gd name="csX15" fmla="*/ 81072 w 114632"/>
                <a:gd name="csY15" fmla="*/ 184039 h 183976"/>
                <a:gd name="csX16" fmla="*/ 101063 w 114632"/>
                <a:gd name="csY16" fmla="*/ 170208 h 183976"/>
                <a:gd name="csX17" fmla="*/ 110173 w 114632"/>
                <a:gd name="csY17" fmla="*/ 143851 h 183976"/>
                <a:gd name="csX18" fmla="*/ 107136 w 114632"/>
                <a:gd name="csY18" fmla="*/ 141242 h 183976"/>
                <a:gd name="csX19" fmla="*/ 103593 w 114632"/>
                <a:gd name="csY19" fmla="*/ 145939 h 183976"/>
                <a:gd name="csX20" fmla="*/ 81578 w 114632"/>
                <a:gd name="csY20" fmla="*/ 178298 h 183976"/>
                <a:gd name="csX21" fmla="*/ 73480 w 114632"/>
                <a:gd name="csY21" fmla="*/ 166033 h 183976"/>
                <a:gd name="csX22" fmla="*/ 75505 w 114632"/>
                <a:gd name="csY22" fmla="*/ 151419 h 183976"/>
                <a:gd name="csX23" fmla="*/ 76517 w 114632"/>
                <a:gd name="csY23" fmla="*/ 143329 h 183976"/>
                <a:gd name="csX24" fmla="*/ 39065 w 114632"/>
                <a:gd name="csY24" fmla="*/ 115929 h 183976"/>
                <a:gd name="csX25" fmla="*/ 60828 w 114632"/>
                <a:gd name="csY25" fmla="*/ 96618 h 183976"/>
                <a:gd name="csX26" fmla="*/ 97014 w 114632"/>
                <a:gd name="csY26" fmla="*/ 71565 h 183976"/>
                <a:gd name="csX27" fmla="*/ 99292 w 114632"/>
                <a:gd name="csY27" fmla="*/ 71826 h 183976"/>
                <a:gd name="csX28" fmla="*/ 104606 w 114632"/>
                <a:gd name="csY28" fmla="*/ 73914 h 183976"/>
                <a:gd name="csX29" fmla="*/ 105618 w 114632"/>
                <a:gd name="csY29" fmla="*/ 74958 h 183976"/>
                <a:gd name="csX30" fmla="*/ 91194 w 114632"/>
                <a:gd name="csY30" fmla="*/ 89050 h 183976"/>
                <a:gd name="csX31" fmla="*/ 100810 w 114632"/>
                <a:gd name="csY31" fmla="*/ 98183 h 183976"/>
                <a:gd name="csX32" fmla="*/ 114728 w 114632"/>
                <a:gd name="csY32" fmla="*/ 82265 h 183976"/>
                <a:gd name="csX33" fmla="*/ 97520 w 114632"/>
                <a:gd name="csY33" fmla="*/ 65824 h 183976"/>
                <a:gd name="csX34" fmla="*/ 60575 w 114632"/>
                <a:gd name="csY34" fmla="*/ 88789 h 183976"/>
                <a:gd name="csX35" fmla="*/ 32486 w 114632"/>
                <a:gd name="csY35" fmla="*/ 113058 h 183976"/>
                <a:gd name="csX36" fmla="*/ 5880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03" y="2933"/>
                  </a:moveTo>
                  <a:cubicBezTo>
                    <a:pt x="58803" y="2672"/>
                    <a:pt x="58803" y="63"/>
                    <a:pt x="55514" y="63"/>
                  </a:cubicBezTo>
                  <a:cubicBezTo>
                    <a:pt x="49694" y="63"/>
                    <a:pt x="31221" y="2150"/>
                    <a:pt x="24641" y="2672"/>
                  </a:cubicBezTo>
                  <a:cubicBezTo>
                    <a:pt x="22617" y="2933"/>
                    <a:pt x="19833" y="3194"/>
                    <a:pt x="19833" y="7892"/>
                  </a:cubicBezTo>
                  <a:cubicBezTo>
                    <a:pt x="19833" y="11023"/>
                    <a:pt x="22111" y="11023"/>
                    <a:pt x="25907" y="11023"/>
                  </a:cubicBezTo>
                  <a:cubicBezTo>
                    <a:pt x="38053" y="11023"/>
                    <a:pt x="38559" y="12850"/>
                    <a:pt x="38559" y="15459"/>
                  </a:cubicBezTo>
                  <a:lnTo>
                    <a:pt x="37800" y="20679"/>
                  </a:lnTo>
                  <a:lnTo>
                    <a:pt x="1108" y="170991"/>
                  </a:lnTo>
                  <a:cubicBezTo>
                    <a:pt x="95" y="174644"/>
                    <a:pt x="95" y="175166"/>
                    <a:pt x="95" y="176732"/>
                  </a:cubicBezTo>
                  <a:cubicBezTo>
                    <a:pt x="95" y="182734"/>
                    <a:pt x="5157" y="184039"/>
                    <a:pt x="7434" y="184039"/>
                  </a:cubicBezTo>
                  <a:cubicBezTo>
                    <a:pt x="10724" y="184039"/>
                    <a:pt x="14519" y="181690"/>
                    <a:pt x="16038" y="178559"/>
                  </a:cubicBezTo>
                  <a:cubicBezTo>
                    <a:pt x="17303" y="176210"/>
                    <a:pt x="28690" y="127933"/>
                    <a:pt x="30209" y="121409"/>
                  </a:cubicBezTo>
                  <a:cubicBezTo>
                    <a:pt x="38812" y="122192"/>
                    <a:pt x="59563" y="126367"/>
                    <a:pt x="59563" y="143590"/>
                  </a:cubicBezTo>
                  <a:cubicBezTo>
                    <a:pt x="59563" y="145417"/>
                    <a:pt x="59563" y="146461"/>
                    <a:pt x="58803" y="149070"/>
                  </a:cubicBezTo>
                  <a:cubicBezTo>
                    <a:pt x="58297" y="152202"/>
                    <a:pt x="57791" y="155333"/>
                    <a:pt x="57791" y="158204"/>
                  </a:cubicBezTo>
                  <a:cubicBezTo>
                    <a:pt x="57791" y="173600"/>
                    <a:pt x="67913" y="184039"/>
                    <a:pt x="81072" y="184039"/>
                  </a:cubicBezTo>
                  <a:cubicBezTo>
                    <a:pt x="88663" y="184039"/>
                    <a:pt x="95496" y="179863"/>
                    <a:pt x="101063" y="170208"/>
                  </a:cubicBezTo>
                  <a:cubicBezTo>
                    <a:pt x="107389" y="158726"/>
                    <a:pt x="110173" y="144373"/>
                    <a:pt x="110173" y="143851"/>
                  </a:cubicBezTo>
                  <a:cubicBezTo>
                    <a:pt x="110173" y="141242"/>
                    <a:pt x="107895" y="141242"/>
                    <a:pt x="107136" y="141242"/>
                  </a:cubicBezTo>
                  <a:cubicBezTo>
                    <a:pt x="104606" y="141242"/>
                    <a:pt x="104353" y="142285"/>
                    <a:pt x="103593" y="145939"/>
                  </a:cubicBezTo>
                  <a:cubicBezTo>
                    <a:pt x="98532" y="164989"/>
                    <a:pt x="92712" y="178298"/>
                    <a:pt x="81578" y="178298"/>
                  </a:cubicBezTo>
                  <a:cubicBezTo>
                    <a:pt x="76770" y="178298"/>
                    <a:pt x="73480" y="175427"/>
                    <a:pt x="73480" y="166033"/>
                  </a:cubicBezTo>
                  <a:cubicBezTo>
                    <a:pt x="73480" y="161596"/>
                    <a:pt x="74493" y="155594"/>
                    <a:pt x="75505" y="151419"/>
                  </a:cubicBezTo>
                  <a:cubicBezTo>
                    <a:pt x="76517" y="146983"/>
                    <a:pt x="76517" y="145939"/>
                    <a:pt x="76517" y="143329"/>
                  </a:cubicBezTo>
                  <a:cubicBezTo>
                    <a:pt x="76517" y="126367"/>
                    <a:pt x="60575" y="118799"/>
                    <a:pt x="39065" y="115929"/>
                  </a:cubicBezTo>
                  <a:cubicBezTo>
                    <a:pt x="46910" y="111231"/>
                    <a:pt x="55008" y="102881"/>
                    <a:pt x="60828" y="96618"/>
                  </a:cubicBezTo>
                  <a:cubicBezTo>
                    <a:pt x="72974" y="82787"/>
                    <a:pt x="84615" y="71565"/>
                    <a:pt x="97014" y="71565"/>
                  </a:cubicBezTo>
                  <a:cubicBezTo>
                    <a:pt x="98532" y="71565"/>
                    <a:pt x="98785" y="71565"/>
                    <a:pt x="99292" y="71826"/>
                  </a:cubicBezTo>
                  <a:cubicBezTo>
                    <a:pt x="102328" y="72348"/>
                    <a:pt x="102581" y="72348"/>
                    <a:pt x="104606" y="73914"/>
                  </a:cubicBezTo>
                  <a:cubicBezTo>
                    <a:pt x="105112" y="74175"/>
                    <a:pt x="105112" y="74436"/>
                    <a:pt x="105618" y="74958"/>
                  </a:cubicBezTo>
                  <a:cubicBezTo>
                    <a:pt x="93471" y="75741"/>
                    <a:pt x="91194" y="85918"/>
                    <a:pt x="91194" y="89050"/>
                  </a:cubicBezTo>
                  <a:cubicBezTo>
                    <a:pt x="91194" y="93225"/>
                    <a:pt x="93977" y="98183"/>
                    <a:pt x="100810" y="98183"/>
                  </a:cubicBezTo>
                  <a:cubicBezTo>
                    <a:pt x="107389" y="98183"/>
                    <a:pt x="114728" y="92442"/>
                    <a:pt x="114728" y="82265"/>
                  </a:cubicBezTo>
                  <a:cubicBezTo>
                    <a:pt x="114728" y="74436"/>
                    <a:pt x="108907" y="65824"/>
                    <a:pt x="97520" y="65824"/>
                  </a:cubicBezTo>
                  <a:cubicBezTo>
                    <a:pt x="90435" y="65824"/>
                    <a:pt x="78794" y="67912"/>
                    <a:pt x="60575" y="88789"/>
                  </a:cubicBezTo>
                  <a:cubicBezTo>
                    <a:pt x="51971" y="98705"/>
                    <a:pt x="42102" y="109144"/>
                    <a:pt x="32486" y="113058"/>
                  </a:cubicBezTo>
                  <a:lnTo>
                    <a:pt x="5880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E4D536-32C4-89C5-A9BA-D16F350099F8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5116644" y="4101889"/>
              <a:ext cx="64477" cy="121293"/>
            </a:xfrm>
            <a:custGeom>
              <a:avLst/>
              <a:gdLst>
                <a:gd name="csX0" fmla="*/ 40133 w 64477"/>
                <a:gd name="csY0" fmla="*/ 5179 h 121293"/>
                <a:gd name="csX1" fmla="*/ 34819 w 64477"/>
                <a:gd name="csY1" fmla="*/ 64 h 121293"/>
                <a:gd name="csX2" fmla="*/ 101 w 64477"/>
                <a:gd name="csY2" fmla="*/ 11755 h 121293"/>
                <a:gd name="csX3" fmla="*/ 101 w 64477"/>
                <a:gd name="csY3" fmla="*/ 18331 h 121293"/>
                <a:gd name="csX4" fmla="*/ 25785 w 64477"/>
                <a:gd name="csY4" fmla="*/ 13217 h 121293"/>
                <a:gd name="csX5" fmla="*/ 25785 w 64477"/>
                <a:gd name="csY5" fmla="*/ 106379 h 121293"/>
                <a:gd name="csX6" fmla="*/ 8072 w 64477"/>
                <a:gd name="csY6" fmla="*/ 114782 h 121293"/>
                <a:gd name="csX7" fmla="*/ 1341 w 64477"/>
                <a:gd name="csY7" fmla="*/ 114782 h 121293"/>
                <a:gd name="csX8" fmla="*/ 1341 w 64477"/>
                <a:gd name="csY8" fmla="*/ 121358 h 121293"/>
                <a:gd name="csX9" fmla="*/ 32871 w 64477"/>
                <a:gd name="csY9" fmla="*/ 120627 h 121293"/>
                <a:gd name="csX10" fmla="*/ 64578 w 64477"/>
                <a:gd name="csY10" fmla="*/ 121358 h 121293"/>
                <a:gd name="csX11" fmla="*/ 64578 w 64477"/>
                <a:gd name="csY11" fmla="*/ 114782 h 121293"/>
                <a:gd name="csX12" fmla="*/ 57847 w 64477"/>
                <a:gd name="csY12" fmla="*/ 114782 h 121293"/>
                <a:gd name="csX13" fmla="*/ 40133 w 64477"/>
                <a:gd name="csY13" fmla="*/ 106379 h 121293"/>
                <a:gd name="csX14" fmla="*/ 40133 w 64477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1293">
                  <a:moveTo>
                    <a:pt x="40133" y="5179"/>
                  </a:moveTo>
                  <a:cubicBezTo>
                    <a:pt x="40133" y="247"/>
                    <a:pt x="39779" y="64"/>
                    <a:pt x="34819" y="64"/>
                  </a:cubicBezTo>
                  <a:cubicBezTo>
                    <a:pt x="23483" y="11573"/>
                    <a:pt x="7363" y="11755"/>
                    <a:pt x="101" y="11755"/>
                  </a:cubicBezTo>
                  <a:lnTo>
                    <a:pt x="101" y="18331"/>
                  </a:lnTo>
                  <a:cubicBezTo>
                    <a:pt x="4352" y="18331"/>
                    <a:pt x="16043" y="18331"/>
                    <a:pt x="25785" y="13217"/>
                  </a:cubicBezTo>
                  <a:lnTo>
                    <a:pt x="25785" y="106379"/>
                  </a:lnTo>
                  <a:cubicBezTo>
                    <a:pt x="25785" y="112407"/>
                    <a:pt x="25785" y="114782"/>
                    <a:pt x="8072" y="114782"/>
                  </a:cubicBezTo>
                  <a:lnTo>
                    <a:pt x="1341" y="114782"/>
                  </a:lnTo>
                  <a:lnTo>
                    <a:pt x="1341" y="121358"/>
                  </a:lnTo>
                  <a:cubicBezTo>
                    <a:pt x="4529" y="121175"/>
                    <a:pt x="26317" y="120627"/>
                    <a:pt x="32871" y="120627"/>
                  </a:cubicBezTo>
                  <a:cubicBezTo>
                    <a:pt x="38362" y="120627"/>
                    <a:pt x="60681" y="121175"/>
                    <a:pt x="64578" y="121358"/>
                  </a:cubicBezTo>
                  <a:lnTo>
                    <a:pt x="64578" y="114782"/>
                  </a:lnTo>
                  <a:lnTo>
                    <a:pt x="57847" y="114782"/>
                  </a:lnTo>
                  <a:cubicBezTo>
                    <a:pt x="40133" y="114782"/>
                    <a:pt x="40133" y="112407"/>
                    <a:pt x="40133" y="106379"/>
                  </a:cubicBezTo>
                  <a:lnTo>
                    <a:pt x="40133" y="51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E4DA0C-FA98-BF10-BFD1-FC8508A78DA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5224776" y="4002934"/>
              <a:ext cx="114632" cy="183976"/>
            </a:xfrm>
            <a:custGeom>
              <a:avLst/>
              <a:gdLst>
                <a:gd name="csX0" fmla="*/ 58813 w 114632"/>
                <a:gd name="csY0" fmla="*/ 2933 h 183976"/>
                <a:gd name="csX1" fmla="*/ 55523 w 114632"/>
                <a:gd name="csY1" fmla="*/ 63 h 183976"/>
                <a:gd name="csX2" fmla="*/ 24651 w 114632"/>
                <a:gd name="csY2" fmla="*/ 2672 h 183976"/>
                <a:gd name="csX3" fmla="*/ 19843 w 114632"/>
                <a:gd name="csY3" fmla="*/ 7892 h 183976"/>
                <a:gd name="csX4" fmla="*/ 25916 w 114632"/>
                <a:gd name="csY4" fmla="*/ 11023 h 183976"/>
                <a:gd name="csX5" fmla="*/ 38569 w 114632"/>
                <a:gd name="csY5" fmla="*/ 15459 h 183976"/>
                <a:gd name="csX6" fmla="*/ 37810 w 114632"/>
                <a:gd name="csY6" fmla="*/ 20679 h 183976"/>
                <a:gd name="csX7" fmla="*/ 1117 w 114632"/>
                <a:gd name="csY7" fmla="*/ 170991 h 183976"/>
                <a:gd name="csX8" fmla="*/ 105 w 114632"/>
                <a:gd name="csY8" fmla="*/ 176732 h 183976"/>
                <a:gd name="csX9" fmla="*/ 7444 w 114632"/>
                <a:gd name="csY9" fmla="*/ 184039 h 183976"/>
                <a:gd name="csX10" fmla="*/ 16047 w 114632"/>
                <a:gd name="csY10" fmla="*/ 178559 h 183976"/>
                <a:gd name="csX11" fmla="*/ 30218 w 114632"/>
                <a:gd name="csY11" fmla="*/ 121409 h 183976"/>
                <a:gd name="csX12" fmla="*/ 59572 w 114632"/>
                <a:gd name="csY12" fmla="*/ 143590 h 183976"/>
                <a:gd name="csX13" fmla="*/ 58813 w 114632"/>
                <a:gd name="csY13" fmla="*/ 149070 h 183976"/>
                <a:gd name="csX14" fmla="*/ 57801 w 114632"/>
                <a:gd name="csY14" fmla="*/ 158204 h 183976"/>
                <a:gd name="csX15" fmla="*/ 81081 w 114632"/>
                <a:gd name="csY15" fmla="*/ 184039 h 183976"/>
                <a:gd name="csX16" fmla="*/ 101073 w 114632"/>
                <a:gd name="csY16" fmla="*/ 170208 h 183976"/>
                <a:gd name="csX17" fmla="*/ 110182 w 114632"/>
                <a:gd name="csY17" fmla="*/ 143851 h 183976"/>
                <a:gd name="csX18" fmla="*/ 107146 w 114632"/>
                <a:gd name="csY18" fmla="*/ 141242 h 183976"/>
                <a:gd name="csX19" fmla="*/ 103603 w 114632"/>
                <a:gd name="csY19" fmla="*/ 145939 h 183976"/>
                <a:gd name="csX20" fmla="*/ 81588 w 114632"/>
                <a:gd name="csY20" fmla="*/ 178298 h 183976"/>
                <a:gd name="csX21" fmla="*/ 73490 w 114632"/>
                <a:gd name="csY21" fmla="*/ 166033 h 183976"/>
                <a:gd name="csX22" fmla="*/ 75514 w 114632"/>
                <a:gd name="csY22" fmla="*/ 151419 h 183976"/>
                <a:gd name="csX23" fmla="*/ 76527 w 114632"/>
                <a:gd name="csY23" fmla="*/ 143329 h 183976"/>
                <a:gd name="csX24" fmla="*/ 39075 w 114632"/>
                <a:gd name="csY24" fmla="*/ 115929 h 183976"/>
                <a:gd name="csX25" fmla="*/ 60837 w 114632"/>
                <a:gd name="csY25" fmla="*/ 96618 h 183976"/>
                <a:gd name="csX26" fmla="*/ 97024 w 114632"/>
                <a:gd name="csY26" fmla="*/ 71565 h 183976"/>
                <a:gd name="csX27" fmla="*/ 99301 w 114632"/>
                <a:gd name="csY27" fmla="*/ 71826 h 183976"/>
                <a:gd name="csX28" fmla="*/ 104615 w 114632"/>
                <a:gd name="csY28" fmla="*/ 73914 h 183976"/>
                <a:gd name="csX29" fmla="*/ 105627 w 114632"/>
                <a:gd name="csY29" fmla="*/ 74958 h 183976"/>
                <a:gd name="csX30" fmla="*/ 91204 w 114632"/>
                <a:gd name="csY30" fmla="*/ 89050 h 183976"/>
                <a:gd name="csX31" fmla="*/ 100819 w 114632"/>
                <a:gd name="csY31" fmla="*/ 98183 h 183976"/>
                <a:gd name="csX32" fmla="*/ 114737 w 114632"/>
                <a:gd name="csY32" fmla="*/ 82265 h 183976"/>
                <a:gd name="csX33" fmla="*/ 97530 w 114632"/>
                <a:gd name="csY33" fmla="*/ 65824 h 183976"/>
                <a:gd name="csX34" fmla="*/ 60584 w 114632"/>
                <a:gd name="csY34" fmla="*/ 88789 h 183976"/>
                <a:gd name="csX35" fmla="*/ 32496 w 114632"/>
                <a:gd name="csY35" fmla="*/ 113058 h 183976"/>
                <a:gd name="csX36" fmla="*/ 5881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13" y="2933"/>
                  </a:moveTo>
                  <a:cubicBezTo>
                    <a:pt x="58813" y="2672"/>
                    <a:pt x="58813" y="63"/>
                    <a:pt x="55523" y="63"/>
                  </a:cubicBezTo>
                  <a:cubicBezTo>
                    <a:pt x="49703" y="63"/>
                    <a:pt x="31230" y="2150"/>
                    <a:pt x="24651" y="2672"/>
                  </a:cubicBezTo>
                  <a:cubicBezTo>
                    <a:pt x="22627" y="2933"/>
                    <a:pt x="19843" y="3194"/>
                    <a:pt x="19843" y="7892"/>
                  </a:cubicBezTo>
                  <a:cubicBezTo>
                    <a:pt x="19843" y="11023"/>
                    <a:pt x="22121" y="11023"/>
                    <a:pt x="25916" y="11023"/>
                  </a:cubicBezTo>
                  <a:cubicBezTo>
                    <a:pt x="38063" y="11023"/>
                    <a:pt x="38569" y="12850"/>
                    <a:pt x="38569" y="15459"/>
                  </a:cubicBezTo>
                  <a:lnTo>
                    <a:pt x="37810" y="20679"/>
                  </a:lnTo>
                  <a:lnTo>
                    <a:pt x="1117" y="170991"/>
                  </a:lnTo>
                  <a:cubicBezTo>
                    <a:pt x="105" y="174644"/>
                    <a:pt x="105" y="175166"/>
                    <a:pt x="105" y="176732"/>
                  </a:cubicBezTo>
                  <a:cubicBezTo>
                    <a:pt x="105" y="182734"/>
                    <a:pt x="5166" y="184039"/>
                    <a:pt x="7444" y="184039"/>
                  </a:cubicBezTo>
                  <a:cubicBezTo>
                    <a:pt x="10733" y="184039"/>
                    <a:pt x="14529" y="181690"/>
                    <a:pt x="16047" y="178559"/>
                  </a:cubicBezTo>
                  <a:cubicBezTo>
                    <a:pt x="17313" y="176210"/>
                    <a:pt x="28700" y="127933"/>
                    <a:pt x="30218" y="121409"/>
                  </a:cubicBezTo>
                  <a:cubicBezTo>
                    <a:pt x="38822" y="122192"/>
                    <a:pt x="59572" y="126367"/>
                    <a:pt x="59572" y="143590"/>
                  </a:cubicBezTo>
                  <a:cubicBezTo>
                    <a:pt x="59572" y="145417"/>
                    <a:pt x="59572" y="146461"/>
                    <a:pt x="58813" y="149070"/>
                  </a:cubicBezTo>
                  <a:cubicBezTo>
                    <a:pt x="58307" y="152202"/>
                    <a:pt x="57801" y="155333"/>
                    <a:pt x="57801" y="158204"/>
                  </a:cubicBezTo>
                  <a:cubicBezTo>
                    <a:pt x="57801" y="173600"/>
                    <a:pt x="67923" y="184039"/>
                    <a:pt x="81081" y="184039"/>
                  </a:cubicBezTo>
                  <a:cubicBezTo>
                    <a:pt x="88673" y="184039"/>
                    <a:pt x="95505" y="179863"/>
                    <a:pt x="101073" y="170208"/>
                  </a:cubicBezTo>
                  <a:cubicBezTo>
                    <a:pt x="107399" y="158726"/>
                    <a:pt x="110182" y="144373"/>
                    <a:pt x="110182" y="143851"/>
                  </a:cubicBezTo>
                  <a:cubicBezTo>
                    <a:pt x="110182" y="141242"/>
                    <a:pt x="107905" y="141242"/>
                    <a:pt x="107146" y="141242"/>
                  </a:cubicBezTo>
                  <a:cubicBezTo>
                    <a:pt x="104615" y="141242"/>
                    <a:pt x="104362" y="142285"/>
                    <a:pt x="103603" y="145939"/>
                  </a:cubicBezTo>
                  <a:cubicBezTo>
                    <a:pt x="98542" y="164989"/>
                    <a:pt x="92722" y="178298"/>
                    <a:pt x="81588" y="178298"/>
                  </a:cubicBezTo>
                  <a:cubicBezTo>
                    <a:pt x="76780" y="178298"/>
                    <a:pt x="73490" y="175427"/>
                    <a:pt x="73490" y="166033"/>
                  </a:cubicBezTo>
                  <a:cubicBezTo>
                    <a:pt x="73490" y="161596"/>
                    <a:pt x="74502" y="155594"/>
                    <a:pt x="75514" y="151419"/>
                  </a:cubicBezTo>
                  <a:cubicBezTo>
                    <a:pt x="76527" y="146983"/>
                    <a:pt x="76527" y="145939"/>
                    <a:pt x="76527" y="143329"/>
                  </a:cubicBezTo>
                  <a:cubicBezTo>
                    <a:pt x="76527" y="126367"/>
                    <a:pt x="60584" y="118799"/>
                    <a:pt x="39075" y="115929"/>
                  </a:cubicBezTo>
                  <a:cubicBezTo>
                    <a:pt x="46920" y="111231"/>
                    <a:pt x="55017" y="102881"/>
                    <a:pt x="60837" y="96618"/>
                  </a:cubicBezTo>
                  <a:cubicBezTo>
                    <a:pt x="72984" y="82787"/>
                    <a:pt x="84624" y="71565"/>
                    <a:pt x="97024" y="71565"/>
                  </a:cubicBezTo>
                  <a:cubicBezTo>
                    <a:pt x="98542" y="71565"/>
                    <a:pt x="98795" y="71565"/>
                    <a:pt x="99301" y="71826"/>
                  </a:cubicBezTo>
                  <a:cubicBezTo>
                    <a:pt x="102338" y="72348"/>
                    <a:pt x="102591" y="72348"/>
                    <a:pt x="104615" y="73914"/>
                  </a:cubicBezTo>
                  <a:cubicBezTo>
                    <a:pt x="105121" y="74175"/>
                    <a:pt x="105121" y="74436"/>
                    <a:pt x="105627" y="74958"/>
                  </a:cubicBezTo>
                  <a:cubicBezTo>
                    <a:pt x="93481" y="75741"/>
                    <a:pt x="91204" y="85918"/>
                    <a:pt x="91204" y="89050"/>
                  </a:cubicBezTo>
                  <a:cubicBezTo>
                    <a:pt x="91204" y="93225"/>
                    <a:pt x="93987" y="98183"/>
                    <a:pt x="100819" y="98183"/>
                  </a:cubicBezTo>
                  <a:cubicBezTo>
                    <a:pt x="107399" y="98183"/>
                    <a:pt x="114737" y="92442"/>
                    <a:pt x="114737" y="82265"/>
                  </a:cubicBezTo>
                  <a:cubicBezTo>
                    <a:pt x="114737" y="74436"/>
                    <a:pt x="108917" y="65824"/>
                    <a:pt x="97530" y="65824"/>
                  </a:cubicBezTo>
                  <a:cubicBezTo>
                    <a:pt x="90444" y="65824"/>
                    <a:pt x="78804" y="67912"/>
                    <a:pt x="60584" y="88789"/>
                  </a:cubicBezTo>
                  <a:cubicBezTo>
                    <a:pt x="51981" y="98705"/>
                    <a:pt x="42112" y="109144"/>
                    <a:pt x="32496" y="113058"/>
                  </a:cubicBezTo>
                  <a:lnTo>
                    <a:pt x="5881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574C43-A454-046E-E7C5-158A5E9B0087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353757" y="4101889"/>
              <a:ext cx="78293" cy="121293"/>
            </a:xfrm>
            <a:custGeom>
              <a:avLst/>
              <a:gdLst>
                <a:gd name="csX0" fmla="*/ 78404 w 78293"/>
                <a:gd name="csY0" fmla="*/ 88112 h 121293"/>
                <a:gd name="csX1" fmla="*/ 72382 w 78293"/>
                <a:gd name="csY1" fmla="*/ 88112 h 121293"/>
                <a:gd name="csX2" fmla="*/ 67776 w 78293"/>
                <a:gd name="csY2" fmla="*/ 104735 h 121293"/>
                <a:gd name="csX3" fmla="*/ 50240 w 78293"/>
                <a:gd name="csY3" fmla="*/ 105831 h 121293"/>
                <a:gd name="csX4" fmla="*/ 17647 w 78293"/>
                <a:gd name="csY4" fmla="*/ 105831 h 121293"/>
                <a:gd name="csX5" fmla="*/ 53074 w 78293"/>
                <a:gd name="csY5" fmla="*/ 75142 h 121293"/>
                <a:gd name="csX6" fmla="*/ 78404 w 78293"/>
                <a:gd name="csY6" fmla="*/ 35685 h 121293"/>
                <a:gd name="csX7" fmla="*/ 36955 w 78293"/>
                <a:gd name="csY7" fmla="*/ 64 h 121293"/>
                <a:gd name="csX8" fmla="*/ 110 w 78293"/>
                <a:gd name="csY8" fmla="*/ 32762 h 121293"/>
                <a:gd name="csX9" fmla="*/ 9499 w 78293"/>
                <a:gd name="csY9" fmla="*/ 42992 h 121293"/>
                <a:gd name="csX10" fmla="*/ 18887 w 78293"/>
                <a:gd name="csY10" fmla="*/ 33310 h 121293"/>
                <a:gd name="csX11" fmla="*/ 8436 w 78293"/>
                <a:gd name="csY11" fmla="*/ 23629 h 121293"/>
                <a:gd name="csX12" fmla="*/ 34298 w 78293"/>
                <a:gd name="csY12" fmla="*/ 6640 h 121293"/>
                <a:gd name="csX13" fmla="*/ 61222 w 78293"/>
                <a:gd name="csY13" fmla="*/ 35685 h 121293"/>
                <a:gd name="csX14" fmla="*/ 44571 w 78293"/>
                <a:gd name="csY14" fmla="*/ 70758 h 121293"/>
                <a:gd name="csX15" fmla="*/ 1882 w 78293"/>
                <a:gd name="csY15" fmla="*/ 114234 h 121293"/>
                <a:gd name="csX16" fmla="*/ 110 w 78293"/>
                <a:gd name="csY16" fmla="*/ 121358 h 121293"/>
                <a:gd name="csX17" fmla="*/ 73090 w 78293"/>
                <a:gd name="csY17" fmla="*/ 121358 h 121293"/>
                <a:gd name="csX18" fmla="*/ 78404 w 78293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1293">
                  <a:moveTo>
                    <a:pt x="78404" y="88112"/>
                  </a:moveTo>
                  <a:lnTo>
                    <a:pt x="72382" y="88112"/>
                  </a:lnTo>
                  <a:cubicBezTo>
                    <a:pt x="71850" y="92131"/>
                    <a:pt x="70079" y="102908"/>
                    <a:pt x="67776" y="104735"/>
                  </a:cubicBezTo>
                  <a:cubicBezTo>
                    <a:pt x="66359" y="105831"/>
                    <a:pt x="52720" y="105831"/>
                    <a:pt x="50240" y="105831"/>
                  </a:cubicBezTo>
                  <a:lnTo>
                    <a:pt x="17647" y="105831"/>
                  </a:lnTo>
                  <a:cubicBezTo>
                    <a:pt x="36246" y="88842"/>
                    <a:pt x="42446" y="83728"/>
                    <a:pt x="53074" y="75142"/>
                  </a:cubicBezTo>
                  <a:cubicBezTo>
                    <a:pt x="66182" y="64365"/>
                    <a:pt x="78404" y="53039"/>
                    <a:pt x="78404" y="35685"/>
                  </a:cubicBezTo>
                  <a:cubicBezTo>
                    <a:pt x="78404" y="13582"/>
                    <a:pt x="59628" y="64"/>
                    <a:pt x="36955" y="64"/>
                  </a:cubicBezTo>
                  <a:cubicBezTo>
                    <a:pt x="14990" y="64"/>
                    <a:pt x="110" y="15957"/>
                    <a:pt x="110" y="32762"/>
                  </a:cubicBezTo>
                  <a:cubicBezTo>
                    <a:pt x="110" y="42079"/>
                    <a:pt x="7727" y="42992"/>
                    <a:pt x="9499" y="42992"/>
                  </a:cubicBezTo>
                  <a:cubicBezTo>
                    <a:pt x="13750" y="42992"/>
                    <a:pt x="18887" y="39887"/>
                    <a:pt x="18887" y="33310"/>
                  </a:cubicBezTo>
                  <a:cubicBezTo>
                    <a:pt x="18887" y="30022"/>
                    <a:pt x="17647" y="23629"/>
                    <a:pt x="8436" y="23629"/>
                  </a:cubicBezTo>
                  <a:cubicBezTo>
                    <a:pt x="13927" y="10659"/>
                    <a:pt x="25972" y="6640"/>
                    <a:pt x="34298" y="6640"/>
                  </a:cubicBezTo>
                  <a:cubicBezTo>
                    <a:pt x="52011" y="6640"/>
                    <a:pt x="61222" y="20889"/>
                    <a:pt x="61222" y="35685"/>
                  </a:cubicBezTo>
                  <a:cubicBezTo>
                    <a:pt x="61222" y="51578"/>
                    <a:pt x="50240" y="64182"/>
                    <a:pt x="44571" y="70758"/>
                  </a:cubicBezTo>
                  <a:lnTo>
                    <a:pt x="1882" y="114234"/>
                  </a:lnTo>
                  <a:cubicBezTo>
                    <a:pt x="110" y="115878"/>
                    <a:pt x="110" y="116243"/>
                    <a:pt x="110" y="121358"/>
                  </a:cubicBezTo>
                  <a:lnTo>
                    <a:pt x="73090" y="121358"/>
                  </a:lnTo>
                  <a:lnTo>
                    <a:pt x="78404" y="881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AE745C-9923-AB03-DB4A-3799BDD9005D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520056" y="4104969"/>
              <a:ext cx="26823" cy="27661"/>
            </a:xfrm>
            <a:custGeom>
              <a:avLst/>
              <a:gdLst>
                <a:gd name="csX0" fmla="*/ 26940 w 26823"/>
                <a:gd name="csY0" fmla="*/ 13894 h 27661"/>
                <a:gd name="csX1" fmla="*/ 13528 w 26823"/>
                <a:gd name="csY1" fmla="*/ 63 h 27661"/>
                <a:gd name="csX2" fmla="*/ 116 w 26823"/>
                <a:gd name="csY2" fmla="*/ 13894 h 27661"/>
                <a:gd name="csX3" fmla="*/ 13528 w 26823"/>
                <a:gd name="csY3" fmla="*/ 27724 h 27661"/>
                <a:gd name="csX4" fmla="*/ 26940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0" y="13894"/>
                  </a:moveTo>
                  <a:cubicBezTo>
                    <a:pt x="26940" y="6326"/>
                    <a:pt x="20867" y="63"/>
                    <a:pt x="13528" y="63"/>
                  </a:cubicBezTo>
                  <a:cubicBezTo>
                    <a:pt x="6190" y="63"/>
                    <a:pt x="116" y="6326"/>
                    <a:pt x="116" y="13894"/>
                  </a:cubicBezTo>
                  <a:cubicBezTo>
                    <a:pt x="116" y="21461"/>
                    <a:pt x="6190" y="27724"/>
                    <a:pt x="13528" y="27724"/>
                  </a:cubicBezTo>
                  <a:cubicBezTo>
                    <a:pt x="20867" y="27724"/>
                    <a:pt x="26940" y="21461"/>
                    <a:pt x="26940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32B2E5-4339-5CB3-2CC3-26B39DC3AC96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632523" y="4104969"/>
              <a:ext cx="26823" cy="27661"/>
            </a:xfrm>
            <a:custGeom>
              <a:avLst/>
              <a:gdLst>
                <a:gd name="csX0" fmla="*/ 26944 w 26823"/>
                <a:gd name="csY0" fmla="*/ 13894 h 27661"/>
                <a:gd name="csX1" fmla="*/ 13533 w 26823"/>
                <a:gd name="csY1" fmla="*/ 63 h 27661"/>
                <a:gd name="csX2" fmla="*/ 121 w 26823"/>
                <a:gd name="csY2" fmla="*/ 13894 h 27661"/>
                <a:gd name="csX3" fmla="*/ 13533 w 26823"/>
                <a:gd name="csY3" fmla="*/ 27724 h 27661"/>
                <a:gd name="csX4" fmla="*/ 26944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4" y="13894"/>
                  </a:moveTo>
                  <a:cubicBezTo>
                    <a:pt x="26944" y="6326"/>
                    <a:pt x="20871" y="63"/>
                    <a:pt x="13533" y="63"/>
                  </a:cubicBezTo>
                  <a:cubicBezTo>
                    <a:pt x="6194" y="63"/>
                    <a:pt x="121" y="6326"/>
                    <a:pt x="121" y="13894"/>
                  </a:cubicBezTo>
                  <a:cubicBezTo>
                    <a:pt x="121" y="21461"/>
                    <a:pt x="6194" y="27724"/>
                    <a:pt x="13533" y="27724"/>
                  </a:cubicBezTo>
                  <a:cubicBezTo>
                    <a:pt x="20871" y="27724"/>
                    <a:pt x="26944" y="21461"/>
                    <a:pt x="2694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F490C17-9219-5FFE-88CE-27C72E1F672E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744989" y="4104969"/>
              <a:ext cx="26823" cy="27661"/>
            </a:xfrm>
            <a:custGeom>
              <a:avLst/>
              <a:gdLst>
                <a:gd name="csX0" fmla="*/ 26949 w 26823"/>
                <a:gd name="csY0" fmla="*/ 13894 h 27661"/>
                <a:gd name="csX1" fmla="*/ 13537 w 26823"/>
                <a:gd name="csY1" fmla="*/ 63 h 27661"/>
                <a:gd name="csX2" fmla="*/ 125 w 26823"/>
                <a:gd name="csY2" fmla="*/ 13894 h 27661"/>
                <a:gd name="csX3" fmla="*/ 13537 w 26823"/>
                <a:gd name="csY3" fmla="*/ 27724 h 27661"/>
                <a:gd name="csX4" fmla="*/ 26949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9" y="13894"/>
                  </a:moveTo>
                  <a:cubicBezTo>
                    <a:pt x="26949" y="6326"/>
                    <a:pt x="20876" y="63"/>
                    <a:pt x="13537" y="63"/>
                  </a:cubicBezTo>
                  <a:cubicBezTo>
                    <a:pt x="6199" y="63"/>
                    <a:pt x="125" y="6326"/>
                    <a:pt x="125" y="13894"/>
                  </a:cubicBezTo>
                  <a:cubicBezTo>
                    <a:pt x="125" y="21461"/>
                    <a:pt x="6199" y="27724"/>
                    <a:pt x="13537" y="27724"/>
                  </a:cubicBezTo>
                  <a:cubicBezTo>
                    <a:pt x="20876" y="27724"/>
                    <a:pt x="26949" y="21461"/>
                    <a:pt x="26949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62F629A-E49B-1DE9-AE1F-6503BDBDD951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849611" y="4002934"/>
              <a:ext cx="114632" cy="183976"/>
            </a:xfrm>
            <a:custGeom>
              <a:avLst/>
              <a:gdLst>
                <a:gd name="csX0" fmla="*/ 58838 w 114632"/>
                <a:gd name="csY0" fmla="*/ 2933 h 183976"/>
                <a:gd name="csX1" fmla="*/ 55548 w 114632"/>
                <a:gd name="csY1" fmla="*/ 63 h 183976"/>
                <a:gd name="csX2" fmla="*/ 24676 w 114632"/>
                <a:gd name="csY2" fmla="*/ 2672 h 183976"/>
                <a:gd name="csX3" fmla="*/ 19868 w 114632"/>
                <a:gd name="csY3" fmla="*/ 7892 h 183976"/>
                <a:gd name="csX4" fmla="*/ 25941 w 114632"/>
                <a:gd name="csY4" fmla="*/ 11023 h 183976"/>
                <a:gd name="csX5" fmla="*/ 38594 w 114632"/>
                <a:gd name="csY5" fmla="*/ 15459 h 183976"/>
                <a:gd name="csX6" fmla="*/ 37834 w 114632"/>
                <a:gd name="csY6" fmla="*/ 20679 h 183976"/>
                <a:gd name="csX7" fmla="*/ 1142 w 114632"/>
                <a:gd name="csY7" fmla="*/ 170991 h 183976"/>
                <a:gd name="csX8" fmla="*/ 130 w 114632"/>
                <a:gd name="csY8" fmla="*/ 176732 h 183976"/>
                <a:gd name="csX9" fmla="*/ 7468 w 114632"/>
                <a:gd name="csY9" fmla="*/ 184039 h 183976"/>
                <a:gd name="csX10" fmla="*/ 16072 w 114632"/>
                <a:gd name="csY10" fmla="*/ 178559 h 183976"/>
                <a:gd name="csX11" fmla="*/ 30243 w 114632"/>
                <a:gd name="csY11" fmla="*/ 121409 h 183976"/>
                <a:gd name="csX12" fmla="*/ 59597 w 114632"/>
                <a:gd name="csY12" fmla="*/ 143590 h 183976"/>
                <a:gd name="csX13" fmla="*/ 58838 w 114632"/>
                <a:gd name="csY13" fmla="*/ 149070 h 183976"/>
                <a:gd name="csX14" fmla="*/ 57825 w 114632"/>
                <a:gd name="csY14" fmla="*/ 158204 h 183976"/>
                <a:gd name="csX15" fmla="*/ 81106 w 114632"/>
                <a:gd name="csY15" fmla="*/ 184039 h 183976"/>
                <a:gd name="csX16" fmla="*/ 101097 w 114632"/>
                <a:gd name="csY16" fmla="*/ 170208 h 183976"/>
                <a:gd name="csX17" fmla="*/ 110207 w 114632"/>
                <a:gd name="csY17" fmla="*/ 143851 h 183976"/>
                <a:gd name="csX18" fmla="*/ 107170 w 114632"/>
                <a:gd name="csY18" fmla="*/ 141242 h 183976"/>
                <a:gd name="csX19" fmla="*/ 103628 w 114632"/>
                <a:gd name="csY19" fmla="*/ 145939 h 183976"/>
                <a:gd name="csX20" fmla="*/ 81612 w 114632"/>
                <a:gd name="csY20" fmla="*/ 178298 h 183976"/>
                <a:gd name="csX21" fmla="*/ 73515 w 114632"/>
                <a:gd name="csY21" fmla="*/ 166033 h 183976"/>
                <a:gd name="csX22" fmla="*/ 75539 w 114632"/>
                <a:gd name="csY22" fmla="*/ 151419 h 183976"/>
                <a:gd name="csX23" fmla="*/ 76551 w 114632"/>
                <a:gd name="csY23" fmla="*/ 143329 h 183976"/>
                <a:gd name="csX24" fmla="*/ 39100 w 114632"/>
                <a:gd name="csY24" fmla="*/ 115929 h 183976"/>
                <a:gd name="csX25" fmla="*/ 60862 w 114632"/>
                <a:gd name="csY25" fmla="*/ 96618 h 183976"/>
                <a:gd name="csX26" fmla="*/ 97048 w 114632"/>
                <a:gd name="csY26" fmla="*/ 71565 h 183976"/>
                <a:gd name="csX27" fmla="*/ 99326 w 114632"/>
                <a:gd name="csY27" fmla="*/ 71826 h 183976"/>
                <a:gd name="csX28" fmla="*/ 104640 w 114632"/>
                <a:gd name="csY28" fmla="*/ 73914 h 183976"/>
                <a:gd name="csX29" fmla="*/ 105652 w 114632"/>
                <a:gd name="csY29" fmla="*/ 74958 h 183976"/>
                <a:gd name="csX30" fmla="*/ 91228 w 114632"/>
                <a:gd name="csY30" fmla="*/ 89050 h 183976"/>
                <a:gd name="csX31" fmla="*/ 100844 w 114632"/>
                <a:gd name="csY31" fmla="*/ 98183 h 183976"/>
                <a:gd name="csX32" fmla="*/ 114762 w 114632"/>
                <a:gd name="csY32" fmla="*/ 82265 h 183976"/>
                <a:gd name="csX33" fmla="*/ 97554 w 114632"/>
                <a:gd name="csY33" fmla="*/ 65824 h 183976"/>
                <a:gd name="csX34" fmla="*/ 60609 w 114632"/>
                <a:gd name="csY34" fmla="*/ 88789 h 183976"/>
                <a:gd name="csX35" fmla="*/ 32520 w 114632"/>
                <a:gd name="csY35" fmla="*/ 113058 h 183976"/>
                <a:gd name="csX36" fmla="*/ 58838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38" y="2933"/>
                  </a:moveTo>
                  <a:cubicBezTo>
                    <a:pt x="58838" y="2672"/>
                    <a:pt x="58838" y="63"/>
                    <a:pt x="55548" y="63"/>
                  </a:cubicBezTo>
                  <a:cubicBezTo>
                    <a:pt x="49728" y="63"/>
                    <a:pt x="31255" y="2150"/>
                    <a:pt x="24676" y="2672"/>
                  </a:cubicBezTo>
                  <a:cubicBezTo>
                    <a:pt x="22651" y="2933"/>
                    <a:pt x="19868" y="3194"/>
                    <a:pt x="19868" y="7892"/>
                  </a:cubicBezTo>
                  <a:cubicBezTo>
                    <a:pt x="19868" y="11023"/>
                    <a:pt x="22145" y="11023"/>
                    <a:pt x="25941" y="11023"/>
                  </a:cubicBezTo>
                  <a:cubicBezTo>
                    <a:pt x="38087" y="11023"/>
                    <a:pt x="38594" y="12850"/>
                    <a:pt x="38594" y="15459"/>
                  </a:cubicBezTo>
                  <a:lnTo>
                    <a:pt x="37834" y="20679"/>
                  </a:lnTo>
                  <a:lnTo>
                    <a:pt x="1142" y="170991"/>
                  </a:lnTo>
                  <a:cubicBezTo>
                    <a:pt x="130" y="174644"/>
                    <a:pt x="130" y="175166"/>
                    <a:pt x="130" y="176732"/>
                  </a:cubicBezTo>
                  <a:cubicBezTo>
                    <a:pt x="130" y="182734"/>
                    <a:pt x="5191" y="184039"/>
                    <a:pt x="7468" y="184039"/>
                  </a:cubicBezTo>
                  <a:cubicBezTo>
                    <a:pt x="10758" y="184039"/>
                    <a:pt x="14554" y="181690"/>
                    <a:pt x="16072" y="178559"/>
                  </a:cubicBezTo>
                  <a:cubicBezTo>
                    <a:pt x="17337" y="176210"/>
                    <a:pt x="28725" y="127933"/>
                    <a:pt x="30243" y="121409"/>
                  </a:cubicBezTo>
                  <a:cubicBezTo>
                    <a:pt x="38847" y="122192"/>
                    <a:pt x="59597" y="126367"/>
                    <a:pt x="59597" y="143590"/>
                  </a:cubicBezTo>
                  <a:cubicBezTo>
                    <a:pt x="59597" y="145417"/>
                    <a:pt x="59597" y="146461"/>
                    <a:pt x="58838" y="149070"/>
                  </a:cubicBezTo>
                  <a:cubicBezTo>
                    <a:pt x="58331" y="152202"/>
                    <a:pt x="57825" y="155333"/>
                    <a:pt x="57825" y="158204"/>
                  </a:cubicBezTo>
                  <a:cubicBezTo>
                    <a:pt x="57825" y="173600"/>
                    <a:pt x="67947" y="184039"/>
                    <a:pt x="81106" y="184039"/>
                  </a:cubicBezTo>
                  <a:cubicBezTo>
                    <a:pt x="88698" y="184039"/>
                    <a:pt x="95530" y="179863"/>
                    <a:pt x="101097" y="170208"/>
                  </a:cubicBezTo>
                  <a:cubicBezTo>
                    <a:pt x="107423" y="158726"/>
                    <a:pt x="110207" y="144373"/>
                    <a:pt x="110207" y="143851"/>
                  </a:cubicBezTo>
                  <a:cubicBezTo>
                    <a:pt x="110207" y="141242"/>
                    <a:pt x="107930" y="141242"/>
                    <a:pt x="107170" y="141242"/>
                  </a:cubicBezTo>
                  <a:cubicBezTo>
                    <a:pt x="104640" y="141242"/>
                    <a:pt x="104387" y="142285"/>
                    <a:pt x="103628" y="145939"/>
                  </a:cubicBezTo>
                  <a:cubicBezTo>
                    <a:pt x="98567" y="164989"/>
                    <a:pt x="92746" y="178298"/>
                    <a:pt x="81612" y="178298"/>
                  </a:cubicBezTo>
                  <a:cubicBezTo>
                    <a:pt x="76804" y="178298"/>
                    <a:pt x="73515" y="175427"/>
                    <a:pt x="73515" y="166033"/>
                  </a:cubicBezTo>
                  <a:cubicBezTo>
                    <a:pt x="73515" y="161596"/>
                    <a:pt x="74527" y="155594"/>
                    <a:pt x="75539" y="151419"/>
                  </a:cubicBezTo>
                  <a:cubicBezTo>
                    <a:pt x="76551" y="146983"/>
                    <a:pt x="76551" y="145939"/>
                    <a:pt x="76551" y="143329"/>
                  </a:cubicBezTo>
                  <a:cubicBezTo>
                    <a:pt x="76551" y="126367"/>
                    <a:pt x="60609" y="118799"/>
                    <a:pt x="39100" y="115929"/>
                  </a:cubicBezTo>
                  <a:cubicBezTo>
                    <a:pt x="46944" y="111231"/>
                    <a:pt x="55042" y="102881"/>
                    <a:pt x="60862" y="96618"/>
                  </a:cubicBezTo>
                  <a:cubicBezTo>
                    <a:pt x="73008" y="82787"/>
                    <a:pt x="84649" y="71565"/>
                    <a:pt x="97048" y="71565"/>
                  </a:cubicBezTo>
                  <a:cubicBezTo>
                    <a:pt x="98567" y="71565"/>
                    <a:pt x="98820" y="71565"/>
                    <a:pt x="99326" y="71826"/>
                  </a:cubicBezTo>
                  <a:cubicBezTo>
                    <a:pt x="102362" y="72348"/>
                    <a:pt x="102615" y="72348"/>
                    <a:pt x="104640" y="73914"/>
                  </a:cubicBezTo>
                  <a:cubicBezTo>
                    <a:pt x="105146" y="74175"/>
                    <a:pt x="105146" y="74436"/>
                    <a:pt x="105652" y="74958"/>
                  </a:cubicBezTo>
                  <a:cubicBezTo>
                    <a:pt x="93506" y="75741"/>
                    <a:pt x="91228" y="85918"/>
                    <a:pt x="91228" y="89050"/>
                  </a:cubicBezTo>
                  <a:cubicBezTo>
                    <a:pt x="91228" y="93225"/>
                    <a:pt x="94012" y="98183"/>
                    <a:pt x="100844" y="98183"/>
                  </a:cubicBezTo>
                  <a:cubicBezTo>
                    <a:pt x="107423" y="98183"/>
                    <a:pt x="114762" y="92442"/>
                    <a:pt x="114762" y="82265"/>
                  </a:cubicBezTo>
                  <a:cubicBezTo>
                    <a:pt x="114762" y="74436"/>
                    <a:pt x="108942" y="65824"/>
                    <a:pt x="97554" y="65824"/>
                  </a:cubicBezTo>
                  <a:cubicBezTo>
                    <a:pt x="90469" y="65824"/>
                    <a:pt x="78829" y="67912"/>
                    <a:pt x="60609" y="88789"/>
                  </a:cubicBezTo>
                  <a:cubicBezTo>
                    <a:pt x="52005" y="98705"/>
                    <a:pt x="42136" y="109144"/>
                    <a:pt x="32520" y="113058"/>
                  </a:cubicBezTo>
                  <a:lnTo>
                    <a:pt x="58838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D1A25A-976E-B53F-3424-598DAE015C8B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975758" y="4142625"/>
              <a:ext cx="108229" cy="82384"/>
            </a:xfrm>
            <a:custGeom>
              <a:avLst/>
              <a:gdLst>
                <a:gd name="csX0" fmla="*/ 13420 w 108229"/>
                <a:gd name="csY0" fmla="*/ 69114 h 82384"/>
                <a:gd name="csX1" fmla="*/ 11649 w 108229"/>
                <a:gd name="csY1" fmla="*/ 76604 h 82384"/>
                <a:gd name="csX2" fmla="*/ 17671 w 108229"/>
                <a:gd name="csY2" fmla="*/ 82449 h 82384"/>
                <a:gd name="csX3" fmla="*/ 24580 w 108229"/>
                <a:gd name="csY3" fmla="*/ 78430 h 82384"/>
                <a:gd name="csX4" fmla="*/ 27768 w 108229"/>
                <a:gd name="csY4" fmla="*/ 67105 h 82384"/>
                <a:gd name="csX5" fmla="*/ 31665 w 108229"/>
                <a:gd name="csY5" fmla="*/ 50664 h 82384"/>
                <a:gd name="csX6" fmla="*/ 34676 w 108229"/>
                <a:gd name="csY6" fmla="*/ 38425 h 82384"/>
                <a:gd name="csX7" fmla="*/ 42116 w 108229"/>
                <a:gd name="csY7" fmla="*/ 21985 h 82384"/>
                <a:gd name="csX8" fmla="*/ 68686 w 108229"/>
                <a:gd name="csY8" fmla="*/ 5179 h 82384"/>
                <a:gd name="csX9" fmla="*/ 79137 w 108229"/>
                <a:gd name="csY9" fmla="*/ 17966 h 82384"/>
                <a:gd name="csX10" fmla="*/ 68686 w 108229"/>
                <a:gd name="csY10" fmla="*/ 56875 h 82384"/>
                <a:gd name="csX11" fmla="*/ 66029 w 108229"/>
                <a:gd name="csY11" fmla="*/ 66739 h 82384"/>
                <a:gd name="csX12" fmla="*/ 82857 w 108229"/>
                <a:gd name="csY12" fmla="*/ 82449 h 82384"/>
                <a:gd name="csX13" fmla="*/ 108365 w 108229"/>
                <a:gd name="csY13" fmla="*/ 54500 h 82384"/>
                <a:gd name="csX14" fmla="*/ 105531 w 108229"/>
                <a:gd name="csY14" fmla="*/ 52126 h 82384"/>
                <a:gd name="csX15" fmla="*/ 102165 w 108229"/>
                <a:gd name="csY15" fmla="*/ 55231 h 82384"/>
                <a:gd name="csX16" fmla="*/ 83389 w 108229"/>
                <a:gd name="csY16" fmla="*/ 77334 h 82384"/>
                <a:gd name="csX17" fmla="*/ 78960 w 108229"/>
                <a:gd name="csY17" fmla="*/ 70941 h 82384"/>
                <a:gd name="csX18" fmla="*/ 83034 w 108229"/>
                <a:gd name="csY18" fmla="*/ 56144 h 82384"/>
                <a:gd name="csX19" fmla="*/ 92423 w 108229"/>
                <a:gd name="csY19" fmla="*/ 20889 h 82384"/>
                <a:gd name="csX20" fmla="*/ 69395 w 108229"/>
                <a:gd name="csY20" fmla="*/ 64 h 82384"/>
                <a:gd name="csX21" fmla="*/ 39459 w 108229"/>
                <a:gd name="csY21" fmla="*/ 16687 h 82384"/>
                <a:gd name="csX22" fmla="*/ 20506 w 108229"/>
                <a:gd name="csY22" fmla="*/ 64 h 82384"/>
                <a:gd name="csX23" fmla="*/ 6512 w 108229"/>
                <a:gd name="csY23" fmla="*/ 9929 h 82384"/>
                <a:gd name="csX24" fmla="*/ 135 w 108229"/>
                <a:gd name="csY24" fmla="*/ 28013 h 82384"/>
                <a:gd name="csX25" fmla="*/ 3146 w 108229"/>
                <a:gd name="csY25" fmla="*/ 30388 h 82384"/>
                <a:gd name="csX26" fmla="*/ 7043 w 108229"/>
                <a:gd name="csY26" fmla="*/ 24908 h 82384"/>
                <a:gd name="csX27" fmla="*/ 19974 w 108229"/>
                <a:gd name="csY27" fmla="*/ 5179 h 82384"/>
                <a:gd name="csX28" fmla="*/ 25820 w 108229"/>
                <a:gd name="csY28" fmla="*/ 14130 h 82384"/>
                <a:gd name="csX29" fmla="*/ 22985 w 108229"/>
                <a:gd name="csY29" fmla="*/ 29292 h 82384"/>
                <a:gd name="csX30" fmla="*/ 19088 w 108229"/>
                <a:gd name="csY30" fmla="*/ 45732 h 82384"/>
                <a:gd name="csX31" fmla="*/ 13420 w 108229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2384">
                  <a:moveTo>
                    <a:pt x="13420" y="69114"/>
                  </a:moveTo>
                  <a:cubicBezTo>
                    <a:pt x="12712" y="71489"/>
                    <a:pt x="11649" y="76056"/>
                    <a:pt x="11649" y="76604"/>
                  </a:cubicBezTo>
                  <a:cubicBezTo>
                    <a:pt x="11649" y="80622"/>
                    <a:pt x="14837" y="82449"/>
                    <a:pt x="17671" y="82449"/>
                  </a:cubicBezTo>
                  <a:cubicBezTo>
                    <a:pt x="20860" y="82449"/>
                    <a:pt x="23694" y="80074"/>
                    <a:pt x="24580" y="78430"/>
                  </a:cubicBezTo>
                  <a:cubicBezTo>
                    <a:pt x="25465" y="76786"/>
                    <a:pt x="26882" y="70941"/>
                    <a:pt x="27768" y="67105"/>
                  </a:cubicBezTo>
                  <a:cubicBezTo>
                    <a:pt x="28654" y="63634"/>
                    <a:pt x="30602" y="55231"/>
                    <a:pt x="31665" y="50664"/>
                  </a:cubicBezTo>
                  <a:cubicBezTo>
                    <a:pt x="32728" y="46645"/>
                    <a:pt x="33791" y="42627"/>
                    <a:pt x="34676" y="38425"/>
                  </a:cubicBezTo>
                  <a:cubicBezTo>
                    <a:pt x="36625" y="30936"/>
                    <a:pt x="36979" y="29474"/>
                    <a:pt x="42116" y="21985"/>
                  </a:cubicBezTo>
                  <a:cubicBezTo>
                    <a:pt x="47076" y="14678"/>
                    <a:pt x="55401" y="5179"/>
                    <a:pt x="68686" y="5179"/>
                  </a:cubicBezTo>
                  <a:cubicBezTo>
                    <a:pt x="78960" y="5179"/>
                    <a:pt x="79137" y="14495"/>
                    <a:pt x="79137" y="17966"/>
                  </a:cubicBezTo>
                  <a:cubicBezTo>
                    <a:pt x="79137" y="28926"/>
                    <a:pt x="71521" y="49203"/>
                    <a:pt x="68686" y="56875"/>
                  </a:cubicBezTo>
                  <a:cubicBezTo>
                    <a:pt x="66738" y="61990"/>
                    <a:pt x="66029" y="63634"/>
                    <a:pt x="66029" y="66739"/>
                  </a:cubicBezTo>
                  <a:cubicBezTo>
                    <a:pt x="66029" y="76421"/>
                    <a:pt x="73823" y="82449"/>
                    <a:pt x="82857" y="82449"/>
                  </a:cubicBezTo>
                  <a:cubicBezTo>
                    <a:pt x="100571" y="82449"/>
                    <a:pt x="108365" y="57240"/>
                    <a:pt x="108365" y="54500"/>
                  </a:cubicBezTo>
                  <a:cubicBezTo>
                    <a:pt x="108365" y="52126"/>
                    <a:pt x="106062" y="52126"/>
                    <a:pt x="105531" y="52126"/>
                  </a:cubicBezTo>
                  <a:cubicBezTo>
                    <a:pt x="103051" y="52126"/>
                    <a:pt x="102874" y="53222"/>
                    <a:pt x="102165" y="55231"/>
                  </a:cubicBezTo>
                  <a:cubicBezTo>
                    <a:pt x="98091" y="69845"/>
                    <a:pt x="90474" y="77334"/>
                    <a:pt x="83389" y="77334"/>
                  </a:cubicBezTo>
                  <a:cubicBezTo>
                    <a:pt x="79669" y="77334"/>
                    <a:pt x="78960" y="74777"/>
                    <a:pt x="78960" y="70941"/>
                  </a:cubicBezTo>
                  <a:cubicBezTo>
                    <a:pt x="78960" y="66739"/>
                    <a:pt x="79846" y="64365"/>
                    <a:pt x="83034" y="56144"/>
                  </a:cubicBezTo>
                  <a:cubicBezTo>
                    <a:pt x="85160" y="50482"/>
                    <a:pt x="92423" y="31118"/>
                    <a:pt x="92423" y="20889"/>
                  </a:cubicBezTo>
                  <a:cubicBezTo>
                    <a:pt x="92423" y="3170"/>
                    <a:pt x="78783" y="64"/>
                    <a:pt x="69395" y="64"/>
                  </a:cubicBezTo>
                  <a:cubicBezTo>
                    <a:pt x="54693" y="64"/>
                    <a:pt x="44773" y="9380"/>
                    <a:pt x="39459" y="16687"/>
                  </a:cubicBezTo>
                  <a:cubicBezTo>
                    <a:pt x="38219" y="4083"/>
                    <a:pt x="27768" y="64"/>
                    <a:pt x="20506" y="64"/>
                  </a:cubicBezTo>
                  <a:cubicBezTo>
                    <a:pt x="12889" y="64"/>
                    <a:pt x="8815" y="5727"/>
                    <a:pt x="6512" y="9929"/>
                  </a:cubicBezTo>
                  <a:cubicBezTo>
                    <a:pt x="2615" y="16687"/>
                    <a:pt x="135" y="27100"/>
                    <a:pt x="135" y="28013"/>
                  </a:cubicBezTo>
                  <a:cubicBezTo>
                    <a:pt x="135" y="30388"/>
                    <a:pt x="2615" y="30388"/>
                    <a:pt x="3146" y="30388"/>
                  </a:cubicBezTo>
                  <a:cubicBezTo>
                    <a:pt x="5626" y="30388"/>
                    <a:pt x="5803" y="29840"/>
                    <a:pt x="7043" y="24908"/>
                  </a:cubicBezTo>
                  <a:cubicBezTo>
                    <a:pt x="9700" y="14130"/>
                    <a:pt x="13066" y="5179"/>
                    <a:pt x="19974" y="5179"/>
                  </a:cubicBezTo>
                  <a:cubicBezTo>
                    <a:pt x="24580" y="5179"/>
                    <a:pt x="25820" y="9198"/>
                    <a:pt x="25820" y="14130"/>
                  </a:cubicBezTo>
                  <a:cubicBezTo>
                    <a:pt x="25820" y="17601"/>
                    <a:pt x="24225" y="24360"/>
                    <a:pt x="22985" y="29292"/>
                  </a:cubicBezTo>
                  <a:cubicBezTo>
                    <a:pt x="21745" y="34224"/>
                    <a:pt x="19974" y="41713"/>
                    <a:pt x="19088" y="45732"/>
                  </a:cubicBezTo>
                  <a:lnTo>
                    <a:pt x="13420" y="691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76" name="Group 75" descr="\documentclass{article}&#10;\input{Macros.tex}&#10;\begin{document}&#10;&#10;$b = b_1 b_2 \cdots b_n$&#10;\end{document}" title="IguanaTex Shape Display">
            <a:extLst>
              <a:ext uri="{FF2B5EF4-FFF2-40B4-BE49-F238E27FC236}">
                <a16:creationId xmlns:a16="http://schemas.microsoft.com/office/drawing/2014/main" id="{A5204A89-51A0-0B32-5117-6AB02E6C8C2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80401" y="1875649"/>
            <a:ext cx="1489366" cy="222075"/>
            <a:chOff x="2824408" y="3316233"/>
            <a:chExt cx="1489366" cy="22207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C4CCF21-FC29-58B5-2B0E-8773AD95CD5C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824408" y="3316233"/>
              <a:ext cx="93517" cy="183976"/>
            </a:xfrm>
            <a:custGeom>
              <a:avLst/>
              <a:gdLst>
                <a:gd name="csX0" fmla="*/ 48868 w 93517"/>
                <a:gd name="csY0" fmla="*/ 2933 h 183976"/>
                <a:gd name="csX1" fmla="*/ 45565 w 93517"/>
                <a:gd name="csY1" fmla="*/ 63 h 183976"/>
                <a:gd name="csX2" fmla="*/ 14562 w 93517"/>
                <a:gd name="csY2" fmla="*/ 2672 h 183976"/>
                <a:gd name="csX3" fmla="*/ 9733 w 93517"/>
                <a:gd name="csY3" fmla="*/ 7892 h 183976"/>
                <a:gd name="csX4" fmla="*/ 15832 w 93517"/>
                <a:gd name="csY4" fmla="*/ 11023 h 183976"/>
                <a:gd name="csX5" fmla="*/ 28539 w 93517"/>
                <a:gd name="csY5" fmla="*/ 15459 h 183976"/>
                <a:gd name="csX6" fmla="*/ 24981 w 93517"/>
                <a:gd name="csY6" fmla="*/ 31639 h 183976"/>
                <a:gd name="csX7" fmla="*/ 4143 w 93517"/>
                <a:gd name="csY7" fmla="*/ 116711 h 183976"/>
                <a:gd name="csX8" fmla="*/ 77 w 93517"/>
                <a:gd name="csY8" fmla="*/ 143068 h 183976"/>
                <a:gd name="csX9" fmla="*/ 32350 w 93517"/>
                <a:gd name="csY9" fmla="*/ 184039 h 183976"/>
                <a:gd name="csX10" fmla="*/ 93594 w 93517"/>
                <a:gd name="csY10" fmla="*/ 107578 h 183976"/>
                <a:gd name="csX11" fmla="*/ 59796 w 93517"/>
                <a:gd name="csY11" fmla="*/ 65824 h 183976"/>
                <a:gd name="csX12" fmla="*/ 30063 w 93517"/>
                <a:gd name="csY12" fmla="*/ 81482 h 183976"/>
                <a:gd name="csX13" fmla="*/ 48868 w 93517"/>
                <a:gd name="csY13" fmla="*/ 2933 h 183976"/>
                <a:gd name="csX14" fmla="*/ 24981 w 93517"/>
                <a:gd name="csY14" fmla="*/ 101576 h 183976"/>
                <a:gd name="csX15" fmla="*/ 28793 w 93517"/>
                <a:gd name="csY15" fmla="*/ 92442 h 183976"/>
                <a:gd name="csX16" fmla="*/ 59287 w 93517"/>
                <a:gd name="csY16" fmla="*/ 71565 h 183976"/>
                <a:gd name="csX17" fmla="*/ 75297 w 93517"/>
                <a:gd name="csY17" fmla="*/ 96096 h 183976"/>
                <a:gd name="csX18" fmla="*/ 62337 w 93517"/>
                <a:gd name="csY18" fmla="*/ 151419 h 183976"/>
                <a:gd name="csX19" fmla="*/ 32350 w 93517"/>
                <a:gd name="csY19" fmla="*/ 178298 h 183976"/>
                <a:gd name="csX20" fmla="*/ 15324 w 93517"/>
                <a:gd name="csY20" fmla="*/ 151941 h 183976"/>
                <a:gd name="csX21" fmla="*/ 19390 w 93517"/>
                <a:gd name="csY21" fmla="*/ 125584 h 183976"/>
                <a:gd name="csX22" fmla="*/ 2498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68" y="2933"/>
                  </a:moveTo>
                  <a:cubicBezTo>
                    <a:pt x="48868" y="2672"/>
                    <a:pt x="48868" y="63"/>
                    <a:pt x="45565" y="63"/>
                  </a:cubicBezTo>
                  <a:cubicBezTo>
                    <a:pt x="39720" y="63"/>
                    <a:pt x="21169" y="2150"/>
                    <a:pt x="14562" y="2672"/>
                  </a:cubicBezTo>
                  <a:cubicBezTo>
                    <a:pt x="12529" y="2933"/>
                    <a:pt x="9733" y="3194"/>
                    <a:pt x="9733" y="7892"/>
                  </a:cubicBezTo>
                  <a:cubicBezTo>
                    <a:pt x="9733" y="11023"/>
                    <a:pt x="12021" y="11023"/>
                    <a:pt x="15832" y="11023"/>
                  </a:cubicBezTo>
                  <a:cubicBezTo>
                    <a:pt x="28030" y="11023"/>
                    <a:pt x="28539" y="12850"/>
                    <a:pt x="28539" y="15459"/>
                  </a:cubicBezTo>
                  <a:cubicBezTo>
                    <a:pt x="28539" y="17286"/>
                    <a:pt x="26251" y="26159"/>
                    <a:pt x="24981" y="31639"/>
                  </a:cubicBezTo>
                  <a:lnTo>
                    <a:pt x="4143" y="116711"/>
                  </a:lnTo>
                  <a:cubicBezTo>
                    <a:pt x="1093" y="129759"/>
                    <a:pt x="77" y="133935"/>
                    <a:pt x="77" y="143068"/>
                  </a:cubicBezTo>
                  <a:cubicBezTo>
                    <a:pt x="77" y="167859"/>
                    <a:pt x="13545" y="184039"/>
                    <a:pt x="32350" y="184039"/>
                  </a:cubicBezTo>
                  <a:cubicBezTo>
                    <a:pt x="62337" y="184039"/>
                    <a:pt x="93594" y="145156"/>
                    <a:pt x="93594" y="107578"/>
                  </a:cubicBezTo>
                  <a:cubicBezTo>
                    <a:pt x="93594" y="83831"/>
                    <a:pt x="80126" y="65824"/>
                    <a:pt x="59796" y="65824"/>
                  </a:cubicBezTo>
                  <a:cubicBezTo>
                    <a:pt x="48106" y="65824"/>
                    <a:pt x="37687" y="73392"/>
                    <a:pt x="30063" y="81482"/>
                  </a:cubicBezTo>
                  <a:lnTo>
                    <a:pt x="48868" y="2933"/>
                  </a:lnTo>
                  <a:close/>
                  <a:moveTo>
                    <a:pt x="24981" y="101576"/>
                  </a:moveTo>
                  <a:cubicBezTo>
                    <a:pt x="26506" y="95835"/>
                    <a:pt x="26506" y="95313"/>
                    <a:pt x="28793" y="92442"/>
                  </a:cubicBezTo>
                  <a:cubicBezTo>
                    <a:pt x="41245" y="75480"/>
                    <a:pt x="52680" y="71565"/>
                    <a:pt x="59287" y="71565"/>
                  </a:cubicBezTo>
                  <a:cubicBezTo>
                    <a:pt x="68436" y="71565"/>
                    <a:pt x="75297" y="79394"/>
                    <a:pt x="75297" y="96096"/>
                  </a:cubicBezTo>
                  <a:cubicBezTo>
                    <a:pt x="75297" y="111492"/>
                    <a:pt x="66911" y="141503"/>
                    <a:pt x="62337" y="151419"/>
                  </a:cubicBezTo>
                  <a:cubicBezTo>
                    <a:pt x="53951" y="168903"/>
                    <a:pt x="42261" y="178298"/>
                    <a:pt x="32350" y="178298"/>
                  </a:cubicBezTo>
                  <a:cubicBezTo>
                    <a:pt x="23710" y="178298"/>
                    <a:pt x="15324" y="171252"/>
                    <a:pt x="15324" y="151941"/>
                  </a:cubicBezTo>
                  <a:cubicBezTo>
                    <a:pt x="15324" y="146983"/>
                    <a:pt x="15324" y="142024"/>
                    <a:pt x="19390" y="125584"/>
                  </a:cubicBezTo>
                  <a:lnTo>
                    <a:pt x="2498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D92926-C7FB-0CAB-433B-3C3174B7D70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006344" y="3401567"/>
              <a:ext cx="168992" cy="61064"/>
            </a:xfrm>
            <a:custGeom>
              <a:avLst/>
              <a:gdLst>
                <a:gd name="csX0" fmla="*/ 160436 w 168992"/>
                <a:gd name="csY0" fmla="*/ 10501 h 61064"/>
                <a:gd name="csX1" fmla="*/ 169076 w 168992"/>
                <a:gd name="csY1" fmla="*/ 5282 h 61064"/>
                <a:gd name="csX2" fmla="*/ 160690 w 168992"/>
                <a:gd name="csY2" fmla="*/ 63 h 61064"/>
                <a:gd name="csX3" fmla="*/ 8470 w 168992"/>
                <a:gd name="csY3" fmla="*/ 63 h 61064"/>
                <a:gd name="csX4" fmla="*/ 84 w 168992"/>
                <a:gd name="csY4" fmla="*/ 5282 h 61064"/>
                <a:gd name="csX5" fmla="*/ 8724 w 168992"/>
                <a:gd name="csY5" fmla="*/ 10501 h 61064"/>
                <a:gd name="csX6" fmla="*/ 160436 w 168992"/>
                <a:gd name="csY6" fmla="*/ 10501 h 61064"/>
                <a:gd name="csX7" fmla="*/ 160690 w 168992"/>
                <a:gd name="csY7" fmla="*/ 61127 h 61064"/>
                <a:gd name="csX8" fmla="*/ 169076 w 168992"/>
                <a:gd name="csY8" fmla="*/ 55908 h 61064"/>
                <a:gd name="csX9" fmla="*/ 160436 w 168992"/>
                <a:gd name="csY9" fmla="*/ 50689 h 61064"/>
                <a:gd name="csX10" fmla="*/ 8724 w 168992"/>
                <a:gd name="csY10" fmla="*/ 50689 h 61064"/>
                <a:gd name="csX11" fmla="*/ 84 w 168992"/>
                <a:gd name="csY11" fmla="*/ 55908 h 61064"/>
                <a:gd name="csX12" fmla="*/ 8470 w 168992"/>
                <a:gd name="csY12" fmla="*/ 61127 h 61064"/>
                <a:gd name="csX13" fmla="*/ 160690 w 16899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992" h="61064">
                  <a:moveTo>
                    <a:pt x="160436" y="10501"/>
                  </a:moveTo>
                  <a:cubicBezTo>
                    <a:pt x="164247" y="10501"/>
                    <a:pt x="169076" y="10501"/>
                    <a:pt x="169076" y="5282"/>
                  </a:cubicBezTo>
                  <a:cubicBezTo>
                    <a:pt x="169076" y="63"/>
                    <a:pt x="164247" y="63"/>
                    <a:pt x="160690" y="63"/>
                  </a:cubicBezTo>
                  <a:lnTo>
                    <a:pt x="8470" y="63"/>
                  </a:lnTo>
                  <a:cubicBezTo>
                    <a:pt x="4912" y="63"/>
                    <a:pt x="84" y="63"/>
                    <a:pt x="84" y="5282"/>
                  </a:cubicBezTo>
                  <a:cubicBezTo>
                    <a:pt x="84" y="10501"/>
                    <a:pt x="4912" y="10501"/>
                    <a:pt x="8724" y="10501"/>
                  </a:cubicBezTo>
                  <a:lnTo>
                    <a:pt x="160436" y="10501"/>
                  </a:lnTo>
                  <a:close/>
                  <a:moveTo>
                    <a:pt x="160690" y="61127"/>
                  </a:moveTo>
                  <a:cubicBezTo>
                    <a:pt x="164247" y="61127"/>
                    <a:pt x="169076" y="61127"/>
                    <a:pt x="169076" y="55908"/>
                  </a:cubicBezTo>
                  <a:cubicBezTo>
                    <a:pt x="169076" y="50689"/>
                    <a:pt x="164247" y="50689"/>
                    <a:pt x="160436" y="50689"/>
                  </a:cubicBezTo>
                  <a:lnTo>
                    <a:pt x="8724" y="50689"/>
                  </a:lnTo>
                  <a:cubicBezTo>
                    <a:pt x="4912" y="50689"/>
                    <a:pt x="84" y="50689"/>
                    <a:pt x="84" y="55908"/>
                  </a:cubicBezTo>
                  <a:cubicBezTo>
                    <a:pt x="84" y="61127"/>
                    <a:pt x="4912" y="61127"/>
                    <a:pt x="8470" y="61127"/>
                  </a:cubicBezTo>
                  <a:lnTo>
                    <a:pt x="160690" y="61127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B97CBD3-7802-2471-FE13-B818C3D9E973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272297" y="3316233"/>
              <a:ext cx="93517" cy="183976"/>
            </a:xfrm>
            <a:custGeom>
              <a:avLst/>
              <a:gdLst>
                <a:gd name="csX0" fmla="*/ 48886 w 93517"/>
                <a:gd name="csY0" fmla="*/ 2933 h 183976"/>
                <a:gd name="csX1" fmla="*/ 45582 w 93517"/>
                <a:gd name="csY1" fmla="*/ 63 h 183976"/>
                <a:gd name="csX2" fmla="*/ 14579 w 93517"/>
                <a:gd name="csY2" fmla="*/ 2672 h 183976"/>
                <a:gd name="csX3" fmla="*/ 9751 w 93517"/>
                <a:gd name="csY3" fmla="*/ 7892 h 183976"/>
                <a:gd name="csX4" fmla="*/ 15850 w 93517"/>
                <a:gd name="csY4" fmla="*/ 11023 h 183976"/>
                <a:gd name="csX5" fmla="*/ 28556 w 93517"/>
                <a:gd name="csY5" fmla="*/ 15459 h 183976"/>
                <a:gd name="csX6" fmla="*/ 24998 w 93517"/>
                <a:gd name="csY6" fmla="*/ 31639 h 183976"/>
                <a:gd name="csX7" fmla="*/ 4160 w 93517"/>
                <a:gd name="csY7" fmla="*/ 116711 h 183976"/>
                <a:gd name="csX8" fmla="*/ 94 w 93517"/>
                <a:gd name="csY8" fmla="*/ 143068 h 183976"/>
                <a:gd name="csX9" fmla="*/ 32368 w 93517"/>
                <a:gd name="csY9" fmla="*/ 184039 h 183976"/>
                <a:gd name="csX10" fmla="*/ 93612 w 93517"/>
                <a:gd name="csY10" fmla="*/ 107578 h 183976"/>
                <a:gd name="csX11" fmla="*/ 59813 w 93517"/>
                <a:gd name="csY11" fmla="*/ 65824 h 183976"/>
                <a:gd name="csX12" fmla="*/ 30081 w 93517"/>
                <a:gd name="csY12" fmla="*/ 81482 h 183976"/>
                <a:gd name="csX13" fmla="*/ 48886 w 93517"/>
                <a:gd name="csY13" fmla="*/ 2933 h 183976"/>
                <a:gd name="csX14" fmla="*/ 24998 w 93517"/>
                <a:gd name="csY14" fmla="*/ 101576 h 183976"/>
                <a:gd name="csX15" fmla="*/ 28810 w 93517"/>
                <a:gd name="csY15" fmla="*/ 92442 h 183976"/>
                <a:gd name="csX16" fmla="*/ 59305 w 93517"/>
                <a:gd name="csY16" fmla="*/ 71565 h 183976"/>
                <a:gd name="csX17" fmla="*/ 75315 w 93517"/>
                <a:gd name="csY17" fmla="*/ 96096 h 183976"/>
                <a:gd name="csX18" fmla="*/ 62354 w 93517"/>
                <a:gd name="csY18" fmla="*/ 151419 h 183976"/>
                <a:gd name="csX19" fmla="*/ 32368 w 93517"/>
                <a:gd name="csY19" fmla="*/ 178298 h 183976"/>
                <a:gd name="csX20" fmla="*/ 15342 w 93517"/>
                <a:gd name="csY20" fmla="*/ 151941 h 183976"/>
                <a:gd name="csX21" fmla="*/ 19408 w 93517"/>
                <a:gd name="csY21" fmla="*/ 125584 h 183976"/>
                <a:gd name="csX22" fmla="*/ 24998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86" y="2933"/>
                  </a:moveTo>
                  <a:cubicBezTo>
                    <a:pt x="48886" y="2672"/>
                    <a:pt x="48886" y="63"/>
                    <a:pt x="45582" y="63"/>
                  </a:cubicBezTo>
                  <a:cubicBezTo>
                    <a:pt x="39738" y="63"/>
                    <a:pt x="21187" y="2150"/>
                    <a:pt x="14579" y="2672"/>
                  </a:cubicBezTo>
                  <a:cubicBezTo>
                    <a:pt x="12546" y="2933"/>
                    <a:pt x="9751" y="3194"/>
                    <a:pt x="9751" y="7892"/>
                  </a:cubicBezTo>
                  <a:cubicBezTo>
                    <a:pt x="9751" y="11023"/>
                    <a:pt x="12038" y="11023"/>
                    <a:pt x="15850" y="11023"/>
                  </a:cubicBezTo>
                  <a:cubicBezTo>
                    <a:pt x="28048" y="11023"/>
                    <a:pt x="28556" y="12850"/>
                    <a:pt x="28556" y="15459"/>
                  </a:cubicBezTo>
                  <a:cubicBezTo>
                    <a:pt x="28556" y="17286"/>
                    <a:pt x="26269" y="26159"/>
                    <a:pt x="24998" y="31639"/>
                  </a:cubicBezTo>
                  <a:lnTo>
                    <a:pt x="4160" y="116711"/>
                  </a:lnTo>
                  <a:cubicBezTo>
                    <a:pt x="1111" y="129759"/>
                    <a:pt x="94" y="133935"/>
                    <a:pt x="94" y="143068"/>
                  </a:cubicBezTo>
                  <a:cubicBezTo>
                    <a:pt x="94" y="167859"/>
                    <a:pt x="13563" y="184039"/>
                    <a:pt x="32368" y="184039"/>
                  </a:cubicBezTo>
                  <a:cubicBezTo>
                    <a:pt x="62354" y="184039"/>
                    <a:pt x="93612" y="145156"/>
                    <a:pt x="93612" y="107578"/>
                  </a:cubicBezTo>
                  <a:cubicBezTo>
                    <a:pt x="93612" y="83831"/>
                    <a:pt x="80143" y="65824"/>
                    <a:pt x="59813" y="65824"/>
                  </a:cubicBezTo>
                  <a:cubicBezTo>
                    <a:pt x="48124" y="65824"/>
                    <a:pt x="37705" y="73392"/>
                    <a:pt x="30081" y="81482"/>
                  </a:cubicBezTo>
                  <a:lnTo>
                    <a:pt x="48886" y="2933"/>
                  </a:lnTo>
                  <a:close/>
                  <a:moveTo>
                    <a:pt x="24998" y="101576"/>
                  </a:moveTo>
                  <a:cubicBezTo>
                    <a:pt x="26523" y="95835"/>
                    <a:pt x="26523" y="95313"/>
                    <a:pt x="28810" y="92442"/>
                  </a:cubicBezTo>
                  <a:cubicBezTo>
                    <a:pt x="41262" y="75480"/>
                    <a:pt x="52698" y="71565"/>
                    <a:pt x="59305" y="71565"/>
                  </a:cubicBezTo>
                  <a:cubicBezTo>
                    <a:pt x="68453" y="71565"/>
                    <a:pt x="75315" y="79394"/>
                    <a:pt x="75315" y="96096"/>
                  </a:cubicBezTo>
                  <a:cubicBezTo>
                    <a:pt x="75315" y="111492"/>
                    <a:pt x="66929" y="141503"/>
                    <a:pt x="62354" y="151419"/>
                  </a:cubicBezTo>
                  <a:cubicBezTo>
                    <a:pt x="53968" y="168903"/>
                    <a:pt x="42279" y="178298"/>
                    <a:pt x="32368" y="178298"/>
                  </a:cubicBezTo>
                  <a:cubicBezTo>
                    <a:pt x="23728" y="178298"/>
                    <a:pt x="15342" y="171252"/>
                    <a:pt x="15342" y="151941"/>
                  </a:cubicBezTo>
                  <a:cubicBezTo>
                    <a:pt x="15342" y="146983"/>
                    <a:pt x="15342" y="142024"/>
                    <a:pt x="19408" y="125584"/>
                  </a:cubicBezTo>
                  <a:lnTo>
                    <a:pt x="24998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4CE1D90-9938-FE8D-ECAB-1DBDA9B83265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388804" y="3415188"/>
              <a:ext cx="64750" cy="121293"/>
            </a:xfrm>
            <a:custGeom>
              <a:avLst/>
              <a:gdLst>
                <a:gd name="csX0" fmla="*/ 40301 w 64750"/>
                <a:gd name="csY0" fmla="*/ 5179 h 121293"/>
                <a:gd name="csX1" fmla="*/ 34964 w 64750"/>
                <a:gd name="csY1" fmla="*/ 64 h 121293"/>
                <a:gd name="csX2" fmla="*/ 99 w 64750"/>
                <a:gd name="csY2" fmla="*/ 11755 h 121293"/>
                <a:gd name="csX3" fmla="*/ 99 w 64750"/>
                <a:gd name="csY3" fmla="*/ 18331 h 121293"/>
                <a:gd name="csX4" fmla="*/ 25892 w 64750"/>
                <a:gd name="csY4" fmla="*/ 13217 h 121293"/>
                <a:gd name="csX5" fmla="*/ 25892 w 64750"/>
                <a:gd name="csY5" fmla="*/ 106379 h 121293"/>
                <a:gd name="csX6" fmla="*/ 8103 w 64750"/>
                <a:gd name="csY6" fmla="*/ 114782 h 121293"/>
                <a:gd name="csX7" fmla="*/ 1344 w 64750"/>
                <a:gd name="csY7" fmla="*/ 114782 h 121293"/>
                <a:gd name="csX8" fmla="*/ 1344 w 64750"/>
                <a:gd name="csY8" fmla="*/ 121358 h 121293"/>
                <a:gd name="csX9" fmla="*/ 33008 w 64750"/>
                <a:gd name="csY9" fmla="*/ 120627 h 121293"/>
                <a:gd name="csX10" fmla="*/ 64849 w 64750"/>
                <a:gd name="csY10" fmla="*/ 121358 h 121293"/>
                <a:gd name="csX11" fmla="*/ 64849 w 64750"/>
                <a:gd name="csY11" fmla="*/ 114782 h 121293"/>
                <a:gd name="csX12" fmla="*/ 58089 w 64750"/>
                <a:gd name="csY12" fmla="*/ 114782 h 121293"/>
                <a:gd name="csX13" fmla="*/ 40301 w 64750"/>
                <a:gd name="csY13" fmla="*/ 106379 h 121293"/>
                <a:gd name="csX14" fmla="*/ 40301 w 64750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750" h="121293">
                  <a:moveTo>
                    <a:pt x="40301" y="5179"/>
                  </a:moveTo>
                  <a:cubicBezTo>
                    <a:pt x="40301" y="247"/>
                    <a:pt x="39945" y="64"/>
                    <a:pt x="34964" y="64"/>
                  </a:cubicBezTo>
                  <a:cubicBezTo>
                    <a:pt x="23580" y="11573"/>
                    <a:pt x="7392" y="11755"/>
                    <a:pt x="99" y="11755"/>
                  </a:cubicBezTo>
                  <a:lnTo>
                    <a:pt x="99" y="18331"/>
                  </a:lnTo>
                  <a:cubicBezTo>
                    <a:pt x="4368" y="18331"/>
                    <a:pt x="16108" y="18331"/>
                    <a:pt x="25892" y="13217"/>
                  </a:cubicBezTo>
                  <a:lnTo>
                    <a:pt x="25892" y="106379"/>
                  </a:lnTo>
                  <a:cubicBezTo>
                    <a:pt x="25892" y="112407"/>
                    <a:pt x="25892" y="114782"/>
                    <a:pt x="8103" y="114782"/>
                  </a:cubicBezTo>
                  <a:lnTo>
                    <a:pt x="1344" y="114782"/>
                  </a:lnTo>
                  <a:lnTo>
                    <a:pt x="1344" y="121358"/>
                  </a:lnTo>
                  <a:cubicBezTo>
                    <a:pt x="4546" y="121175"/>
                    <a:pt x="26426" y="120627"/>
                    <a:pt x="33008" y="120627"/>
                  </a:cubicBezTo>
                  <a:cubicBezTo>
                    <a:pt x="38522" y="120627"/>
                    <a:pt x="60936" y="121175"/>
                    <a:pt x="64849" y="121358"/>
                  </a:cubicBezTo>
                  <a:lnTo>
                    <a:pt x="64849" y="114782"/>
                  </a:lnTo>
                  <a:lnTo>
                    <a:pt x="58089" y="114782"/>
                  </a:lnTo>
                  <a:cubicBezTo>
                    <a:pt x="40301" y="114782"/>
                    <a:pt x="40301" y="112407"/>
                    <a:pt x="40301" y="106379"/>
                  </a:cubicBezTo>
                  <a:lnTo>
                    <a:pt x="40301" y="5179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CD33E4-6B61-32FD-20E3-3BBE643683E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495362" y="3316233"/>
              <a:ext cx="93517" cy="183976"/>
            </a:xfrm>
            <a:custGeom>
              <a:avLst/>
              <a:gdLst>
                <a:gd name="csX0" fmla="*/ 48895 w 93517"/>
                <a:gd name="csY0" fmla="*/ 2933 h 183976"/>
                <a:gd name="csX1" fmla="*/ 45591 w 93517"/>
                <a:gd name="csY1" fmla="*/ 63 h 183976"/>
                <a:gd name="csX2" fmla="*/ 14588 w 93517"/>
                <a:gd name="csY2" fmla="*/ 2672 h 183976"/>
                <a:gd name="csX3" fmla="*/ 9760 w 93517"/>
                <a:gd name="csY3" fmla="*/ 7892 h 183976"/>
                <a:gd name="csX4" fmla="*/ 15859 w 93517"/>
                <a:gd name="csY4" fmla="*/ 11023 h 183976"/>
                <a:gd name="csX5" fmla="*/ 28565 w 93517"/>
                <a:gd name="csY5" fmla="*/ 15459 h 183976"/>
                <a:gd name="csX6" fmla="*/ 25007 w 93517"/>
                <a:gd name="csY6" fmla="*/ 31639 h 183976"/>
                <a:gd name="csX7" fmla="*/ 4169 w 93517"/>
                <a:gd name="csY7" fmla="*/ 116711 h 183976"/>
                <a:gd name="csX8" fmla="*/ 103 w 93517"/>
                <a:gd name="csY8" fmla="*/ 143068 h 183976"/>
                <a:gd name="csX9" fmla="*/ 32377 w 93517"/>
                <a:gd name="csY9" fmla="*/ 184039 h 183976"/>
                <a:gd name="csX10" fmla="*/ 93620 w 93517"/>
                <a:gd name="csY10" fmla="*/ 107578 h 183976"/>
                <a:gd name="csX11" fmla="*/ 59822 w 93517"/>
                <a:gd name="csY11" fmla="*/ 65824 h 183976"/>
                <a:gd name="csX12" fmla="*/ 30090 w 93517"/>
                <a:gd name="csY12" fmla="*/ 81482 h 183976"/>
                <a:gd name="csX13" fmla="*/ 48895 w 93517"/>
                <a:gd name="csY13" fmla="*/ 2933 h 183976"/>
                <a:gd name="csX14" fmla="*/ 25007 w 93517"/>
                <a:gd name="csY14" fmla="*/ 101576 h 183976"/>
                <a:gd name="csX15" fmla="*/ 28819 w 93517"/>
                <a:gd name="csY15" fmla="*/ 92442 h 183976"/>
                <a:gd name="csX16" fmla="*/ 59314 w 93517"/>
                <a:gd name="csY16" fmla="*/ 71565 h 183976"/>
                <a:gd name="csX17" fmla="*/ 75324 w 93517"/>
                <a:gd name="csY17" fmla="*/ 96096 h 183976"/>
                <a:gd name="csX18" fmla="*/ 62363 w 93517"/>
                <a:gd name="csY18" fmla="*/ 151419 h 183976"/>
                <a:gd name="csX19" fmla="*/ 32377 w 93517"/>
                <a:gd name="csY19" fmla="*/ 178298 h 183976"/>
                <a:gd name="csX20" fmla="*/ 15350 w 93517"/>
                <a:gd name="csY20" fmla="*/ 151941 h 183976"/>
                <a:gd name="csX21" fmla="*/ 19416 w 93517"/>
                <a:gd name="csY21" fmla="*/ 125584 h 183976"/>
                <a:gd name="csX22" fmla="*/ 25007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95" y="2933"/>
                  </a:moveTo>
                  <a:cubicBezTo>
                    <a:pt x="48895" y="2672"/>
                    <a:pt x="48895" y="63"/>
                    <a:pt x="45591" y="63"/>
                  </a:cubicBezTo>
                  <a:cubicBezTo>
                    <a:pt x="39746" y="63"/>
                    <a:pt x="21195" y="2150"/>
                    <a:pt x="14588" y="2672"/>
                  </a:cubicBezTo>
                  <a:cubicBezTo>
                    <a:pt x="12555" y="2933"/>
                    <a:pt x="9760" y="3194"/>
                    <a:pt x="9760" y="7892"/>
                  </a:cubicBezTo>
                  <a:cubicBezTo>
                    <a:pt x="9760" y="11023"/>
                    <a:pt x="12047" y="11023"/>
                    <a:pt x="15859" y="11023"/>
                  </a:cubicBezTo>
                  <a:cubicBezTo>
                    <a:pt x="28057" y="11023"/>
                    <a:pt x="28565" y="12850"/>
                    <a:pt x="28565" y="15459"/>
                  </a:cubicBezTo>
                  <a:cubicBezTo>
                    <a:pt x="28565" y="17286"/>
                    <a:pt x="26278" y="26159"/>
                    <a:pt x="25007" y="31639"/>
                  </a:cubicBezTo>
                  <a:lnTo>
                    <a:pt x="4169" y="116711"/>
                  </a:lnTo>
                  <a:cubicBezTo>
                    <a:pt x="1120" y="129759"/>
                    <a:pt x="103" y="133935"/>
                    <a:pt x="103" y="143068"/>
                  </a:cubicBezTo>
                  <a:cubicBezTo>
                    <a:pt x="103" y="167859"/>
                    <a:pt x="13572" y="184039"/>
                    <a:pt x="32377" y="184039"/>
                  </a:cubicBezTo>
                  <a:cubicBezTo>
                    <a:pt x="62363" y="184039"/>
                    <a:pt x="93620" y="145156"/>
                    <a:pt x="93620" y="107578"/>
                  </a:cubicBezTo>
                  <a:cubicBezTo>
                    <a:pt x="93620" y="83831"/>
                    <a:pt x="80152" y="65824"/>
                    <a:pt x="59822" y="65824"/>
                  </a:cubicBezTo>
                  <a:cubicBezTo>
                    <a:pt x="48132" y="65824"/>
                    <a:pt x="37713" y="73392"/>
                    <a:pt x="30090" y="81482"/>
                  </a:cubicBezTo>
                  <a:lnTo>
                    <a:pt x="48895" y="2933"/>
                  </a:lnTo>
                  <a:close/>
                  <a:moveTo>
                    <a:pt x="25007" y="101576"/>
                  </a:moveTo>
                  <a:cubicBezTo>
                    <a:pt x="26532" y="95835"/>
                    <a:pt x="26532" y="95313"/>
                    <a:pt x="28819" y="92442"/>
                  </a:cubicBezTo>
                  <a:cubicBezTo>
                    <a:pt x="41271" y="75480"/>
                    <a:pt x="52707" y="71565"/>
                    <a:pt x="59314" y="71565"/>
                  </a:cubicBezTo>
                  <a:cubicBezTo>
                    <a:pt x="68462" y="71565"/>
                    <a:pt x="75324" y="79394"/>
                    <a:pt x="75324" y="96096"/>
                  </a:cubicBezTo>
                  <a:cubicBezTo>
                    <a:pt x="75324" y="111492"/>
                    <a:pt x="66937" y="141503"/>
                    <a:pt x="62363" y="151419"/>
                  </a:cubicBezTo>
                  <a:cubicBezTo>
                    <a:pt x="53977" y="168903"/>
                    <a:pt x="42287" y="178298"/>
                    <a:pt x="32377" y="178298"/>
                  </a:cubicBezTo>
                  <a:cubicBezTo>
                    <a:pt x="23736" y="178298"/>
                    <a:pt x="15350" y="171252"/>
                    <a:pt x="15350" y="151941"/>
                  </a:cubicBezTo>
                  <a:cubicBezTo>
                    <a:pt x="15350" y="146983"/>
                    <a:pt x="15350" y="142024"/>
                    <a:pt x="19416" y="125584"/>
                  </a:cubicBezTo>
                  <a:lnTo>
                    <a:pt x="25007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43469E-5114-B2BF-90D6-F500D1D47FB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603686" y="3415188"/>
              <a:ext cx="78625" cy="121293"/>
            </a:xfrm>
            <a:custGeom>
              <a:avLst/>
              <a:gdLst>
                <a:gd name="csX0" fmla="*/ 78733 w 78625"/>
                <a:gd name="csY0" fmla="*/ 88112 h 121293"/>
                <a:gd name="csX1" fmla="*/ 72685 w 78625"/>
                <a:gd name="csY1" fmla="*/ 88112 h 121293"/>
                <a:gd name="csX2" fmla="*/ 68060 w 78625"/>
                <a:gd name="csY2" fmla="*/ 104735 h 121293"/>
                <a:gd name="csX3" fmla="*/ 50449 w 78625"/>
                <a:gd name="csY3" fmla="*/ 105831 h 121293"/>
                <a:gd name="csX4" fmla="*/ 17718 w 78625"/>
                <a:gd name="csY4" fmla="*/ 105831 h 121293"/>
                <a:gd name="csX5" fmla="*/ 53295 w 78625"/>
                <a:gd name="csY5" fmla="*/ 75142 h 121293"/>
                <a:gd name="csX6" fmla="*/ 78733 w 78625"/>
                <a:gd name="csY6" fmla="*/ 35685 h 121293"/>
                <a:gd name="csX7" fmla="*/ 37108 w 78625"/>
                <a:gd name="csY7" fmla="*/ 64 h 121293"/>
                <a:gd name="csX8" fmla="*/ 107 w 78625"/>
                <a:gd name="csY8" fmla="*/ 32762 h 121293"/>
                <a:gd name="csX9" fmla="*/ 9535 w 78625"/>
                <a:gd name="csY9" fmla="*/ 42992 h 121293"/>
                <a:gd name="csX10" fmla="*/ 18963 w 78625"/>
                <a:gd name="csY10" fmla="*/ 33310 h 121293"/>
                <a:gd name="csX11" fmla="*/ 8468 w 78625"/>
                <a:gd name="csY11" fmla="*/ 23629 h 121293"/>
                <a:gd name="csX12" fmla="*/ 34439 w 78625"/>
                <a:gd name="csY12" fmla="*/ 6640 h 121293"/>
                <a:gd name="csX13" fmla="*/ 61478 w 78625"/>
                <a:gd name="csY13" fmla="*/ 35685 h 121293"/>
                <a:gd name="csX14" fmla="*/ 44757 w 78625"/>
                <a:gd name="csY14" fmla="*/ 70758 h 121293"/>
                <a:gd name="csX15" fmla="*/ 1886 w 78625"/>
                <a:gd name="csY15" fmla="*/ 114234 h 121293"/>
                <a:gd name="csX16" fmla="*/ 107 w 78625"/>
                <a:gd name="csY16" fmla="*/ 121358 h 121293"/>
                <a:gd name="csX17" fmla="*/ 73396 w 78625"/>
                <a:gd name="csY17" fmla="*/ 121358 h 121293"/>
                <a:gd name="csX18" fmla="*/ 78733 w 78625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21293">
                  <a:moveTo>
                    <a:pt x="78733" y="88112"/>
                  </a:moveTo>
                  <a:lnTo>
                    <a:pt x="72685" y="88112"/>
                  </a:lnTo>
                  <a:cubicBezTo>
                    <a:pt x="72151" y="92131"/>
                    <a:pt x="70372" y="102908"/>
                    <a:pt x="68060" y="104735"/>
                  </a:cubicBezTo>
                  <a:cubicBezTo>
                    <a:pt x="66637" y="105831"/>
                    <a:pt x="52940" y="105831"/>
                    <a:pt x="50449" y="105831"/>
                  </a:cubicBezTo>
                  <a:lnTo>
                    <a:pt x="17718" y="105831"/>
                  </a:lnTo>
                  <a:cubicBezTo>
                    <a:pt x="36396" y="88842"/>
                    <a:pt x="42622" y="83728"/>
                    <a:pt x="53295" y="75142"/>
                  </a:cubicBezTo>
                  <a:cubicBezTo>
                    <a:pt x="66459" y="64365"/>
                    <a:pt x="78733" y="53039"/>
                    <a:pt x="78733" y="35685"/>
                  </a:cubicBezTo>
                  <a:cubicBezTo>
                    <a:pt x="78733" y="13582"/>
                    <a:pt x="59877" y="64"/>
                    <a:pt x="37108" y="64"/>
                  </a:cubicBezTo>
                  <a:cubicBezTo>
                    <a:pt x="15050" y="64"/>
                    <a:pt x="107" y="15957"/>
                    <a:pt x="107" y="32762"/>
                  </a:cubicBezTo>
                  <a:cubicBezTo>
                    <a:pt x="107" y="42079"/>
                    <a:pt x="7756" y="42992"/>
                    <a:pt x="9535" y="42992"/>
                  </a:cubicBezTo>
                  <a:cubicBezTo>
                    <a:pt x="13805" y="42992"/>
                    <a:pt x="18963" y="39887"/>
                    <a:pt x="18963" y="33310"/>
                  </a:cubicBezTo>
                  <a:cubicBezTo>
                    <a:pt x="18963" y="30022"/>
                    <a:pt x="17718" y="23629"/>
                    <a:pt x="8468" y="23629"/>
                  </a:cubicBezTo>
                  <a:cubicBezTo>
                    <a:pt x="13982" y="10659"/>
                    <a:pt x="26079" y="6640"/>
                    <a:pt x="34439" y="6640"/>
                  </a:cubicBezTo>
                  <a:cubicBezTo>
                    <a:pt x="52228" y="6640"/>
                    <a:pt x="61478" y="20889"/>
                    <a:pt x="61478" y="35685"/>
                  </a:cubicBezTo>
                  <a:cubicBezTo>
                    <a:pt x="61478" y="51578"/>
                    <a:pt x="50449" y="64182"/>
                    <a:pt x="44757" y="70758"/>
                  </a:cubicBezTo>
                  <a:lnTo>
                    <a:pt x="1886" y="114234"/>
                  </a:lnTo>
                  <a:cubicBezTo>
                    <a:pt x="107" y="115878"/>
                    <a:pt x="107" y="116243"/>
                    <a:pt x="107" y="121358"/>
                  </a:cubicBezTo>
                  <a:lnTo>
                    <a:pt x="73396" y="121358"/>
                  </a:lnTo>
                  <a:lnTo>
                    <a:pt x="78733" y="88112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41FFAC-7D0D-934D-E219-F5E8C2812870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770690" y="3418268"/>
              <a:ext cx="26937" cy="27661"/>
            </a:xfrm>
            <a:custGeom>
              <a:avLst/>
              <a:gdLst>
                <a:gd name="csX0" fmla="*/ 27050 w 26937"/>
                <a:gd name="csY0" fmla="*/ 13894 h 27661"/>
                <a:gd name="csX1" fmla="*/ 13582 w 26937"/>
                <a:gd name="csY1" fmla="*/ 63 h 27661"/>
                <a:gd name="csX2" fmla="*/ 113 w 26937"/>
                <a:gd name="csY2" fmla="*/ 13894 h 27661"/>
                <a:gd name="csX3" fmla="*/ 13582 w 26937"/>
                <a:gd name="csY3" fmla="*/ 27724 h 27661"/>
                <a:gd name="csX4" fmla="*/ 27050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0" y="13894"/>
                  </a:moveTo>
                  <a:cubicBezTo>
                    <a:pt x="27050" y="6326"/>
                    <a:pt x="20952" y="63"/>
                    <a:pt x="13582" y="63"/>
                  </a:cubicBezTo>
                  <a:cubicBezTo>
                    <a:pt x="6212" y="63"/>
                    <a:pt x="113" y="6326"/>
                    <a:pt x="113" y="13894"/>
                  </a:cubicBezTo>
                  <a:cubicBezTo>
                    <a:pt x="113" y="21461"/>
                    <a:pt x="6212" y="27724"/>
                    <a:pt x="13582" y="27724"/>
                  </a:cubicBezTo>
                  <a:cubicBezTo>
                    <a:pt x="20952" y="27724"/>
                    <a:pt x="27050" y="21461"/>
                    <a:pt x="27050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AD362F3-6C44-F853-4598-355A7500642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883633" y="3418268"/>
              <a:ext cx="26937" cy="27661"/>
            </a:xfrm>
            <a:custGeom>
              <a:avLst/>
              <a:gdLst>
                <a:gd name="csX0" fmla="*/ 27055 w 26937"/>
                <a:gd name="csY0" fmla="*/ 13894 h 27661"/>
                <a:gd name="csX1" fmla="*/ 13586 w 26937"/>
                <a:gd name="csY1" fmla="*/ 63 h 27661"/>
                <a:gd name="csX2" fmla="*/ 118 w 26937"/>
                <a:gd name="csY2" fmla="*/ 13894 h 27661"/>
                <a:gd name="csX3" fmla="*/ 13586 w 26937"/>
                <a:gd name="csY3" fmla="*/ 27724 h 27661"/>
                <a:gd name="csX4" fmla="*/ 27055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5" y="13894"/>
                  </a:moveTo>
                  <a:cubicBezTo>
                    <a:pt x="27055" y="6326"/>
                    <a:pt x="20956" y="63"/>
                    <a:pt x="13586" y="63"/>
                  </a:cubicBezTo>
                  <a:cubicBezTo>
                    <a:pt x="6217" y="63"/>
                    <a:pt x="118" y="6326"/>
                    <a:pt x="118" y="13894"/>
                  </a:cubicBezTo>
                  <a:cubicBezTo>
                    <a:pt x="118" y="21461"/>
                    <a:pt x="6217" y="27724"/>
                    <a:pt x="13586" y="27724"/>
                  </a:cubicBezTo>
                  <a:cubicBezTo>
                    <a:pt x="20956" y="27724"/>
                    <a:pt x="27055" y="21461"/>
                    <a:pt x="27055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13DAB04-D494-FC63-197E-B5C9EC06BB1A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996575" y="3418268"/>
              <a:ext cx="26937" cy="27661"/>
            </a:xfrm>
            <a:custGeom>
              <a:avLst/>
              <a:gdLst>
                <a:gd name="csX0" fmla="*/ 27059 w 26937"/>
                <a:gd name="csY0" fmla="*/ 13894 h 27661"/>
                <a:gd name="csX1" fmla="*/ 13591 w 26937"/>
                <a:gd name="csY1" fmla="*/ 63 h 27661"/>
                <a:gd name="csX2" fmla="*/ 122 w 26937"/>
                <a:gd name="csY2" fmla="*/ 13894 h 27661"/>
                <a:gd name="csX3" fmla="*/ 13591 w 26937"/>
                <a:gd name="csY3" fmla="*/ 27724 h 27661"/>
                <a:gd name="csX4" fmla="*/ 27059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9" y="13894"/>
                  </a:moveTo>
                  <a:cubicBezTo>
                    <a:pt x="27059" y="6326"/>
                    <a:pt x="20960" y="63"/>
                    <a:pt x="13591" y="63"/>
                  </a:cubicBezTo>
                  <a:cubicBezTo>
                    <a:pt x="6221" y="63"/>
                    <a:pt x="122" y="6326"/>
                    <a:pt x="122" y="13894"/>
                  </a:cubicBezTo>
                  <a:cubicBezTo>
                    <a:pt x="122" y="21461"/>
                    <a:pt x="6221" y="27724"/>
                    <a:pt x="13591" y="27724"/>
                  </a:cubicBezTo>
                  <a:cubicBezTo>
                    <a:pt x="20960" y="27724"/>
                    <a:pt x="27059" y="21461"/>
                    <a:pt x="27059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41E8A4F-83A4-AFAC-0065-1B4E074CA720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099607" y="3316233"/>
              <a:ext cx="93517" cy="183976"/>
            </a:xfrm>
            <a:custGeom>
              <a:avLst/>
              <a:gdLst>
                <a:gd name="csX0" fmla="*/ 48918 w 93517"/>
                <a:gd name="csY0" fmla="*/ 2933 h 183976"/>
                <a:gd name="csX1" fmla="*/ 45615 w 93517"/>
                <a:gd name="csY1" fmla="*/ 63 h 183976"/>
                <a:gd name="csX2" fmla="*/ 14612 w 93517"/>
                <a:gd name="csY2" fmla="*/ 2672 h 183976"/>
                <a:gd name="csX3" fmla="*/ 9783 w 93517"/>
                <a:gd name="csY3" fmla="*/ 7892 h 183976"/>
                <a:gd name="csX4" fmla="*/ 15882 w 93517"/>
                <a:gd name="csY4" fmla="*/ 11023 h 183976"/>
                <a:gd name="csX5" fmla="*/ 28589 w 93517"/>
                <a:gd name="csY5" fmla="*/ 15459 h 183976"/>
                <a:gd name="csX6" fmla="*/ 25031 w 93517"/>
                <a:gd name="csY6" fmla="*/ 31639 h 183976"/>
                <a:gd name="csX7" fmla="*/ 4193 w 93517"/>
                <a:gd name="csY7" fmla="*/ 116711 h 183976"/>
                <a:gd name="csX8" fmla="*/ 127 w 93517"/>
                <a:gd name="csY8" fmla="*/ 143068 h 183976"/>
                <a:gd name="csX9" fmla="*/ 32400 w 93517"/>
                <a:gd name="csY9" fmla="*/ 184039 h 183976"/>
                <a:gd name="csX10" fmla="*/ 93644 w 93517"/>
                <a:gd name="csY10" fmla="*/ 107578 h 183976"/>
                <a:gd name="csX11" fmla="*/ 59846 w 93517"/>
                <a:gd name="csY11" fmla="*/ 65824 h 183976"/>
                <a:gd name="csX12" fmla="*/ 30113 w 93517"/>
                <a:gd name="csY12" fmla="*/ 81482 h 183976"/>
                <a:gd name="csX13" fmla="*/ 48918 w 93517"/>
                <a:gd name="csY13" fmla="*/ 2933 h 183976"/>
                <a:gd name="csX14" fmla="*/ 25031 w 93517"/>
                <a:gd name="csY14" fmla="*/ 101576 h 183976"/>
                <a:gd name="csX15" fmla="*/ 28843 w 93517"/>
                <a:gd name="csY15" fmla="*/ 92442 h 183976"/>
                <a:gd name="csX16" fmla="*/ 59337 w 93517"/>
                <a:gd name="csY16" fmla="*/ 71565 h 183976"/>
                <a:gd name="csX17" fmla="*/ 75347 w 93517"/>
                <a:gd name="csY17" fmla="*/ 96096 h 183976"/>
                <a:gd name="csX18" fmla="*/ 62387 w 93517"/>
                <a:gd name="csY18" fmla="*/ 151419 h 183976"/>
                <a:gd name="csX19" fmla="*/ 32400 w 93517"/>
                <a:gd name="csY19" fmla="*/ 178298 h 183976"/>
                <a:gd name="csX20" fmla="*/ 15374 w 93517"/>
                <a:gd name="csY20" fmla="*/ 151941 h 183976"/>
                <a:gd name="csX21" fmla="*/ 19440 w 93517"/>
                <a:gd name="csY21" fmla="*/ 125584 h 183976"/>
                <a:gd name="csX22" fmla="*/ 2503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918" y="2933"/>
                  </a:moveTo>
                  <a:cubicBezTo>
                    <a:pt x="48918" y="2672"/>
                    <a:pt x="48918" y="63"/>
                    <a:pt x="45615" y="63"/>
                  </a:cubicBezTo>
                  <a:cubicBezTo>
                    <a:pt x="39770" y="63"/>
                    <a:pt x="21219" y="2150"/>
                    <a:pt x="14612" y="2672"/>
                  </a:cubicBezTo>
                  <a:cubicBezTo>
                    <a:pt x="12579" y="2933"/>
                    <a:pt x="9783" y="3194"/>
                    <a:pt x="9783" y="7892"/>
                  </a:cubicBezTo>
                  <a:cubicBezTo>
                    <a:pt x="9783" y="11023"/>
                    <a:pt x="12070" y="11023"/>
                    <a:pt x="15882" y="11023"/>
                  </a:cubicBezTo>
                  <a:cubicBezTo>
                    <a:pt x="28080" y="11023"/>
                    <a:pt x="28589" y="12850"/>
                    <a:pt x="28589" y="15459"/>
                  </a:cubicBezTo>
                  <a:cubicBezTo>
                    <a:pt x="28589" y="17286"/>
                    <a:pt x="26301" y="26159"/>
                    <a:pt x="25031" y="31639"/>
                  </a:cubicBezTo>
                  <a:lnTo>
                    <a:pt x="4193" y="116711"/>
                  </a:lnTo>
                  <a:cubicBezTo>
                    <a:pt x="1143" y="129759"/>
                    <a:pt x="127" y="133935"/>
                    <a:pt x="127" y="143068"/>
                  </a:cubicBezTo>
                  <a:cubicBezTo>
                    <a:pt x="127" y="167859"/>
                    <a:pt x="13595" y="184039"/>
                    <a:pt x="32400" y="184039"/>
                  </a:cubicBezTo>
                  <a:cubicBezTo>
                    <a:pt x="62387" y="184039"/>
                    <a:pt x="93644" y="145156"/>
                    <a:pt x="93644" y="107578"/>
                  </a:cubicBezTo>
                  <a:cubicBezTo>
                    <a:pt x="93644" y="83831"/>
                    <a:pt x="80176" y="65824"/>
                    <a:pt x="59846" y="65824"/>
                  </a:cubicBezTo>
                  <a:cubicBezTo>
                    <a:pt x="48156" y="65824"/>
                    <a:pt x="37737" y="73392"/>
                    <a:pt x="30113" y="81482"/>
                  </a:cubicBezTo>
                  <a:lnTo>
                    <a:pt x="48918" y="2933"/>
                  </a:lnTo>
                  <a:close/>
                  <a:moveTo>
                    <a:pt x="25031" y="101576"/>
                  </a:moveTo>
                  <a:cubicBezTo>
                    <a:pt x="26556" y="95835"/>
                    <a:pt x="26556" y="95313"/>
                    <a:pt x="28843" y="92442"/>
                  </a:cubicBezTo>
                  <a:cubicBezTo>
                    <a:pt x="41295" y="75480"/>
                    <a:pt x="52730" y="71565"/>
                    <a:pt x="59337" y="71565"/>
                  </a:cubicBezTo>
                  <a:cubicBezTo>
                    <a:pt x="68486" y="71565"/>
                    <a:pt x="75347" y="79394"/>
                    <a:pt x="75347" y="96096"/>
                  </a:cubicBezTo>
                  <a:cubicBezTo>
                    <a:pt x="75347" y="111492"/>
                    <a:pt x="66961" y="141503"/>
                    <a:pt x="62387" y="151419"/>
                  </a:cubicBezTo>
                  <a:cubicBezTo>
                    <a:pt x="54001" y="168903"/>
                    <a:pt x="42311" y="178298"/>
                    <a:pt x="32400" y="178298"/>
                  </a:cubicBezTo>
                  <a:cubicBezTo>
                    <a:pt x="23760" y="178298"/>
                    <a:pt x="15374" y="171252"/>
                    <a:pt x="15374" y="151941"/>
                  </a:cubicBezTo>
                  <a:cubicBezTo>
                    <a:pt x="15374" y="146983"/>
                    <a:pt x="15374" y="142024"/>
                    <a:pt x="19440" y="125584"/>
                  </a:cubicBezTo>
                  <a:lnTo>
                    <a:pt x="2503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3681A8-3EC2-A0DA-7D68-A46F6B994004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205086" y="3455924"/>
              <a:ext cx="108688" cy="82384"/>
            </a:xfrm>
            <a:custGeom>
              <a:avLst/>
              <a:gdLst>
                <a:gd name="csX0" fmla="*/ 13472 w 108688"/>
                <a:gd name="csY0" fmla="*/ 69114 h 82384"/>
                <a:gd name="csX1" fmla="*/ 11694 w 108688"/>
                <a:gd name="csY1" fmla="*/ 76604 h 82384"/>
                <a:gd name="csX2" fmla="*/ 17742 w 108688"/>
                <a:gd name="csY2" fmla="*/ 82449 h 82384"/>
                <a:gd name="csX3" fmla="*/ 24679 w 108688"/>
                <a:gd name="csY3" fmla="*/ 78430 h 82384"/>
                <a:gd name="csX4" fmla="*/ 27881 w 108688"/>
                <a:gd name="csY4" fmla="*/ 67105 h 82384"/>
                <a:gd name="csX5" fmla="*/ 31795 w 108688"/>
                <a:gd name="csY5" fmla="*/ 50664 h 82384"/>
                <a:gd name="csX6" fmla="*/ 34819 w 108688"/>
                <a:gd name="csY6" fmla="*/ 38425 h 82384"/>
                <a:gd name="csX7" fmla="*/ 42290 w 108688"/>
                <a:gd name="csY7" fmla="*/ 21985 h 82384"/>
                <a:gd name="csX8" fmla="*/ 68973 w 108688"/>
                <a:gd name="csY8" fmla="*/ 5179 h 82384"/>
                <a:gd name="csX9" fmla="*/ 79468 w 108688"/>
                <a:gd name="csY9" fmla="*/ 17966 h 82384"/>
                <a:gd name="csX10" fmla="*/ 68973 w 108688"/>
                <a:gd name="csY10" fmla="*/ 56875 h 82384"/>
                <a:gd name="csX11" fmla="*/ 66305 w 108688"/>
                <a:gd name="csY11" fmla="*/ 66739 h 82384"/>
                <a:gd name="csX12" fmla="*/ 83204 w 108688"/>
                <a:gd name="csY12" fmla="*/ 82449 h 82384"/>
                <a:gd name="csX13" fmla="*/ 108820 w 108688"/>
                <a:gd name="csY13" fmla="*/ 54500 h 82384"/>
                <a:gd name="csX14" fmla="*/ 105973 w 108688"/>
                <a:gd name="csY14" fmla="*/ 52126 h 82384"/>
                <a:gd name="csX15" fmla="*/ 102593 w 108688"/>
                <a:gd name="csY15" fmla="*/ 55231 h 82384"/>
                <a:gd name="csX16" fmla="*/ 83738 w 108688"/>
                <a:gd name="csY16" fmla="*/ 77334 h 82384"/>
                <a:gd name="csX17" fmla="*/ 79290 w 108688"/>
                <a:gd name="csY17" fmla="*/ 70941 h 82384"/>
                <a:gd name="csX18" fmla="*/ 83382 w 108688"/>
                <a:gd name="csY18" fmla="*/ 56144 h 82384"/>
                <a:gd name="csX19" fmla="*/ 92810 w 108688"/>
                <a:gd name="csY19" fmla="*/ 20889 h 82384"/>
                <a:gd name="csX20" fmla="*/ 69685 w 108688"/>
                <a:gd name="csY20" fmla="*/ 64 h 82384"/>
                <a:gd name="csX21" fmla="*/ 39622 w 108688"/>
                <a:gd name="csY21" fmla="*/ 16687 h 82384"/>
                <a:gd name="csX22" fmla="*/ 20588 w 108688"/>
                <a:gd name="csY22" fmla="*/ 64 h 82384"/>
                <a:gd name="csX23" fmla="*/ 6535 w 108688"/>
                <a:gd name="csY23" fmla="*/ 9929 h 82384"/>
                <a:gd name="csX24" fmla="*/ 131 w 108688"/>
                <a:gd name="csY24" fmla="*/ 28013 h 82384"/>
                <a:gd name="csX25" fmla="*/ 3155 w 108688"/>
                <a:gd name="csY25" fmla="*/ 30388 h 82384"/>
                <a:gd name="csX26" fmla="*/ 7069 w 108688"/>
                <a:gd name="csY26" fmla="*/ 24908 h 82384"/>
                <a:gd name="csX27" fmla="*/ 20054 w 108688"/>
                <a:gd name="csY27" fmla="*/ 5179 h 82384"/>
                <a:gd name="csX28" fmla="*/ 25924 w 108688"/>
                <a:gd name="csY28" fmla="*/ 14130 h 82384"/>
                <a:gd name="csX29" fmla="*/ 23078 w 108688"/>
                <a:gd name="csY29" fmla="*/ 29292 h 82384"/>
                <a:gd name="csX30" fmla="*/ 19165 w 108688"/>
                <a:gd name="csY30" fmla="*/ 45732 h 82384"/>
                <a:gd name="csX31" fmla="*/ 13472 w 108688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688" h="82384">
                  <a:moveTo>
                    <a:pt x="13472" y="69114"/>
                  </a:moveTo>
                  <a:cubicBezTo>
                    <a:pt x="12761" y="71489"/>
                    <a:pt x="11694" y="76056"/>
                    <a:pt x="11694" y="76604"/>
                  </a:cubicBezTo>
                  <a:cubicBezTo>
                    <a:pt x="11694" y="80622"/>
                    <a:pt x="14896" y="82449"/>
                    <a:pt x="17742" y="82449"/>
                  </a:cubicBezTo>
                  <a:cubicBezTo>
                    <a:pt x="20944" y="82449"/>
                    <a:pt x="23790" y="80074"/>
                    <a:pt x="24679" y="78430"/>
                  </a:cubicBezTo>
                  <a:cubicBezTo>
                    <a:pt x="25569" y="76786"/>
                    <a:pt x="26992" y="70941"/>
                    <a:pt x="27881" y="67105"/>
                  </a:cubicBezTo>
                  <a:cubicBezTo>
                    <a:pt x="28771" y="63634"/>
                    <a:pt x="30727" y="55231"/>
                    <a:pt x="31795" y="50664"/>
                  </a:cubicBezTo>
                  <a:cubicBezTo>
                    <a:pt x="32862" y="46645"/>
                    <a:pt x="33929" y="42627"/>
                    <a:pt x="34819" y="38425"/>
                  </a:cubicBezTo>
                  <a:cubicBezTo>
                    <a:pt x="36776" y="30936"/>
                    <a:pt x="37131" y="29474"/>
                    <a:pt x="42290" y="21985"/>
                  </a:cubicBezTo>
                  <a:cubicBezTo>
                    <a:pt x="47271" y="14678"/>
                    <a:pt x="55632" y="5179"/>
                    <a:pt x="68973" y="5179"/>
                  </a:cubicBezTo>
                  <a:cubicBezTo>
                    <a:pt x="79290" y="5179"/>
                    <a:pt x="79468" y="14495"/>
                    <a:pt x="79468" y="17966"/>
                  </a:cubicBezTo>
                  <a:cubicBezTo>
                    <a:pt x="79468" y="28926"/>
                    <a:pt x="71819" y="49203"/>
                    <a:pt x="68973" y="56875"/>
                  </a:cubicBezTo>
                  <a:cubicBezTo>
                    <a:pt x="67016" y="61990"/>
                    <a:pt x="66305" y="63634"/>
                    <a:pt x="66305" y="66739"/>
                  </a:cubicBezTo>
                  <a:cubicBezTo>
                    <a:pt x="66305" y="76421"/>
                    <a:pt x="74132" y="82449"/>
                    <a:pt x="83204" y="82449"/>
                  </a:cubicBezTo>
                  <a:cubicBezTo>
                    <a:pt x="100993" y="82449"/>
                    <a:pt x="108820" y="57240"/>
                    <a:pt x="108820" y="54500"/>
                  </a:cubicBezTo>
                  <a:cubicBezTo>
                    <a:pt x="108820" y="52126"/>
                    <a:pt x="106507" y="52126"/>
                    <a:pt x="105973" y="52126"/>
                  </a:cubicBezTo>
                  <a:cubicBezTo>
                    <a:pt x="103483" y="52126"/>
                    <a:pt x="103305" y="53222"/>
                    <a:pt x="102593" y="55231"/>
                  </a:cubicBezTo>
                  <a:cubicBezTo>
                    <a:pt x="98502" y="69845"/>
                    <a:pt x="90853" y="77334"/>
                    <a:pt x="83738" y="77334"/>
                  </a:cubicBezTo>
                  <a:cubicBezTo>
                    <a:pt x="80002" y="77334"/>
                    <a:pt x="79290" y="74777"/>
                    <a:pt x="79290" y="70941"/>
                  </a:cubicBezTo>
                  <a:cubicBezTo>
                    <a:pt x="79290" y="66739"/>
                    <a:pt x="80180" y="64365"/>
                    <a:pt x="83382" y="56144"/>
                  </a:cubicBezTo>
                  <a:cubicBezTo>
                    <a:pt x="85516" y="50482"/>
                    <a:pt x="92810" y="31118"/>
                    <a:pt x="92810" y="20889"/>
                  </a:cubicBezTo>
                  <a:cubicBezTo>
                    <a:pt x="92810" y="3170"/>
                    <a:pt x="79112" y="64"/>
                    <a:pt x="69685" y="64"/>
                  </a:cubicBezTo>
                  <a:cubicBezTo>
                    <a:pt x="54920" y="64"/>
                    <a:pt x="44958" y="9380"/>
                    <a:pt x="39622" y="16687"/>
                  </a:cubicBezTo>
                  <a:cubicBezTo>
                    <a:pt x="38377" y="4083"/>
                    <a:pt x="27881" y="64"/>
                    <a:pt x="20588" y="64"/>
                  </a:cubicBezTo>
                  <a:cubicBezTo>
                    <a:pt x="12939" y="64"/>
                    <a:pt x="8847" y="5727"/>
                    <a:pt x="6535" y="9929"/>
                  </a:cubicBezTo>
                  <a:cubicBezTo>
                    <a:pt x="2621" y="16687"/>
                    <a:pt x="131" y="27100"/>
                    <a:pt x="131" y="28013"/>
                  </a:cubicBezTo>
                  <a:cubicBezTo>
                    <a:pt x="131" y="30388"/>
                    <a:pt x="2621" y="30388"/>
                    <a:pt x="3155" y="30388"/>
                  </a:cubicBezTo>
                  <a:cubicBezTo>
                    <a:pt x="5645" y="30388"/>
                    <a:pt x="5823" y="29840"/>
                    <a:pt x="7069" y="24908"/>
                  </a:cubicBezTo>
                  <a:cubicBezTo>
                    <a:pt x="9737" y="14130"/>
                    <a:pt x="13117" y="5179"/>
                    <a:pt x="20054" y="5179"/>
                  </a:cubicBezTo>
                  <a:cubicBezTo>
                    <a:pt x="24679" y="5179"/>
                    <a:pt x="25924" y="9198"/>
                    <a:pt x="25924" y="14130"/>
                  </a:cubicBezTo>
                  <a:cubicBezTo>
                    <a:pt x="25924" y="17601"/>
                    <a:pt x="24324" y="24360"/>
                    <a:pt x="23078" y="29292"/>
                  </a:cubicBezTo>
                  <a:cubicBezTo>
                    <a:pt x="21833" y="34224"/>
                    <a:pt x="20054" y="41713"/>
                    <a:pt x="19165" y="45732"/>
                  </a:cubicBezTo>
                  <a:lnTo>
                    <a:pt x="13472" y="6911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</p:grpSp>
      <p:sp>
        <p:nvSpPr>
          <p:cNvPr id="54" name="Graphic 10 2" descr="\documentclass{article}&#10;\input{Macros.tex}&#10;\begin{document}&#10;&#10;$\leftarrow$&#10;\end{document}" title="IguanaTex Shape Display">
            <a:extLst>
              <a:ext uri="{FF2B5EF4-FFF2-40B4-BE49-F238E27FC236}">
                <a16:creationId xmlns:a16="http://schemas.microsoft.com/office/drawing/2014/main" id="{194C6B63-823C-BFD6-292C-39F4B7ECEB80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673574" y="1900912"/>
            <a:ext cx="219091" cy="148604"/>
          </a:xfrm>
          <a:custGeom>
            <a:avLst/>
            <a:gdLst>
              <a:gd name="csX0" fmla="*/ 210286 w 219091"/>
              <a:gd name="csY0" fmla="*/ 80059 h 148604"/>
              <a:gd name="csX1" fmla="*/ 219168 w 219091"/>
              <a:gd name="csY1" fmla="*/ 74365 h 148604"/>
              <a:gd name="csX2" fmla="*/ 210286 w 219091"/>
              <a:gd name="csY2" fmla="*/ 68671 h 148604"/>
              <a:gd name="csX3" fmla="*/ 26970 w 219091"/>
              <a:gd name="csY3" fmla="*/ 68671 h 148604"/>
              <a:gd name="csX4" fmla="*/ 49175 w 219091"/>
              <a:gd name="csY4" fmla="*/ 41342 h 148604"/>
              <a:gd name="csX5" fmla="*/ 62251 w 219091"/>
              <a:gd name="csY5" fmla="*/ 3479 h 148604"/>
              <a:gd name="csX6" fmla="*/ 57317 w 219091"/>
              <a:gd name="csY6" fmla="*/ 63 h 148604"/>
              <a:gd name="csX7" fmla="*/ 51889 w 219091"/>
              <a:gd name="csY7" fmla="*/ 5756 h 148604"/>
              <a:gd name="csX8" fmla="*/ 3778 w 219091"/>
              <a:gd name="csY8" fmla="*/ 70664 h 148604"/>
              <a:gd name="csX9" fmla="*/ 77 w 219091"/>
              <a:gd name="csY9" fmla="*/ 74365 h 148604"/>
              <a:gd name="csX10" fmla="*/ 3778 w 219091"/>
              <a:gd name="csY10" fmla="*/ 78066 h 148604"/>
              <a:gd name="csX11" fmla="*/ 52136 w 219091"/>
              <a:gd name="csY11" fmla="*/ 144397 h 148604"/>
              <a:gd name="csX12" fmla="*/ 57317 w 219091"/>
              <a:gd name="csY12" fmla="*/ 148667 h 148604"/>
              <a:gd name="csX13" fmla="*/ 62251 w 219091"/>
              <a:gd name="csY13" fmla="*/ 145251 h 148604"/>
              <a:gd name="csX14" fmla="*/ 49668 w 219091"/>
              <a:gd name="csY14" fmla="*/ 107673 h 148604"/>
              <a:gd name="csX15" fmla="*/ 26970 w 219091"/>
              <a:gd name="csY15" fmla="*/ 80059 h 148604"/>
              <a:gd name="csX16" fmla="*/ 210286 w 219091"/>
              <a:gd name="csY16" fmla="*/ 80059 h 1486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219091" h="148604">
                <a:moveTo>
                  <a:pt x="210286" y="80059"/>
                </a:moveTo>
                <a:cubicBezTo>
                  <a:pt x="214727" y="80059"/>
                  <a:pt x="219168" y="80059"/>
                  <a:pt x="219168" y="74365"/>
                </a:cubicBezTo>
                <a:cubicBezTo>
                  <a:pt x="219168" y="68671"/>
                  <a:pt x="214727" y="68671"/>
                  <a:pt x="210286" y="68671"/>
                </a:cubicBezTo>
                <a:lnTo>
                  <a:pt x="26970" y="68671"/>
                </a:lnTo>
                <a:cubicBezTo>
                  <a:pt x="40540" y="56715"/>
                  <a:pt x="47201" y="45043"/>
                  <a:pt x="49175" y="41342"/>
                </a:cubicBezTo>
                <a:cubicBezTo>
                  <a:pt x="60278" y="21699"/>
                  <a:pt x="62251" y="3764"/>
                  <a:pt x="62251" y="3479"/>
                </a:cubicBezTo>
                <a:cubicBezTo>
                  <a:pt x="62251" y="63"/>
                  <a:pt x="59291" y="63"/>
                  <a:pt x="57317" y="63"/>
                </a:cubicBezTo>
                <a:cubicBezTo>
                  <a:pt x="53123" y="63"/>
                  <a:pt x="52876" y="632"/>
                  <a:pt x="51889" y="5756"/>
                </a:cubicBezTo>
                <a:cubicBezTo>
                  <a:pt x="46214" y="33655"/>
                  <a:pt x="31657" y="57284"/>
                  <a:pt x="3778" y="70664"/>
                </a:cubicBezTo>
                <a:cubicBezTo>
                  <a:pt x="1064" y="71803"/>
                  <a:pt x="77" y="72372"/>
                  <a:pt x="77" y="74365"/>
                </a:cubicBezTo>
                <a:cubicBezTo>
                  <a:pt x="77" y="76358"/>
                  <a:pt x="1310" y="76927"/>
                  <a:pt x="3778" y="78066"/>
                </a:cubicBezTo>
                <a:cubicBezTo>
                  <a:pt x="29437" y="90307"/>
                  <a:pt x="45968" y="112512"/>
                  <a:pt x="52136" y="144397"/>
                </a:cubicBezTo>
                <a:cubicBezTo>
                  <a:pt x="52876" y="147813"/>
                  <a:pt x="53123" y="148667"/>
                  <a:pt x="57317" y="148667"/>
                </a:cubicBezTo>
                <a:cubicBezTo>
                  <a:pt x="59291" y="148667"/>
                  <a:pt x="62251" y="148667"/>
                  <a:pt x="62251" y="145251"/>
                </a:cubicBezTo>
                <a:cubicBezTo>
                  <a:pt x="62251" y="144681"/>
                  <a:pt x="60031" y="126746"/>
                  <a:pt x="49668" y="107673"/>
                </a:cubicBezTo>
                <a:cubicBezTo>
                  <a:pt x="44734" y="99132"/>
                  <a:pt x="37579" y="89168"/>
                  <a:pt x="26970" y="80059"/>
                </a:cubicBezTo>
                <a:lnTo>
                  <a:pt x="210286" y="80059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  <p:grpSp>
        <p:nvGrpSpPr>
          <p:cNvPr id="55" name="Group 54" descr="\documentclass{article}&#10;\input{Macros.tex}&#10;\begin{document}&#10;&#10;$\bits^n$&#10;\end{document}" title="IguanaTex Shape Display">
            <a:extLst>
              <a:ext uri="{FF2B5EF4-FFF2-40B4-BE49-F238E27FC236}">
                <a16:creationId xmlns:a16="http://schemas.microsoft.com/office/drawing/2014/main" id="{312AE67E-8ACB-5546-E6F8-16A58F6F7CBE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018746" y="1852465"/>
            <a:ext cx="723085" cy="246724"/>
            <a:chOff x="4523666" y="3909321"/>
            <a:chExt cx="723085" cy="24672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D0CDF6F-CE3A-20A6-1B8F-CFA70FE3A48F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523666" y="3909321"/>
              <a:ext cx="90607" cy="246724"/>
            </a:xfrm>
            <a:custGeom>
              <a:avLst/>
              <a:gdLst>
                <a:gd name="csX0" fmla="*/ 53931 w 90607"/>
                <a:gd name="csY0" fmla="*/ 32877 h 246724"/>
                <a:gd name="csX1" fmla="*/ 88387 w 90607"/>
                <a:gd name="csY1" fmla="*/ 5491 h 246724"/>
                <a:gd name="csX2" fmla="*/ 90684 w 90607"/>
                <a:gd name="csY2" fmla="*/ 2777 h 246724"/>
                <a:gd name="csX3" fmla="*/ 85835 w 90607"/>
                <a:gd name="csY3" fmla="*/ 63 h 246724"/>
                <a:gd name="csX4" fmla="*/ 36830 w 90607"/>
                <a:gd name="csY4" fmla="*/ 30903 h 246724"/>
                <a:gd name="csX5" fmla="*/ 36830 w 90607"/>
                <a:gd name="csY5" fmla="*/ 87157 h 246724"/>
                <a:gd name="csX6" fmla="*/ 26621 w 90607"/>
                <a:gd name="csY6" fmla="*/ 112816 h 246724"/>
                <a:gd name="csX7" fmla="*/ 2374 w 90607"/>
                <a:gd name="csY7" fmla="*/ 120711 h 246724"/>
                <a:gd name="csX8" fmla="*/ 77 w 90607"/>
                <a:gd name="csY8" fmla="*/ 123425 h 246724"/>
                <a:gd name="csX9" fmla="*/ 4160 w 90607"/>
                <a:gd name="csY9" fmla="*/ 126139 h 246724"/>
                <a:gd name="csX10" fmla="*/ 36064 w 90607"/>
                <a:gd name="csY10" fmla="*/ 148098 h 246724"/>
                <a:gd name="csX11" fmla="*/ 36830 w 90607"/>
                <a:gd name="csY11" fmla="*/ 160187 h 246724"/>
                <a:gd name="csX12" fmla="*/ 36830 w 90607"/>
                <a:gd name="csY12" fmla="*/ 209039 h 246724"/>
                <a:gd name="csX13" fmla="*/ 49081 w 90607"/>
                <a:gd name="csY13" fmla="*/ 236672 h 246724"/>
                <a:gd name="csX14" fmla="*/ 85835 w 90607"/>
                <a:gd name="csY14" fmla="*/ 246788 h 246724"/>
                <a:gd name="csX15" fmla="*/ 90684 w 90607"/>
                <a:gd name="csY15" fmla="*/ 244074 h 246724"/>
                <a:gd name="csX16" fmla="*/ 86601 w 90607"/>
                <a:gd name="csY16" fmla="*/ 241360 h 246724"/>
                <a:gd name="csX17" fmla="*/ 54696 w 90607"/>
                <a:gd name="csY17" fmla="*/ 219895 h 246724"/>
                <a:gd name="csX18" fmla="*/ 53931 w 90607"/>
                <a:gd name="csY18" fmla="*/ 208298 h 246724"/>
                <a:gd name="csX19" fmla="*/ 53931 w 90607"/>
                <a:gd name="csY19" fmla="*/ 156486 h 246724"/>
                <a:gd name="csX20" fmla="*/ 43721 w 90607"/>
                <a:gd name="csY20" fmla="*/ 133047 h 246724"/>
                <a:gd name="csX21" fmla="*/ 23813 w 90607"/>
                <a:gd name="csY21" fmla="*/ 123425 h 246724"/>
                <a:gd name="csX22" fmla="*/ 53931 w 90607"/>
                <a:gd name="csY22" fmla="*/ 92091 h 246724"/>
                <a:gd name="csX23" fmla="*/ 53931 w 90607"/>
                <a:gd name="csY23" fmla="*/ 32877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90607" h="246724">
                  <a:moveTo>
                    <a:pt x="53931" y="32877"/>
                  </a:moveTo>
                  <a:cubicBezTo>
                    <a:pt x="53931" y="23008"/>
                    <a:pt x="60567" y="7218"/>
                    <a:pt x="88387" y="5491"/>
                  </a:cubicBezTo>
                  <a:cubicBezTo>
                    <a:pt x="89663" y="5244"/>
                    <a:pt x="90684" y="4257"/>
                    <a:pt x="90684" y="2777"/>
                  </a:cubicBezTo>
                  <a:cubicBezTo>
                    <a:pt x="90684" y="63"/>
                    <a:pt x="88642" y="63"/>
                    <a:pt x="85835" y="63"/>
                  </a:cubicBezTo>
                  <a:cubicBezTo>
                    <a:pt x="60312" y="63"/>
                    <a:pt x="37085" y="12646"/>
                    <a:pt x="36830" y="30903"/>
                  </a:cubicBezTo>
                  <a:lnTo>
                    <a:pt x="36830" y="87157"/>
                  </a:lnTo>
                  <a:cubicBezTo>
                    <a:pt x="36830" y="96779"/>
                    <a:pt x="36830" y="104674"/>
                    <a:pt x="26621" y="112816"/>
                  </a:cubicBezTo>
                  <a:cubicBezTo>
                    <a:pt x="17688" y="119971"/>
                    <a:pt x="7989" y="120464"/>
                    <a:pt x="2374" y="120711"/>
                  </a:cubicBezTo>
                  <a:cubicBezTo>
                    <a:pt x="1098" y="120958"/>
                    <a:pt x="77" y="121945"/>
                    <a:pt x="77" y="123425"/>
                  </a:cubicBezTo>
                  <a:cubicBezTo>
                    <a:pt x="77" y="125892"/>
                    <a:pt x="1608" y="125892"/>
                    <a:pt x="4160" y="126139"/>
                  </a:cubicBezTo>
                  <a:cubicBezTo>
                    <a:pt x="21006" y="127126"/>
                    <a:pt x="33257" y="136008"/>
                    <a:pt x="36064" y="148098"/>
                  </a:cubicBezTo>
                  <a:cubicBezTo>
                    <a:pt x="36830" y="150812"/>
                    <a:pt x="36830" y="151305"/>
                    <a:pt x="36830" y="160187"/>
                  </a:cubicBezTo>
                  <a:lnTo>
                    <a:pt x="36830" y="209039"/>
                  </a:lnTo>
                  <a:cubicBezTo>
                    <a:pt x="36830" y="219401"/>
                    <a:pt x="36830" y="227296"/>
                    <a:pt x="49081" y="236672"/>
                  </a:cubicBezTo>
                  <a:cubicBezTo>
                    <a:pt x="59035" y="244074"/>
                    <a:pt x="75881" y="246788"/>
                    <a:pt x="85835" y="246788"/>
                  </a:cubicBezTo>
                  <a:cubicBezTo>
                    <a:pt x="88642" y="246788"/>
                    <a:pt x="90684" y="246788"/>
                    <a:pt x="90684" y="244074"/>
                  </a:cubicBezTo>
                  <a:cubicBezTo>
                    <a:pt x="90684" y="241606"/>
                    <a:pt x="89153" y="241606"/>
                    <a:pt x="86601" y="241360"/>
                  </a:cubicBezTo>
                  <a:cubicBezTo>
                    <a:pt x="70521" y="240373"/>
                    <a:pt x="58014" y="232478"/>
                    <a:pt x="54696" y="219895"/>
                  </a:cubicBezTo>
                  <a:cubicBezTo>
                    <a:pt x="53931" y="217674"/>
                    <a:pt x="53931" y="217181"/>
                    <a:pt x="53931" y="208298"/>
                  </a:cubicBezTo>
                  <a:lnTo>
                    <a:pt x="53931" y="156486"/>
                  </a:lnTo>
                  <a:cubicBezTo>
                    <a:pt x="53931" y="145137"/>
                    <a:pt x="51889" y="140943"/>
                    <a:pt x="43721" y="133047"/>
                  </a:cubicBezTo>
                  <a:cubicBezTo>
                    <a:pt x="38362" y="127866"/>
                    <a:pt x="30960" y="125399"/>
                    <a:pt x="23813" y="123425"/>
                  </a:cubicBezTo>
                  <a:cubicBezTo>
                    <a:pt x="44742" y="117750"/>
                    <a:pt x="53931" y="106401"/>
                    <a:pt x="53931" y="92091"/>
                  </a:cubicBezTo>
                  <a:lnTo>
                    <a:pt x="53931" y="32877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D24C720-71A7-5050-2876-528CC3FA54B1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642860" y="3930046"/>
              <a:ext cx="107452" cy="169746"/>
            </a:xfrm>
            <a:custGeom>
              <a:avLst/>
              <a:gdLst>
                <a:gd name="csX0" fmla="*/ 107535 w 107452"/>
                <a:gd name="csY0" fmla="*/ 85430 h 169746"/>
                <a:gd name="csX1" fmla="*/ 97325 w 107452"/>
                <a:gd name="csY1" fmla="*/ 27696 h 169746"/>
                <a:gd name="csX2" fmla="*/ 53936 w 107452"/>
                <a:gd name="csY2" fmla="*/ 63 h 169746"/>
                <a:gd name="csX3" fmla="*/ 9525 w 107452"/>
                <a:gd name="csY3" fmla="*/ 29423 h 169746"/>
                <a:gd name="csX4" fmla="*/ 82 w 107452"/>
                <a:gd name="csY4" fmla="*/ 85430 h 169746"/>
                <a:gd name="csX5" fmla="*/ 11567 w 107452"/>
                <a:gd name="csY5" fmla="*/ 144890 h 169746"/>
                <a:gd name="csX6" fmla="*/ 53681 w 107452"/>
                <a:gd name="csY6" fmla="*/ 169809 h 169746"/>
                <a:gd name="csX7" fmla="*/ 98091 w 107452"/>
                <a:gd name="csY7" fmla="*/ 141189 h 169746"/>
                <a:gd name="csX8" fmla="*/ 107535 w 107452"/>
                <a:gd name="csY8" fmla="*/ 85430 h 169746"/>
                <a:gd name="csX9" fmla="*/ 53681 w 107452"/>
                <a:gd name="csY9" fmla="*/ 164381 h 169746"/>
                <a:gd name="csX10" fmla="*/ 24074 w 107452"/>
                <a:gd name="csY10" fmla="*/ 134528 h 169746"/>
                <a:gd name="csX11" fmla="*/ 21266 w 107452"/>
                <a:gd name="csY11" fmla="*/ 82469 h 169746"/>
                <a:gd name="csX12" fmla="*/ 23308 w 107452"/>
                <a:gd name="csY12" fmla="*/ 37071 h 169746"/>
                <a:gd name="csX13" fmla="*/ 53681 w 107452"/>
                <a:gd name="csY13" fmla="*/ 5491 h 169746"/>
                <a:gd name="csX14" fmla="*/ 83798 w 107452"/>
                <a:gd name="csY14" fmla="*/ 34358 h 169746"/>
                <a:gd name="csX15" fmla="*/ 86350 w 107452"/>
                <a:gd name="csY15" fmla="*/ 82469 h 169746"/>
                <a:gd name="csX16" fmla="*/ 83543 w 107452"/>
                <a:gd name="csY16" fmla="*/ 133541 h 169746"/>
                <a:gd name="csX17" fmla="*/ 53681 w 107452"/>
                <a:gd name="csY17" fmla="*/ 164381 h 1697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452" h="169746">
                  <a:moveTo>
                    <a:pt x="107535" y="85430"/>
                  </a:moveTo>
                  <a:cubicBezTo>
                    <a:pt x="107535" y="65692"/>
                    <a:pt x="106258" y="45954"/>
                    <a:pt x="97325" y="27696"/>
                  </a:cubicBezTo>
                  <a:cubicBezTo>
                    <a:pt x="85585" y="4010"/>
                    <a:pt x="64656" y="63"/>
                    <a:pt x="53936" y="63"/>
                  </a:cubicBezTo>
                  <a:cubicBezTo>
                    <a:pt x="38622" y="63"/>
                    <a:pt x="19990" y="6478"/>
                    <a:pt x="9525" y="29423"/>
                  </a:cubicBezTo>
                  <a:cubicBezTo>
                    <a:pt x="1358" y="46447"/>
                    <a:pt x="82" y="65692"/>
                    <a:pt x="82" y="85430"/>
                  </a:cubicBezTo>
                  <a:cubicBezTo>
                    <a:pt x="82" y="103934"/>
                    <a:pt x="1103" y="126139"/>
                    <a:pt x="11567" y="144890"/>
                  </a:cubicBezTo>
                  <a:cubicBezTo>
                    <a:pt x="22542" y="164875"/>
                    <a:pt x="41174" y="169809"/>
                    <a:pt x="53681" y="169809"/>
                  </a:cubicBezTo>
                  <a:cubicBezTo>
                    <a:pt x="67463" y="169809"/>
                    <a:pt x="86861" y="164628"/>
                    <a:pt x="98091" y="141189"/>
                  </a:cubicBezTo>
                  <a:cubicBezTo>
                    <a:pt x="106258" y="124165"/>
                    <a:pt x="107535" y="104921"/>
                    <a:pt x="107535" y="85430"/>
                  </a:cubicBezTo>
                  <a:close/>
                  <a:moveTo>
                    <a:pt x="53681" y="164381"/>
                  </a:moveTo>
                  <a:cubicBezTo>
                    <a:pt x="43726" y="164381"/>
                    <a:pt x="28668" y="158213"/>
                    <a:pt x="24074" y="134528"/>
                  </a:cubicBezTo>
                  <a:cubicBezTo>
                    <a:pt x="21266" y="119724"/>
                    <a:pt x="21266" y="97026"/>
                    <a:pt x="21266" y="82469"/>
                  </a:cubicBezTo>
                  <a:cubicBezTo>
                    <a:pt x="21266" y="66678"/>
                    <a:pt x="21266" y="50395"/>
                    <a:pt x="23308" y="37071"/>
                  </a:cubicBezTo>
                  <a:cubicBezTo>
                    <a:pt x="28157" y="7711"/>
                    <a:pt x="47300" y="5491"/>
                    <a:pt x="53681" y="5491"/>
                  </a:cubicBezTo>
                  <a:cubicBezTo>
                    <a:pt x="62103" y="5491"/>
                    <a:pt x="78949" y="9932"/>
                    <a:pt x="83798" y="34358"/>
                  </a:cubicBezTo>
                  <a:cubicBezTo>
                    <a:pt x="86350" y="48174"/>
                    <a:pt x="86350" y="66925"/>
                    <a:pt x="86350" y="82469"/>
                  </a:cubicBezTo>
                  <a:cubicBezTo>
                    <a:pt x="86350" y="100973"/>
                    <a:pt x="86350" y="117750"/>
                    <a:pt x="83543" y="133541"/>
                  </a:cubicBezTo>
                  <a:cubicBezTo>
                    <a:pt x="79714" y="156980"/>
                    <a:pt x="65166" y="164381"/>
                    <a:pt x="53681" y="16438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1EF8127-B33B-E734-7C3B-846EC4C160C6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782473" y="4068212"/>
              <a:ext cx="29862" cy="73770"/>
            </a:xfrm>
            <a:custGeom>
              <a:avLst/>
              <a:gdLst>
                <a:gd name="csX0" fmla="*/ 29949 w 29862"/>
                <a:gd name="csY0" fmla="*/ 25969 h 73770"/>
                <a:gd name="csX1" fmla="*/ 13614 w 29862"/>
                <a:gd name="csY1" fmla="*/ 63 h 73770"/>
                <a:gd name="csX2" fmla="*/ 87 w 29862"/>
                <a:gd name="csY2" fmla="*/ 13139 h 73770"/>
                <a:gd name="csX3" fmla="*/ 13614 w 29862"/>
                <a:gd name="csY3" fmla="*/ 26216 h 73770"/>
                <a:gd name="csX4" fmla="*/ 22547 w 29862"/>
                <a:gd name="csY4" fmla="*/ 23008 h 73770"/>
                <a:gd name="csX5" fmla="*/ 23823 w 29862"/>
                <a:gd name="csY5" fmla="*/ 22268 h 73770"/>
                <a:gd name="csX6" fmla="*/ 24334 w 29862"/>
                <a:gd name="csY6" fmla="*/ 25969 h 73770"/>
                <a:gd name="csX7" fmla="*/ 6978 w 29862"/>
                <a:gd name="csY7" fmla="*/ 67172 h 73770"/>
                <a:gd name="csX8" fmla="*/ 4170 w 29862"/>
                <a:gd name="csY8" fmla="*/ 71119 h 73770"/>
                <a:gd name="csX9" fmla="*/ 6723 w 29862"/>
                <a:gd name="csY9" fmla="*/ 73833 h 73770"/>
                <a:gd name="csX10" fmla="*/ 29949 w 29862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862" h="73770">
                  <a:moveTo>
                    <a:pt x="29949" y="25969"/>
                  </a:moveTo>
                  <a:cubicBezTo>
                    <a:pt x="29949" y="9685"/>
                    <a:pt x="23568" y="63"/>
                    <a:pt x="13614" y="63"/>
                  </a:cubicBezTo>
                  <a:cubicBezTo>
                    <a:pt x="5191" y="63"/>
                    <a:pt x="87" y="6231"/>
                    <a:pt x="87" y="13139"/>
                  </a:cubicBezTo>
                  <a:cubicBezTo>
                    <a:pt x="87" y="19801"/>
                    <a:pt x="5191" y="26216"/>
                    <a:pt x="13614" y="26216"/>
                  </a:cubicBezTo>
                  <a:cubicBezTo>
                    <a:pt x="16677" y="26216"/>
                    <a:pt x="19995" y="25229"/>
                    <a:pt x="22547" y="23008"/>
                  </a:cubicBezTo>
                  <a:cubicBezTo>
                    <a:pt x="23313" y="22515"/>
                    <a:pt x="23568" y="22268"/>
                    <a:pt x="23823" y="22268"/>
                  </a:cubicBezTo>
                  <a:cubicBezTo>
                    <a:pt x="24079" y="22268"/>
                    <a:pt x="24334" y="22515"/>
                    <a:pt x="24334" y="25969"/>
                  </a:cubicBezTo>
                  <a:cubicBezTo>
                    <a:pt x="24334" y="44227"/>
                    <a:pt x="15401" y="59030"/>
                    <a:pt x="6978" y="67172"/>
                  </a:cubicBezTo>
                  <a:cubicBezTo>
                    <a:pt x="4170" y="69886"/>
                    <a:pt x="4170" y="70379"/>
                    <a:pt x="4170" y="71119"/>
                  </a:cubicBezTo>
                  <a:cubicBezTo>
                    <a:pt x="4170" y="72847"/>
                    <a:pt x="5447" y="73833"/>
                    <a:pt x="6723" y="73833"/>
                  </a:cubicBezTo>
                  <a:cubicBezTo>
                    <a:pt x="9530" y="73833"/>
                    <a:pt x="29949" y="54836"/>
                    <a:pt x="29949" y="2596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072D6B-1326-36D8-DC7E-BDFEB8EC90C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896674" y="3930046"/>
              <a:ext cx="84226" cy="164318"/>
            </a:xfrm>
            <a:custGeom>
              <a:avLst/>
              <a:gdLst>
                <a:gd name="csX0" fmla="*/ 52414 w 84226"/>
                <a:gd name="csY0" fmla="*/ 6478 h 164318"/>
                <a:gd name="csX1" fmla="*/ 46543 w 84226"/>
                <a:gd name="csY1" fmla="*/ 63 h 164318"/>
                <a:gd name="csX2" fmla="*/ 91 w 84226"/>
                <a:gd name="csY2" fmla="*/ 15853 h 164318"/>
                <a:gd name="csX3" fmla="*/ 91 w 84226"/>
                <a:gd name="csY3" fmla="*/ 23502 h 164318"/>
                <a:gd name="csX4" fmla="*/ 33527 w 84226"/>
                <a:gd name="csY4" fmla="*/ 17087 h 164318"/>
                <a:gd name="csX5" fmla="*/ 33527 w 84226"/>
                <a:gd name="csY5" fmla="*/ 144890 h 164318"/>
                <a:gd name="csX6" fmla="*/ 9790 w 84226"/>
                <a:gd name="csY6" fmla="*/ 156733 h 164318"/>
                <a:gd name="csX7" fmla="*/ 1623 w 84226"/>
                <a:gd name="csY7" fmla="*/ 156733 h 164318"/>
                <a:gd name="csX8" fmla="*/ 1623 w 84226"/>
                <a:gd name="csY8" fmla="*/ 164381 h 164318"/>
                <a:gd name="csX9" fmla="*/ 42970 w 84226"/>
                <a:gd name="csY9" fmla="*/ 163641 h 164318"/>
                <a:gd name="csX10" fmla="*/ 84318 w 84226"/>
                <a:gd name="csY10" fmla="*/ 164381 h 164318"/>
                <a:gd name="csX11" fmla="*/ 84318 w 84226"/>
                <a:gd name="csY11" fmla="*/ 156733 h 164318"/>
                <a:gd name="csX12" fmla="*/ 76150 w 84226"/>
                <a:gd name="csY12" fmla="*/ 156733 h 164318"/>
                <a:gd name="csX13" fmla="*/ 52414 w 84226"/>
                <a:gd name="csY13" fmla="*/ 144890 h 164318"/>
                <a:gd name="csX14" fmla="*/ 52414 w 84226"/>
                <a:gd name="csY14" fmla="*/ 6478 h 1643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4226" h="164318">
                  <a:moveTo>
                    <a:pt x="52414" y="6478"/>
                  </a:moveTo>
                  <a:cubicBezTo>
                    <a:pt x="52414" y="556"/>
                    <a:pt x="52414" y="63"/>
                    <a:pt x="46543" y="63"/>
                  </a:cubicBezTo>
                  <a:cubicBezTo>
                    <a:pt x="30719" y="15853"/>
                    <a:pt x="8259" y="15853"/>
                    <a:pt x="91" y="15853"/>
                  </a:cubicBezTo>
                  <a:lnTo>
                    <a:pt x="91" y="23502"/>
                  </a:lnTo>
                  <a:cubicBezTo>
                    <a:pt x="5196" y="23502"/>
                    <a:pt x="20254" y="23502"/>
                    <a:pt x="33527" y="17087"/>
                  </a:cubicBezTo>
                  <a:lnTo>
                    <a:pt x="33527" y="144890"/>
                  </a:lnTo>
                  <a:cubicBezTo>
                    <a:pt x="33527" y="153772"/>
                    <a:pt x="32761" y="156733"/>
                    <a:pt x="9790" y="156733"/>
                  </a:cubicBezTo>
                  <a:lnTo>
                    <a:pt x="1623" y="156733"/>
                  </a:lnTo>
                  <a:lnTo>
                    <a:pt x="1623" y="164381"/>
                  </a:lnTo>
                  <a:cubicBezTo>
                    <a:pt x="10556" y="163641"/>
                    <a:pt x="32761" y="163641"/>
                    <a:pt x="42970" y="163641"/>
                  </a:cubicBezTo>
                  <a:cubicBezTo>
                    <a:pt x="53179" y="163641"/>
                    <a:pt x="75385" y="163641"/>
                    <a:pt x="84318" y="164381"/>
                  </a:cubicBezTo>
                  <a:lnTo>
                    <a:pt x="84318" y="156733"/>
                  </a:lnTo>
                  <a:lnTo>
                    <a:pt x="76150" y="156733"/>
                  </a:lnTo>
                  <a:cubicBezTo>
                    <a:pt x="53179" y="156733"/>
                    <a:pt x="52414" y="154019"/>
                    <a:pt x="52414" y="144890"/>
                  </a:cubicBezTo>
                  <a:lnTo>
                    <a:pt x="52414" y="647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A638012-4E61-6204-3651-B4AF807F422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019952" y="3909321"/>
              <a:ext cx="90607" cy="246724"/>
            </a:xfrm>
            <a:custGeom>
              <a:avLst/>
              <a:gdLst>
                <a:gd name="csX0" fmla="*/ 36850 w 90607"/>
                <a:gd name="csY0" fmla="*/ 213973 h 246724"/>
                <a:gd name="csX1" fmla="*/ 2393 w 90607"/>
                <a:gd name="csY1" fmla="*/ 241360 h 246724"/>
                <a:gd name="csX2" fmla="*/ 96 w 90607"/>
                <a:gd name="csY2" fmla="*/ 244074 h 246724"/>
                <a:gd name="csX3" fmla="*/ 5201 w 90607"/>
                <a:gd name="csY3" fmla="*/ 246788 h 246724"/>
                <a:gd name="csX4" fmla="*/ 53950 w 90607"/>
                <a:gd name="csY4" fmla="*/ 215947 h 246724"/>
                <a:gd name="csX5" fmla="*/ 53950 w 90607"/>
                <a:gd name="csY5" fmla="*/ 159694 h 246724"/>
                <a:gd name="csX6" fmla="*/ 64159 w 90607"/>
                <a:gd name="csY6" fmla="*/ 134034 h 246724"/>
                <a:gd name="csX7" fmla="*/ 88407 w 90607"/>
                <a:gd name="csY7" fmla="*/ 126139 h 246724"/>
                <a:gd name="csX8" fmla="*/ 90704 w 90607"/>
                <a:gd name="csY8" fmla="*/ 123425 h 246724"/>
                <a:gd name="csX9" fmla="*/ 86620 w 90607"/>
                <a:gd name="csY9" fmla="*/ 120711 h 246724"/>
                <a:gd name="csX10" fmla="*/ 54716 w 90607"/>
                <a:gd name="csY10" fmla="*/ 98753 h 246724"/>
                <a:gd name="csX11" fmla="*/ 53950 w 90607"/>
                <a:gd name="csY11" fmla="*/ 86663 h 246724"/>
                <a:gd name="csX12" fmla="*/ 53950 w 90607"/>
                <a:gd name="csY12" fmla="*/ 37812 h 246724"/>
                <a:gd name="csX13" fmla="*/ 41699 w 90607"/>
                <a:gd name="csY13" fmla="*/ 10178 h 246724"/>
                <a:gd name="csX14" fmla="*/ 5201 w 90607"/>
                <a:gd name="csY14" fmla="*/ 63 h 246724"/>
                <a:gd name="csX15" fmla="*/ 96 w 90607"/>
                <a:gd name="csY15" fmla="*/ 2777 h 246724"/>
                <a:gd name="csX16" fmla="*/ 4180 w 90607"/>
                <a:gd name="csY16" fmla="*/ 5491 h 246724"/>
                <a:gd name="csX17" fmla="*/ 36084 w 90607"/>
                <a:gd name="csY17" fmla="*/ 26956 h 246724"/>
                <a:gd name="csX18" fmla="*/ 36850 w 90607"/>
                <a:gd name="csY18" fmla="*/ 38552 h 246724"/>
                <a:gd name="csX19" fmla="*/ 36850 w 90607"/>
                <a:gd name="csY19" fmla="*/ 90364 h 246724"/>
                <a:gd name="csX20" fmla="*/ 47059 w 90607"/>
                <a:gd name="csY20" fmla="*/ 113803 h 246724"/>
                <a:gd name="csX21" fmla="*/ 66967 w 90607"/>
                <a:gd name="csY21" fmla="*/ 123425 h 246724"/>
                <a:gd name="csX22" fmla="*/ 36850 w 90607"/>
                <a:gd name="csY22" fmla="*/ 154759 h 246724"/>
                <a:gd name="csX23" fmla="*/ 36850 w 90607"/>
                <a:gd name="csY23" fmla="*/ 213973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90607" h="246724">
                  <a:moveTo>
                    <a:pt x="36850" y="213973"/>
                  </a:moveTo>
                  <a:cubicBezTo>
                    <a:pt x="36850" y="223842"/>
                    <a:pt x="30214" y="239633"/>
                    <a:pt x="2393" y="241360"/>
                  </a:cubicBezTo>
                  <a:cubicBezTo>
                    <a:pt x="1117" y="241606"/>
                    <a:pt x="96" y="242593"/>
                    <a:pt x="96" y="244074"/>
                  </a:cubicBezTo>
                  <a:cubicBezTo>
                    <a:pt x="96" y="246788"/>
                    <a:pt x="2904" y="246788"/>
                    <a:pt x="5201" y="246788"/>
                  </a:cubicBezTo>
                  <a:cubicBezTo>
                    <a:pt x="29958" y="246788"/>
                    <a:pt x="53695" y="234698"/>
                    <a:pt x="53950" y="215947"/>
                  </a:cubicBezTo>
                  <a:lnTo>
                    <a:pt x="53950" y="159694"/>
                  </a:lnTo>
                  <a:cubicBezTo>
                    <a:pt x="53950" y="150071"/>
                    <a:pt x="53950" y="142176"/>
                    <a:pt x="64159" y="134034"/>
                  </a:cubicBezTo>
                  <a:cubicBezTo>
                    <a:pt x="73093" y="126879"/>
                    <a:pt x="82791" y="126386"/>
                    <a:pt x="88407" y="126139"/>
                  </a:cubicBezTo>
                  <a:cubicBezTo>
                    <a:pt x="89683" y="125892"/>
                    <a:pt x="90704" y="124906"/>
                    <a:pt x="90704" y="123425"/>
                  </a:cubicBezTo>
                  <a:cubicBezTo>
                    <a:pt x="90704" y="120958"/>
                    <a:pt x="89172" y="120958"/>
                    <a:pt x="86620" y="120711"/>
                  </a:cubicBezTo>
                  <a:cubicBezTo>
                    <a:pt x="69775" y="119724"/>
                    <a:pt x="57523" y="110842"/>
                    <a:pt x="54716" y="98753"/>
                  </a:cubicBezTo>
                  <a:cubicBezTo>
                    <a:pt x="53950" y="96039"/>
                    <a:pt x="53950" y="95545"/>
                    <a:pt x="53950" y="86663"/>
                  </a:cubicBezTo>
                  <a:lnTo>
                    <a:pt x="53950" y="37812"/>
                  </a:lnTo>
                  <a:cubicBezTo>
                    <a:pt x="53950" y="27449"/>
                    <a:pt x="53950" y="19554"/>
                    <a:pt x="41699" y="10178"/>
                  </a:cubicBezTo>
                  <a:cubicBezTo>
                    <a:pt x="31490" y="2530"/>
                    <a:pt x="13879" y="63"/>
                    <a:pt x="5201" y="63"/>
                  </a:cubicBezTo>
                  <a:cubicBezTo>
                    <a:pt x="2904" y="63"/>
                    <a:pt x="96" y="63"/>
                    <a:pt x="96" y="2777"/>
                  </a:cubicBezTo>
                  <a:cubicBezTo>
                    <a:pt x="96" y="5244"/>
                    <a:pt x="1627" y="5244"/>
                    <a:pt x="4180" y="5491"/>
                  </a:cubicBezTo>
                  <a:cubicBezTo>
                    <a:pt x="20259" y="6478"/>
                    <a:pt x="32766" y="14373"/>
                    <a:pt x="36084" y="26956"/>
                  </a:cubicBezTo>
                  <a:cubicBezTo>
                    <a:pt x="36850" y="29176"/>
                    <a:pt x="36850" y="29670"/>
                    <a:pt x="36850" y="38552"/>
                  </a:cubicBezTo>
                  <a:lnTo>
                    <a:pt x="36850" y="90364"/>
                  </a:lnTo>
                  <a:cubicBezTo>
                    <a:pt x="36850" y="101713"/>
                    <a:pt x="38891" y="105908"/>
                    <a:pt x="47059" y="113803"/>
                  </a:cubicBezTo>
                  <a:cubicBezTo>
                    <a:pt x="52419" y="118984"/>
                    <a:pt x="59821" y="121451"/>
                    <a:pt x="66967" y="123425"/>
                  </a:cubicBezTo>
                  <a:cubicBezTo>
                    <a:pt x="46038" y="129100"/>
                    <a:pt x="36850" y="140449"/>
                    <a:pt x="36850" y="154759"/>
                  </a:cubicBezTo>
                  <a:lnTo>
                    <a:pt x="36850" y="21397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9152DE3-3239-87BB-4FD0-49EDE047891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137589" y="3928666"/>
              <a:ext cx="109162" cy="77891"/>
            </a:xfrm>
            <a:custGeom>
              <a:avLst/>
              <a:gdLst>
                <a:gd name="csX0" fmla="*/ 13501 w 109162"/>
                <a:gd name="csY0" fmla="*/ 65343 h 77891"/>
                <a:gd name="csX1" fmla="*/ 11714 w 109162"/>
                <a:gd name="csY1" fmla="*/ 72424 h 77891"/>
                <a:gd name="csX2" fmla="*/ 17789 w 109162"/>
                <a:gd name="csY2" fmla="*/ 77950 h 77891"/>
                <a:gd name="csX3" fmla="*/ 24757 w 109162"/>
                <a:gd name="csY3" fmla="*/ 74151 h 77891"/>
                <a:gd name="csX4" fmla="*/ 27972 w 109162"/>
                <a:gd name="csY4" fmla="*/ 63443 h 77891"/>
                <a:gd name="csX5" fmla="*/ 31903 w 109162"/>
                <a:gd name="csY5" fmla="*/ 47899 h 77891"/>
                <a:gd name="csX6" fmla="*/ 34940 w 109162"/>
                <a:gd name="csY6" fmla="*/ 36328 h 77891"/>
                <a:gd name="csX7" fmla="*/ 42444 w 109162"/>
                <a:gd name="csY7" fmla="*/ 20784 h 77891"/>
                <a:gd name="csX8" fmla="*/ 69244 w 109162"/>
                <a:gd name="csY8" fmla="*/ 4895 h 77891"/>
                <a:gd name="csX9" fmla="*/ 79785 w 109162"/>
                <a:gd name="csY9" fmla="*/ 16984 h 77891"/>
                <a:gd name="csX10" fmla="*/ 69244 w 109162"/>
                <a:gd name="csY10" fmla="*/ 53771 h 77891"/>
                <a:gd name="csX11" fmla="*/ 66564 w 109162"/>
                <a:gd name="csY11" fmla="*/ 63097 h 77891"/>
                <a:gd name="csX12" fmla="*/ 83537 w 109162"/>
                <a:gd name="csY12" fmla="*/ 77950 h 77891"/>
                <a:gd name="csX13" fmla="*/ 109264 w 109162"/>
                <a:gd name="csY13" fmla="*/ 51526 h 77891"/>
                <a:gd name="csX14" fmla="*/ 106405 w 109162"/>
                <a:gd name="csY14" fmla="*/ 49281 h 77891"/>
                <a:gd name="csX15" fmla="*/ 103011 w 109162"/>
                <a:gd name="csY15" fmla="*/ 52217 h 77891"/>
                <a:gd name="csX16" fmla="*/ 84073 w 109162"/>
                <a:gd name="csY16" fmla="*/ 73114 h 77891"/>
                <a:gd name="csX17" fmla="*/ 79606 w 109162"/>
                <a:gd name="csY17" fmla="*/ 67070 h 77891"/>
                <a:gd name="csX18" fmla="*/ 83715 w 109162"/>
                <a:gd name="csY18" fmla="*/ 53080 h 77891"/>
                <a:gd name="csX19" fmla="*/ 93184 w 109162"/>
                <a:gd name="csY19" fmla="*/ 19748 h 77891"/>
                <a:gd name="csX20" fmla="*/ 69958 w 109162"/>
                <a:gd name="csY20" fmla="*/ 59 h 77891"/>
                <a:gd name="csX21" fmla="*/ 39764 w 109162"/>
                <a:gd name="csY21" fmla="*/ 15776 h 77891"/>
                <a:gd name="csX22" fmla="*/ 20647 w 109162"/>
                <a:gd name="csY22" fmla="*/ 59 h 77891"/>
                <a:gd name="csX23" fmla="*/ 6533 w 109162"/>
                <a:gd name="csY23" fmla="*/ 9385 h 77891"/>
                <a:gd name="csX24" fmla="*/ 101 w 109162"/>
                <a:gd name="csY24" fmla="*/ 26483 h 77891"/>
                <a:gd name="csX25" fmla="*/ 3138 w 109162"/>
                <a:gd name="csY25" fmla="*/ 28729 h 77891"/>
                <a:gd name="csX26" fmla="*/ 7069 w 109162"/>
                <a:gd name="csY26" fmla="*/ 23547 h 77891"/>
                <a:gd name="csX27" fmla="*/ 20111 w 109162"/>
                <a:gd name="csY27" fmla="*/ 4895 h 77891"/>
                <a:gd name="csX28" fmla="*/ 26007 w 109162"/>
                <a:gd name="csY28" fmla="*/ 13358 h 77891"/>
                <a:gd name="csX29" fmla="*/ 23149 w 109162"/>
                <a:gd name="csY29" fmla="*/ 27692 h 77891"/>
                <a:gd name="csX30" fmla="*/ 19218 w 109162"/>
                <a:gd name="csY30" fmla="*/ 43236 h 77891"/>
                <a:gd name="csX31" fmla="*/ 13501 w 109162"/>
                <a:gd name="csY31" fmla="*/ 65343 h 778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9162" h="77891">
                  <a:moveTo>
                    <a:pt x="13501" y="65343"/>
                  </a:moveTo>
                  <a:cubicBezTo>
                    <a:pt x="12786" y="67588"/>
                    <a:pt x="11714" y="71905"/>
                    <a:pt x="11714" y="72424"/>
                  </a:cubicBezTo>
                  <a:cubicBezTo>
                    <a:pt x="11714" y="76223"/>
                    <a:pt x="14930" y="77950"/>
                    <a:pt x="17789" y="77950"/>
                  </a:cubicBezTo>
                  <a:cubicBezTo>
                    <a:pt x="21005" y="77950"/>
                    <a:pt x="23863" y="75705"/>
                    <a:pt x="24757" y="74151"/>
                  </a:cubicBezTo>
                  <a:cubicBezTo>
                    <a:pt x="25650" y="72596"/>
                    <a:pt x="27079" y="67070"/>
                    <a:pt x="27972" y="63443"/>
                  </a:cubicBezTo>
                  <a:cubicBezTo>
                    <a:pt x="28866" y="60161"/>
                    <a:pt x="30831" y="52217"/>
                    <a:pt x="31903" y="47899"/>
                  </a:cubicBezTo>
                  <a:cubicBezTo>
                    <a:pt x="32975" y="44100"/>
                    <a:pt x="34047" y="40300"/>
                    <a:pt x="34940" y="36328"/>
                  </a:cubicBezTo>
                  <a:cubicBezTo>
                    <a:pt x="36906" y="29247"/>
                    <a:pt x="37263" y="27865"/>
                    <a:pt x="42444" y="20784"/>
                  </a:cubicBezTo>
                  <a:cubicBezTo>
                    <a:pt x="47447" y="13876"/>
                    <a:pt x="55844" y="4895"/>
                    <a:pt x="69244" y="4895"/>
                  </a:cubicBezTo>
                  <a:cubicBezTo>
                    <a:pt x="79606" y="4895"/>
                    <a:pt x="79785" y="13703"/>
                    <a:pt x="79785" y="16984"/>
                  </a:cubicBezTo>
                  <a:cubicBezTo>
                    <a:pt x="79785" y="27347"/>
                    <a:pt x="72102" y="46517"/>
                    <a:pt x="69244" y="53771"/>
                  </a:cubicBezTo>
                  <a:cubicBezTo>
                    <a:pt x="67278" y="58607"/>
                    <a:pt x="66564" y="60161"/>
                    <a:pt x="66564" y="63097"/>
                  </a:cubicBezTo>
                  <a:cubicBezTo>
                    <a:pt x="66564" y="72251"/>
                    <a:pt x="74425" y="77950"/>
                    <a:pt x="83537" y="77950"/>
                  </a:cubicBezTo>
                  <a:cubicBezTo>
                    <a:pt x="101403" y="77950"/>
                    <a:pt x="109264" y="54117"/>
                    <a:pt x="109264" y="51526"/>
                  </a:cubicBezTo>
                  <a:cubicBezTo>
                    <a:pt x="109264" y="49281"/>
                    <a:pt x="106941" y="49281"/>
                    <a:pt x="106405" y="49281"/>
                  </a:cubicBezTo>
                  <a:cubicBezTo>
                    <a:pt x="103904" y="49281"/>
                    <a:pt x="103725" y="50317"/>
                    <a:pt x="103011" y="52217"/>
                  </a:cubicBezTo>
                  <a:cubicBezTo>
                    <a:pt x="98902" y="66033"/>
                    <a:pt x="91219" y="73114"/>
                    <a:pt x="84073" y="73114"/>
                  </a:cubicBezTo>
                  <a:cubicBezTo>
                    <a:pt x="80321" y="73114"/>
                    <a:pt x="79606" y="70696"/>
                    <a:pt x="79606" y="67070"/>
                  </a:cubicBezTo>
                  <a:cubicBezTo>
                    <a:pt x="79606" y="63097"/>
                    <a:pt x="80499" y="60852"/>
                    <a:pt x="83715" y="53080"/>
                  </a:cubicBezTo>
                  <a:cubicBezTo>
                    <a:pt x="85859" y="47726"/>
                    <a:pt x="93184" y="29419"/>
                    <a:pt x="93184" y="19748"/>
                  </a:cubicBezTo>
                  <a:cubicBezTo>
                    <a:pt x="93184" y="2995"/>
                    <a:pt x="79427" y="59"/>
                    <a:pt x="69958" y="59"/>
                  </a:cubicBezTo>
                  <a:cubicBezTo>
                    <a:pt x="55129" y="59"/>
                    <a:pt x="45124" y="8867"/>
                    <a:pt x="39764" y="15776"/>
                  </a:cubicBezTo>
                  <a:cubicBezTo>
                    <a:pt x="38514" y="3859"/>
                    <a:pt x="27972" y="59"/>
                    <a:pt x="20647" y="59"/>
                  </a:cubicBezTo>
                  <a:cubicBezTo>
                    <a:pt x="12965" y="59"/>
                    <a:pt x="8856" y="5413"/>
                    <a:pt x="6533" y="9385"/>
                  </a:cubicBezTo>
                  <a:cubicBezTo>
                    <a:pt x="2602" y="15776"/>
                    <a:pt x="101" y="25620"/>
                    <a:pt x="101" y="26483"/>
                  </a:cubicBezTo>
                  <a:cubicBezTo>
                    <a:pt x="101" y="28729"/>
                    <a:pt x="2602" y="28729"/>
                    <a:pt x="3138" y="28729"/>
                  </a:cubicBezTo>
                  <a:cubicBezTo>
                    <a:pt x="5640" y="28729"/>
                    <a:pt x="5818" y="28210"/>
                    <a:pt x="7069" y="23547"/>
                  </a:cubicBezTo>
                  <a:cubicBezTo>
                    <a:pt x="9749" y="13358"/>
                    <a:pt x="13143" y="4895"/>
                    <a:pt x="20111" y="4895"/>
                  </a:cubicBezTo>
                  <a:cubicBezTo>
                    <a:pt x="24757" y="4895"/>
                    <a:pt x="26007" y="8695"/>
                    <a:pt x="26007" y="13358"/>
                  </a:cubicBezTo>
                  <a:cubicBezTo>
                    <a:pt x="26007" y="16639"/>
                    <a:pt x="24399" y="23029"/>
                    <a:pt x="23149" y="27692"/>
                  </a:cubicBezTo>
                  <a:cubicBezTo>
                    <a:pt x="21898" y="32355"/>
                    <a:pt x="20111" y="39436"/>
                    <a:pt x="19218" y="43236"/>
                  </a:cubicBezTo>
                  <a:lnTo>
                    <a:pt x="13501" y="6534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</p:sp>
      </p:grpSp>
      <p:grpSp>
        <p:nvGrpSpPr>
          <p:cNvPr id="141" name="Group 140" descr="\documentclass{article}&#10;\input{Macros.tex}&#10;\begin{document}&#10;&#10;$\ket{k_i}_{0} = \begin{cases}&#10; \ket{0} &amp; k_i = 0 \\ &#10; \ket{1} &amp; k_i = 1&#10;\end{cases}$&#10;\end{document}" title="IguanaTex Shape Display">
            <a:extLst>
              <a:ext uri="{FF2B5EF4-FFF2-40B4-BE49-F238E27FC236}">
                <a16:creationId xmlns:a16="http://schemas.microsoft.com/office/drawing/2014/main" id="{83DEF79B-9256-5236-6DD9-C07D809F20AB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926404" y="1462259"/>
            <a:ext cx="2290537" cy="758900"/>
            <a:chOff x="4529477" y="3881170"/>
            <a:chExt cx="2290537" cy="75890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1959756-D78E-B405-2E21-2C064881858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529477" y="4134225"/>
              <a:ext cx="10177" cy="253051"/>
            </a:xfrm>
            <a:custGeom>
              <a:avLst/>
              <a:gdLst>
                <a:gd name="csX0" fmla="*/ 10254 w 10177"/>
                <a:gd name="csY0" fmla="*/ 9180 h 253051"/>
                <a:gd name="csX1" fmla="*/ 5166 w 10177"/>
                <a:gd name="csY1" fmla="*/ 70 h 253051"/>
                <a:gd name="csX2" fmla="*/ 77 w 10177"/>
                <a:gd name="csY2" fmla="*/ 9180 h 253051"/>
                <a:gd name="csX3" fmla="*/ 77 w 10177"/>
                <a:gd name="csY3" fmla="*/ 244011 h 253051"/>
                <a:gd name="csX4" fmla="*/ 5166 w 10177"/>
                <a:gd name="csY4" fmla="*/ 253121 h 253051"/>
                <a:gd name="csX5" fmla="*/ 10254 w 10177"/>
                <a:gd name="csY5" fmla="*/ 244011 h 253051"/>
                <a:gd name="csX6" fmla="*/ 10254 w 10177"/>
                <a:gd name="csY6" fmla="*/ 9180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77" h="253051">
                  <a:moveTo>
                    <a:pt x="10254" y="9180"/>
                  </a:moveTo>
                  <a:cubicBezTo>
                    <a:pt x="10254" y="4625"/>
                    <a:pt x="10254" y="70"/>
                    <a:pt x="5166" y="70"/>
                  </a:cubicBezTo>
                  <a:cubicBezTo>
                    <a:pt x="77" y="70"/>
                    <a:pt x="77" y="4625"/>
                    <a:pt x="77" y="9180"/>
                  </a:cubicBezTo>
                  <a:lnTo>
                    <a:pt x="77" y="244011"/>
                  </a:lnTo>
                  <a:cubicBezTo>
                    <a:pt x="77" y="248566"/>
                    <a:pt x="77" y="253121"/>
                    <a:pt x="5166" y="253121"/>
                  </a:cubicBezTo>
                  <a:cubicBezTo>
                    <a:pt x="10254" y="253121"/>
                    <a:pt x="10254" y="248566"/>
                    <a:pt x="10254" y="244011"/>
                  </a:cubicBezTo>
                  <a:lnTo>
                    <a:pt x="10254" y="9180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DBC2B85-AB61-315D-9639-2D02A8AED40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583871" y="4148396"/>
              <a:ext cx="115261" cy="178400"/>
            </a:xfrm>
            <a:custGeom>
              <a:avLst/>
              <a:gdLst>
                <a:gd name="csX0" fmla="*/ 59110 w 115261"/>
                <a:gd name="csY0" fmla="*/ 2854 h 178400"/>
                <a:gd name="csX1" fmla="*/ 55802 w 115261"/>
                <a:gd name="csY1" fmla="*/ 70 h 178400"/>
                <a:gd name="csX2" fmla="*/ 24760 w 115261"/>
                <a:gd name="csY2" fmla="*/ 2601 h 178400"/>
                <a:gd name="csX3" fmla="*/ 19926 w 115261"/>
                <a:gd name="csY3" fmla="*/ 7662 h 178400"/>
                <a:gd name="csX4" fmla="*/ 26033 w 115261"/>
                <a:gd name="csY4" fmla="*/ 10698 h 178400"/>
                <a:gd name="csX5" fmla="*/ 38755 w 115261"/>
                <a:gd name="csY5" fmla="*/ 15000 h 178400"/>
                <a:gd name="csX6" fmla="*/ 37991 w 115261"/>
                <a:gd name="csY6" fmla="*/ 20061 h 178400"/>
                <a:gd name="csX7" fmla="*/ 1097 w 115261"/>
                <a:gd name="csY7" fmla="*/ 165819 h 178400"/>
                <a:gd name="csX8" fmla="*/ 79 w 115261"/>
                <a:gd name="csY8" fmla="*/ 171386 h 178400"/>
                <a:gd name="csX9" fmla="*/ 7458 w 115261"/>
                <a:gd name="csY9" fmla="*/ 178471 h 178400"/>
                <a:gd name="csX10" fmla="*/ 16109 w 115261"/>
                <a:gd name="csY10" fmla="*/ 173157 h 178400"/>
                <a:gd name="csX11" fmla="*/ 30358 w 115261"/>
                <a:gd name="csY11" fmla="*/ 117739 h 178400"/>
                <a:gd name="csX12" fmla="*/ 59873 w 115261"/>
                <a:gd name="csY12" fmla="*/ 139248 h 178400"/>
                <a:gd name="csX13" fmla="*/ 59110 w 115261"/>
                <a:gd name="csY13" fmla="*/ 144562 h 178400"/>
                <a:gd name="csX14" fmla="*/ 58092 w 115261"/>
                <a:gd name="csY14" fmla="*/ 153419 h 178400"/>
                <a:gd name="csX15" fmla="*/ 81501 w 115261"/>
                <a:gd name="csY15" fmla="*/ 178471 h 178400"/>
                <a:gd name="csX16" fmla="*/ 101602 w 115261"/>
                <a:gd name="csY16" fmla="*/ 165060 h 178400"/>
                <a:gd name="csX17" fmla="*/ 110762 w 115261"/>
                <a:gd name="csY17" fmla="*/ 139501 h 178400"/>
                <a:gd name="csX18" fmla="*/ 107708 w 115261"/>
                <a:gd name="csY18" fmla="*/ 136971 h 178400"/>
                <a:gd name="csX19" fmla="*/ 104146 w 115261"/>
                <a:gd name="csY19" fmla="*/ 141526 h 178400"/>
                <a:gd name="csX20" fmla="*/ 82010 w 115261"/>
                <a:gd name="csY20" fmla="*/ 172904 h 178400"/>
                <a:gd name="csX21" fmla="*/ 73868 w 115261"/>
                <a:gd name="csY21" fmla="*/ 161011 h 178400"/>
                <a:gd name="csX22" fmla="*/ 75903 w 115261"/>
                <a:gd name="csY22" fmla="*/ 146840 h 178400"/>
                <a:gd name="csX23" fmla="*/ 76921 w 115261"/>
                <a:gd name="csY23" fmla="*/ 138995 h 178400"/>
                <a:gd name="csX24" fmla="*/ 39263 w 115261"/>
                <a:gd name="csY24" fmla="*/ 112425 h 178400"/>
                <a:gd name="csX25" fmla="*/ 61145 w 115261"/>
                <a:gd name="csY25" fmla="*/ 93699 h 178400"/>
                <a:gd name="csX26" fmla="*/ 97531 w 115261"/>
                <a:gd name="csY26" fmla="*/ 69406 h 178400"/>
                <a:gd name="csX27" fmla="*/ 99821 w 115261"/>
                <a:gd name="csY27" fmla="*/ 69659 h 178400"/>
                <a:gd name="csX28" fmla="*/ 105164 w 115261"/>
                <a:gd name="csY28" fmla="*/ 71684 h 178400"/>
                <a:gd name="csX29" fmla="*/ 106182 w 115261"/>
                <a:gd name="csY29" fmla="*/ 72696 h 178400"/>
                <a:gd name="csX30" fmla="*/ 91678 w 115261"/>
                <a:gd name="csY30" fmla="*/ 86361 h 178400"/>
                <a:gd name="csX31" fmla="*/ 101347 w 115261"/>
                <a:gd name="csY31" fmla="*/ 95217 h 178400"/>
                <a:gd name="csX32" fmla="*/ 115341 w 115261"/>
                <a:gd name="csY32" fmla="*/ 79781 h 178400"/>
                <a:gd name="csX33" fmla="*/ 98039 w 115261"/>
                <a:gd name="csY33" fmla="*/ 63839 h 178400"/>
                <a:gd name="csX34" fmla="*/ 60891 w 115261"/>
                <a:gd name="csY34" fmla="*/ 86108 h 178400"/>
                <a:gd name="csX35" fmla="*/ 32648 w 115261"/>
                <a:gd name="csY35" fmla="*/ 109641 h 178400"/>
                <a:gd name="csX36" fmla="*/ 59110 w 115261"/>
                <a:gd name="csY36" fmla="*/ 2854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5261" h="178400">
                  <a:moveTo>
                    <a:pt x="59110" y="2854"/>
                  </a:moveTo>
                  <a:cubicBezTo>
                    <a:pt x="59110" y="2601"/>
                    <a:pt x="59110" y="70"/>
                    <a:pt x="55802" y="70"/>
                  </a:cubicBezTo>
                  <a:cubicBezTo>
                    <a:pt x="49950" y="70"/>
                    <a:pt x="31376" y="2095"/>
                    <a:pt x="24760" y="2601"/>
                  </a:cubicBezTo>
                  <a:cubicBezTo>
                    <a:pt x="22725" y="2854"/>
                    <a:pt x="19926" y="3107"/>
                    <a:pt x="19926" y="7662"/>
                  </a:cubicBezTo>
                  <a:cubicBezTo>
                    <a:pt x="19926" y="10698"/>
                    <a:pt x="22216" y="10698"/>
                    <a:pt x="26033" y="10698"/>
                  </a:cubicBezTo>
                  <a:cubicBezTo>
                    <a:pt x="38246" y="10698"/>
                    <a:pt x="38755" y="12470"/>
                    <a:pt x="38755" y="15000"/>
                  </a:cubicBezTo>
                  <a:lnTo>
                    <a:pt x="37991" y="20061"/>
                  </a:lnTo>
                  <a:lnTo>
                    <a:pt x="1097" y="165819"/>
                  </a:lnTo>
                  <a:cubicBezTo>
                    <a:pt x="79" y="169361"/>
                    <a:pt x="79" y="169867"/>
                    <a:pt x="79" y="171386"/>
                  </a:cubicBezTo>
                  <a:cubicBezTo>
                    <a:pt x="79" y="177206"/>
                    <a:pt x="5168" y="178471"/>
                    <a:pt x="7458" y="178471"/>
                  </a:cubicBezTo>
                  <a:cubicBezTo>
                    <a:pt x="10766" y="178471"/>
                    <a:pt x="14583" y="176194"/>
                    <a:pt x="16109" y="173157"/>
                  </a:cubicBezTo>
                  <a:cubicBezTo>
                    <a:pt x="17382" y="170880"/>
                    <a:pt x="28831" y="124065"/>
                    <a:pt x="30358" y="117739"/>
                  </a:cubicBezTo>
                  <a:cubicBezTo>
                    <a:pt x="39009" y="118498"/>
                    <a:pt x="59873" y="122547"/>
                    <a:pt x="59873" y="139248"/>
                  </a:cubicBezTo>
                  <a:cubicBezTo>
                    <a:pt x="59873" y="141020"/>
                    <a:pt x="59873" y="142032"/>
                    <a:pt x="59110" y="144562"/>
                  </a:cubicBezTo>
                  <a:cubicBezTo>
                    <a:pt x="58601" y="147599"/>
                    <a:pt x="58092" y="150636"/>
                    <a:pt x="58092" y="153419"/>
                  </a:cubicBezTo>
                  <a:cubicBezTo>
                    <a:pt x="58092" y="168349"/>
                    <a:pt x="68270" y="178471"/>
                    <a:pt x="81501" y="178471"/>
                  </a:cubicBezTo>
                  <a:cubicBezTo>
                    <a:pt x="89134" y="178471"/>
                    <a:pt x="96004" y="174422"/>
                    <a:pt x="101602" y="165060"/>
                  </a:cubicBezTo>
                  <a:cubicBezTo>
                    <a:pt x="107963" y="153925"/>
                    <a:pt x="110762" y="140007"/>
                    <a:pt x="110762" y="139501"/>
                  </a:cubicBezTo>
                  <a:cubicBezTo>
                    <a:pt x="110762" y="136971"/>
                    <a:pt x="108472" y="136971"/>
                    <a:pt x="107708" y="136971"/>
                  </a:cubicBezTo>
                  <a:cubicBezTo>
                    <a:pt x="105164" y="136971"/>
                    <a:pt x="104909" y="137983"/>
                    <a:pt x="104146" y="141526"/>
                  </a:cubicBezTo>
                  <a:cubicBezTo>
                    <a:pt x="99057" y="159999"/>
                    <a:pt x="93205" y="172904"/>
                    <a:pt x="82010" y="172904"/>
                  </a:cubicBezTo>
                  <a:cubicBezTo>
                    <a:pt x="77175" y="172904"/>
                    <a:pt x="73868" y="170121"/>
                    <a:pt x="73868" y="161011"/>
                  </a:cubicBezTo>
                  <a:cubicBezTo>
                    <a:pt x="73868" y="156709"/>
                    <a:pt x="74885" y="150889"/>
                    <a:pt x="75903" y="146840"/>
                  </a:cubicBezTo>
                  <a:cubicBezTo>
                    <a:pt x="76921" y="142538"/>
                    <a:pt x="76921" y="141526"/>
                    <a:pt x="76921" y="138995"/>
                  </a:cubicBezTo>
                  <a:cubicBezTo>
                    <a:pt x="76921" y="122547"/>
                    <a:pt x="60891" y="115208"/>
                    <a:pt x="39263" y="112425"/>
                  </a:cubicBezTo>
                  <a:cubicBezTo>
                    <a:pt x="47151" y="107870"/>
                    <a:pt x="55293" y="99772"/>
                    <a:pt x="61145" y="93699"/>
                  </a:cubicBezTo>
                  <a:cubicBezTo>
                    <a:pt x="73359" y="80287"/>
                    <a:pt x="85063" y="69406"/>
                    <a:pt x="97531" y="69406"/>
                  </a:cubicBezTo>
                  <a:cubicBezTo>
                    <a:pt x="99057" y="69406"/>
                    <a:pt x="99312" y="69406"/>
                    <a:pt x="99821" y="69659"/>
                  </a:cubicBezTo>
                  <a:cubicBezTo>
                    <a:pt x="102874" y="70165"/>
                    <a:pt x="103128" y="70165"/>
                    <a:pt x="105164" y="71684"/>
                  </a:cubicBezTo>
                  <a:cubicBezTo>
                    <a:pt x="105673" y="71937"/>
                    <a:pt x="105673" y="72190"/>
                    <a:pt x="106182" y="72696"/>
                  </a:cubicBezTo>
                  <a:cubicBezTo>
                    <a:pt x="93968" y="73455"/>
                    <a:pt x="91678" y="83324"/>
                    <a:pt x="91678" y="86361"/>
                  </a:cubicBezTo>
                  <a:cubicBezTo>
                    <a:pt x="91678" y="90409"/>
                    <a:pt x="94477" y="95217"/>
                    <a:pt x="101347" y="95217"/>
                  </a:cubicBezTo>
                  <a:cubicBezTo>
                    <a:pt x="107963" y="95217"/>
                    <a:pt x="115341" y="89650"/>
                    <a:pt x="115341" y="79781"/>
                  </a:cubicBezTo>
                  <a:cubicBezTo>
                    <a:pt x="115341" y="72190"/>
                    <a:pt x="109489" y="63839"/>
                    <a:pt x="98039" y="63839"/>
                  </a:cubicBezTo>
                  <a:cubicBezTo>
                    <a:pt x="90915" y="63839"/>
                    <a:pt x="79211" y="65864"/>
                    <a:pt x="60891" y="86108"/>
                  </a:cubicBezTo>
                  <a:cubicBezTo>
                    <a:pt x="52240" y="95724"/>
                    <a:pt x="42317" y="105846"/>
                    <a:pt x="32648" y="109641"/>
                  </a:cubicBezTo>
                  <a:lnTo>
                    <a:pt x="59110" y="2854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F52B7E3-BCE0-2159-FA20-19BA2E2BF0B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710711" y="4244529"/>
              <a:ext cx="53967" cy="119212"/>
            </a:xfrm>
            <a:custGeom>
              <a:avLst/>
              <a:gdLst>
                <a:gd name="csX0" fmla="*/ 49421 w 53967"/>
                <a:gd name="csY0" fmla="*/ 6803 h 119212"/>
                <a:gd name="csX1" fmla="*/ 42297 w 53967"/>
                <a:gd name="csY1" fmla="*/ 72 h 119212"/>
                <a:gd name="csX2" fmla="*/ 32322 w 53967"/>
                <a:gd name="csY2" fmla="*/ 9814 h 119212"/>
                <a:gd name="csX3" fmla="*/ 39447 w 53967"/>
                <a:gd name="csY3" fmla="*/ 16545 h 119212"/>
                <a:gd name="csX4" fmla="*/ 49421 w 53967"/>
                <a:gd name="csY4" fmla="*/ 6803 h 119212"/>
                <a:gd name="csX5" fmla="*/ 13087 w 53967"/>
                <a:gd name="csY5" fmla="*/ 96788 h 119212"/>
                <a:gd name="csX6" fmla="*/ 11484 w 53967"/>
                <a:gd name="csY6" fmla="*/ 104228 h 119212"/>
                <a:gd name="csX7" fmla="*/ 28404 w 53967"/>
                <a:gd name="csY7" fmla="*/ 119284 h 119212"/>
                <a:gd name="csX8" fmla="*/ 54052 w 53967"/>
                <a:gd name="csY8" fmla="*/ 92182 h 119212"/>
                <a:gd name="csX9" fmla="*/ 51202 w 53967"/>
                <a:gd name="csY9" fmla="*/ 89880 h 119212"/>
                <a:gd name="csX10" fmla="*/ 47818 w 53967"/>
                <a:gd name="csY10" fmla="*/ 92891 h 119212"/>
                <a:gd name="csX11" fmla="*/ 28938 w 53967"/>
                <a:gd name="csY11" fmla="*/ 114324 h 119212"/>
                <a:gd name="csX12" fmla="*/ 24486 w 53967"/>
                <a:gd name="csY12" fmla="*/ 108125 h 119212"/>
                <a:gd name="csX13" fmla="*/ 27335 w 53967"/>
                <a:gd name="csY13" fmla="*/ 96788 h 119212"/>
                <a:gd name="csX14" fmla="*/ 33035 w 53967"/>
                <a:gd name="csY14" fmla="*/ 82617 h 119212"/>
                <a:gd name="csX15" fmla="*/ 41762 w 53967"/>
                <a:gd name="csY15" fmla="*/ 60121 h 119212"/>
                <a:gd name="csX16" fmla="*/ 42831 w 53967"/>
                <a:gd name="csY16" fmla="*/ 54452 h 119212"/>
                <a:gd name="csX17" fmla="*/ 25910 w 53967"/>
                <a:gd name="csY17" fmla="*/ 39396 h 119212"/>
                <a:gd name="csX18" fmla="*/ 85 w 53967"/>
                <a:gd name="csY18" fmla="*/ 66498 h 119212"/>
                <a:gd name="csX19" fmla="*/ 3113 w 53967"/>
                <a:gd name="csY19" fmla="*/ 68800 h 119212"/>
                <a:gd name="csX20" fmla="*/ 6318 w 53967"/>
                <a:gd name="csY20" fmla="*/ 65966 h 119212"/>
                <a:gd name="csX21" fmla="*/ 25376 w 53967"/>
                <a:gd name="csY21" fmla="*/ 44356 h 119212"/>
                <a:gd name="csX22" fmla="*/ 29829 w 53967"/>
                <a:gd name="csY22" fmla="*/ 50555 h 119212"/>
                <a:gd name="csX23" fmla="*/ 24307 w 53967"/>
                <a:gd name="csY23" fmla="*/ 68269 h 119212"/>
                <a:gd name="csX24" fmla="*/ 13087 w 53967"/>
                <a:gd name="csY24" fmla="*/ 96788 h 1192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3967" h="119212">
                  <a:moveTo>
                    <a:pt x="49421" y="6803"/>
                  </a:moveTo>
                  <a:cubicBezTo>
                    <a:pt x="49421" y="3969"/>
                    <a:pt x="47284" y="72"/>
                    <a:pt x="42297" y="72"/>
                  </a:cubicBezTo>
                  <a:cubicBezTo>
                    <a:pt x="37488" y="72"/>
                    <a:pt x="32322" y="4677"/>
                    <a:pt x="32322" y="9814"/>
                  </a:cubicBezTo>
                  <a:cubicBezTo>
                    <a:pt x="32322" y="12826"/>
                    <a:pt x="34638" y="16545"/>
                    <a:pt x="39447" y="16545"/>
                  </a:cubicBezTo>
                  <a:cubicBezTo>
                    <a:pt x="44612" y="16545"/>
                    <a:pt x="49421" y="11586"/>
                    <a:pt x="49421" y="6803"/>
                  </a:cubicBezTo>
                  <a:close/>
                  <a:moveTo>
                    <a:pt x="13087" y="96788"/>
                  </a:moveTo>
                  <a:cubicBezTo>
                    <a:pt x="12374" y="99091"/>
                    <a:pt x="11484" y="101216"/>
                    <a:pt x="11484" y="104228"/>
                  </a:cubicBezTo>
                  <a:cubicBezTo>
                    <a:pt x="11484" y="112553"/>
                    <a:pt x="18608" y="119284"/>
                    <a:pt x="28404" y="119284"/>
                  </a:cubicBezTo>
                  <a:cubicBezTo>
                    <a:pt x="46215" y="119284"/>
                    <a:pt x="54052" y="94839"/>
                    <a:pt x="54052" y="92182"/>
                  </a:cubicBezTo>
                  <a:cubicBezTo>
                    <a:pt x="54052" y="89880"/>
                    <a:pt x="51736" y="89880"/>
                    <a:pt x="51202" y="89880"/>
                  </a:cubicBezTo>
                  <a:cubicBezTo>
                    <a:pt x="48708" y="89880"/>
                    <a:pt x="48530" y="90942"/>
                    <a:pt x="47818" y="92891"/>
                  </a:cubicBezTo>
                  <a:cubicBezTo>
                    <a:pt x="43721" y="107062"/>
                    <a:pt x="35885" y="114324"/>
                    <a:pt x="28938" y="114324"/>
                  </a:cubicBezTo>
                  <a:cubicBezTo>
                    <a:pt x="25376" y="114324"/>
                    <a:pt x="24486" y="112022"/>
                    <a:pt x="24486" y="108125"/>
                  </a:cubicBezTo>
                  <a:cubicBezTo>
                    <a:pt x="24486" y="104050"/>
                    <a:pt x="25732" y="100685"/>
                    <a:pt x="27335" y="96788"/>
                  </a:cubicBezTo>
                  <a:cubicBezTo>
                    <a:pt x="29116" y="92005"/>
                    <a:pt x="31076" y="87223"/>
                    <a:pt x="33035" y="82617"/>
                  </a:cubicBezTo>
                  <a:cubicBezTo>
                    <a:pt x="34638" y="78366"/>
                    <a:pt x="41050" y="62246"/>
                    <a:pt x="41762" y="60121"/>
                  </a:cubicBezTo>
                  <a:cubicBezTo>
                    <a:pt x="42297" y="58349"/>
                    <a:pt x="42831" y="56224"/>
                    <a:pt x="42831" y="54452"/>
                  </a:cubicBezTo>
                  <a:cubicBezTo>
                    <a:pt x="42831" y="46127"/>
                    <a:pt x="35706" y="39396"/>
                    <a:pt x="25910" y="39396"/>
                  </a:cubicBezTo>
                  <a:cubicBezTo>
                    <a:pt x="8278" y="39396"/>
                    <a:pt x="85" y="63486"/>
                    <a:pt x="85" y="66498"/>
                  </a:cubicBezTo>
                  <a:cubicBezTo>
                    <a:pt x="85" y="68800"/>
                    <a:pt x="2578" y="68800"/>
                    <a:pt x="3113" y="68800"/>
                  </a:cubicBezTo>
                  <a:cubicBezTo>
                    <a:pt x="5606" y="68800"/>
                    <a:pt x="5784" y="67915"/>
                    <a:pt x="6318" y="65966"/>
                  </a:cubicBezTo>
                  <a:cubicBezTo>
                    <a:pt x="10949" y="50733"/>
                    <a:pt x="18786" y="44356"/>
                    <a:pt x="25376" y="44356"/>
                  </a:cubicBezTo>
                  <a:cubicBezTo>
                    <a:pt x="28226" y="44356"/>
                    <a:pt x="29829" y="45773"/>
                    <a:pt x="29829" y="50555"/>
                  </a:cubicBezTo>
                  <a:cubicBezTo>
                    <a:pt x="29829" y="54630"/>
                    <a:pt x="28760" y="57287"/>
                    <a:pt x="24307" y="68269"/>
                  </a:cubicBezTo>
                  <a:lnTo>
                    <a:pt x="13087" y="9678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3840759-7922-FA18-E395-D3E66801B48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801045" y="4134225"/>
              <a:ext cx="56740" cy="253051"/>
            </a:xfrm>
            <a:custGeom>
              <a:avLst/>
              <a:gdLst>
                <a:gd name="csX0" fmla="*/ 55556 w 56740"/>
                <a:gd name="csY0" fmla="*/ 130898 h 253051"/>
                <a:gd name="csX1" fmla="*/ 56828 w 56740"/>
                <a:gd name="csY1" fmla="*/ 126596 h 253051"/>
                <a:gd name="csX2" fmla="*/ 55556 w 56740"/>
                <a:gd name="csY2" fmla="*/ 122294 h 253051"/>
                <a:gd name="csX3" fmla="*/ 11029 w 56740"/>
                <a:gd name="csY3" fmla="*/ 5890 h 253051"/>
                <a:gd name="csX4" fmla="*/ 5177 w 56740"/>
                <a:gd name="csY4" fmla="*/ 70 h 253051"/>
                <a:gd name="csX5" fmla="*/ 88 w 56740"/>
                <a:gd name="csY5" fmla="*/ 5131 h 253051"/>
                <a:gd name="csX6" fmla="*/ 1360 w 56740"/>
                <a:gd name="csY6" fmla="*/ 9180 h 253051"/>
                <a:gd name="csX7" fmla="*/ 46396 w 56740"/>
                <a:gd name="csY7" fmla="*/ 126596 h 253051"/>
                <a:gd name="csX8" fmla="*/ 1360 w 56740"/>
                <a:gd name="csY8" fmla="*/ 243505 h 253051"/>
                <a:gd name="csX9" fmla="*/ 88 w 56740"/>
                <a:gd name="csY9" fmla="*/ 248060 h 253051"/>
                <a:gd name="csX10" fmla="*/ 5177 w 56740"/>
                <a:gd name="csY10" fmla="*/ 253121 h 253051"/>
                <a:gd name="csX11" fmla="*/ 10520 w 56740"/>
                <a:gd name="csY11" fmla="*/ 248060 h 253051"/>
                <a:gd name="csX12" fmla="*/ 55556 w 56740"/>
                <a:gd name="csY12" fmla="*/ 13089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740" h="253051">
                  <a:moveTo>
                    <a:pt x="55556" y="130898"/>
                  </a:moveTo>
                  <a:cubicBezTo>
                    <a:pt x="56828" y="127861"/>
                    <a:pt x="56828" y="127355"/>
                    <a:pt x="56828" y="126596"/>
                  </a:cubicBezTo>
                  <a:cubicBezTo>
                    <a:pt x="56828" y="125837"/>
                    <a:pt x="56828" y="125331"/>
                    <a:pt x="55556" y="122294"/>
                  </a:cubicBezTo>
                  <a:lnTo>
                    <a:pt x="11029" y="5890"/>
                  </a:lnTo>
                  <a:cubicBezTo>
                    <a:pt x="9502" y="1589"/>
                    <a:pt x="7976" y="70"/>
                    <a:pt x="5177" y="70"/>
                  </a:cubicBezTo>
                  <a:cubicBezTo>
                    <a:pt x="2378" y="70"/>
                    <a:pt x="88" y="2348"/>
                    <a:pt x="88" y="5131"/>
                  </a:cubicBezTo>
                  <a:cubicBezTo>
                    <a:pt x="88" y="5890"/>
                    <a:pt x="88" y="6397"/>
                    <a:pt x="1360" y="9180"/>
                  </a:cubicBezTo>
                  <a:lnTo>
                    <a:pt x="46396" y="126596"/>
                  </a:lnTo>
                  <a:lnTo>
                    <a:pt x="1360" y="243505"/>
                  </a:lnTo>
                  <a:cubicBezTo>
                    <a:pt x="88" y="246289"/>
                    <a:pt x="88" y="246795"/>
                    <a:pt x="88" y="248060"/>
                  </a:cubicBezTo>
                  <a:cubicBezTo>
                    <a:pt x="88" y="250844"/>
                    <a:pt x="2378" y="253121"/>
                    <a:pt x="5177" y="253121"/>
                  </a:cubicBezTo>
                  <a:cubicBezTo>
                    <a:pt x="8485" y="253121"/>
                    <a:pt x="9502" y="250591"/>
                    <a:pt x="10520" y="248060"/>
                  </a:cubicBezTo>
                  <a:lnTo>
                    <a:pt x="55556" y="13089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F40AF3C-7171-8241-87D7-66FB702A3CA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895262" y="4282310"/>
              <a:ext cx="82642" cy="121160"/>
            </a:xfrm>
            <a:custGeom>
              <a:avLst/>
              <a:gdLst>
                <a:gd name="csX0" fmla="*/ 82734 w 82642"/>
                <a:gd name="csY0" fmla="*/ 61185 h 121160"/>
                <a:gd name="csX1" fmla="*/ 72226 w 82642"/>
                <a:gd name="csY1" fmla="*/ 15307 h 121160"/>
                <a:gd name="csX2" fmla="*/ 41413 w 82642"/>
                <a:gd name="csY2" fmla="*/ 73 h 121160"/>
                <a:gd name="csX3" fmla="*/ 92 w 82642"/>
                <a:gd name="csY3" fmla="*/ 61185 h 121160"/>
                <a:gd name="csX4" fmla="*/ 41413 w 82642"/>
                <a:gd name="csY4" fmla="*/ 121234 h 121160"/>
                <a:gd name="csX5" fmla="*/ 82734 w 82642"/>
                <a:gd name="csY5" fmla="*/ 61185 h 121160"/>
                <a:gd name="csX6" fmla="*/ 41413 w 82642"/>
                <a:gd name="csY6" fmla="*/ 116274 h 121160"/>
                <a:gd name="csX7" fmla="*/ 18793 w 82642"/>
                <a:gd name="csY7" fmla="*/ 96966 h 121160"/>
                <a:gd name="csX8" fmla="*/ 16300 w 82642"/>
                <a:gd name="csY8" fmla="*/ 58882 h 121160"/>
                <a:gd name="csX9" fmla="*/ 18971 w 82642"/>
                <a:gd name="csY9" fmla="*/ 22747 h 121160"/>
                <a:gd name="csX10" fmla="*/ 41413 w 82642"/>
                <a:gd name="csY10" fmla="*/ 5033 h 121160"/>
                <a:gd name="csX11" fmla="*/ 63499 w 82642"/>
                <a:gd name="csY11" fmla="*/ 21152 h 121160"/>
                <a:gd name="csX12" fmla="*/ 66527 w 82642"/>
                <a:gd name="csY12" fmla="*/ 58882 h 121160"/>
                <a:gd name="csX13" fmla="*/ 64211 w 82642"/>
                <a:gd name="csY13" fmla="*/ 96258 h 121160"/>
                <a:gd name="csX14" fmla="*/ 41413 w 82642"/>
                <a:gd name="csY14" fmla="*/ 116274 h 121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642" h="121160">
                  <a:moveTo>
                    <a:pt x="82734" y="61185"/>
                  </a:moveTo>
                  <a:cubicBezTo>
                    <a:pt x="82734" y="41700"/>
                    <a:pt x="80419" y="27706"/>
                    <a:pt x="72226" y="15307"/>
                  </a:cubicBezTo>
                  <a:cubicBezTo>
                    <a:pt x="66705" y="7159"/>
                    <a:pt x="55662" y="73"/>
                    <a:pt x="41413" y="73"/>
                  </a:cubicBezTo>
                  <a:cubicBezTo>
                    <a:pt x="92" y="73"/>
                    <a:pt x="92" y="48431"/>
                    <a:pt x="92" y="61185"/>
                  </a:cubicBezTo>
                  <a:cubicBezTo>
                    <a:pt x="92" y="73939"/>
                    <a:pt x="92" y="121234"/>
                    <a:pt x="41413" y="121234"/>
                  </a:cubicBezTo>
                  <a:cubicBezTo>
                    <a:pt x="82734" y="121234"/>
                    <a:pt x="82734" y="73939"/>
                    <a:pt x="82734" y="61185"/>
                  </a:cubicBezTo>
                  <a:close/>
                  <a:moveTo>
                    <a:pt x="41413" y="116274"/>
                  </a:moveTo>
                  <a:cubicBezTo>
                    <a:pt x="33220" y="116274"/>
                    <a:pt x="22355" y="111492"/>
                    <a:pt x="18793" y="96966"/>
                  </a:cubicBezTo>
                  <a:cubicBezTo>
                    <a:pt x="16300" y="86515"/>
                    <a:pt x="16300" y="71990"/>
                    <a:pt x="16300" y="58882"/>
                  </a:cubicBezTo>
                  <a:cubicBezTo>
                    <a:pt x="16300" y="45951"/>
                    <a:pt x="16300" y="32489"/>
                    <a:pt x="18971" y="22747"/>
                  </a:cubicBezTo>
                  <a:cubicBezTo>
                    <a:pt x="22712" y="8753"/>
                    <a:pt x="34111" y="5033"/>
                    <a:pt x="41413" y="5033"/>
                  </a:cubicBezTo>
                  <a:cubicBezTo>
                    <a:pt x="51031" y="5033"/>
                    <a:pt x="60293" y="10879"/>
                    <a:pt x="63499" y="21152"/>
                  </a:cubicBezTo>
                  <a:cubicBezTo>
                    <a:pt x="66348" y="30718"/>
                    <a:pt x="66527" y="43471"/>
                    <a:pt x="66527" y="58882"/>
                  </a:cubicBezTo>
                  <a:cubicBezTo>
                    <a:pt x="66527" y="71990"/>
                    <a:pt x="66527" y="85098"/>
                    <a:pt x="64211" y="96258"/>
                  </a:cubicBezTo>
                  <a:cubicBezTo>
                    <a:pt x="60649" y="112377"/>
                    <a:pt x="48538" y="116274"/>
                    <a:pt x="41413" y="116274"/>
                  </a:cubicBez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175AEEB-A50C-7382-5D4C-41C9F69D076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085072" y="4231143"/>
              <a:ext cx="169203" cy="59213"/>
            </a:xfrm>
            <a:custGeom>
              <a:avLst/>
              <a:gdLst>
                <a:gd name="csX0" fmla="*/ 160652 w 169203"/>
                <a:gd name="csY0" fmla="*/ 10192 h 59213"/>
                <a:gd name="csX1" fmla="*/ 169303 w 169203"/>
                <a:gd name="csY1" fmla="*/ 5131 h 59213"/>
                <a:gd name="csX2" fmla="*/ 160906 w 169203"/>
                <a:gd name="csY2" fmla="*/ 70 h 59213"/>
                <a:gd name="csX3" fmla="*/ 8496 w 169203"/>
                <a:gd name="csY3" fmla="*/ 70 h 59213"/>
                <a:gd name="csX4" fmla="*/ 99 w 169203"/>
                <a:gd name="csY4" fmla="*/ 5131 h 59213"/>
                <a:gd name="csX5" fmla="*/ 8750 w 169203"/>
                <a:gd name="csY5" fmla="*/ 10192 h 59213"/>
                <a:gd name="csX6" fmla="*/ 160652 w 169203"/>
                <a:gd name="csY6" fmla="*/ 10192 h 59213"/>
                <a:gd name="csX7" fmla="*/ 160906 w 169203"/>
                <a:gd name="csY7" fmla="*/ 59284 h 59213"/>
                <a:gd name="csX8" fmla="*/ 169303 w 169203"/>
                <a:gd name="csY8" fmla="*/ 54223 h 59213"/>
                <a:gd name="csX9" fmla="*/ 160652 w 169203"/>
                <a:gd name="csY9" fmla="*/ 49162 h 59213"/>
                <a:gd name="csX10" fmla="*/ 8750 w 169203"/>
                <a:gd name="csY10" fmla="*/ 49162 h 59213"/>
                <a:gd name="csX11" fmla="*/ 99 w 169203"/>
                <a:gd name="csY11" fmla="*/ 54223 h 59213"/>
                <a:gd name="csX12" fmla="*/ 8496 w 169203"/>
                <a:gd name="csY12" fmla="*/ 59284 h 59213"/>
                <a:gd name="csX13" fmla="*/ 160906 w 169203"/>
                <a:gd name="csY13" fmla="*/ 59284 h 59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9203" h="59213">
                  <a:moveTo>
                    <a:pt x="160652" y="10192"/>
                  </a:moveTo>
                  <a:cubicBezTo>
                    <a:pt x="164468" y="10192"/>
                    <a:pt x="169303" y="10192"/>
                    <a:pt x="169303" y="5131"/>
                  </a:cubicBezTo>
                  <a:cubicBezTo>
                    <a:pt x="169303" y="70"/>
                    <a:pt x="164468" y="70"/>
                    <a:pt x="160906" y="70"/>
                  </a:cubicBezTo>
                  <a:lnTo>
                    <a:pt x="8496" y="70"/>
                  </a:lnTo>
                  <a:cubicBezTo>
                    <a:pt x="4933" y="70"/>
                    <a:pt x="99" y="70"/>
                    <a:pt x="99" y="5131"/>
                  </a:cubicBezTo>
                  <a:cubicBezTo>
                    <a:pt x="99" y="10192"/>
                    <a:pt x="4933" y="10192"/>
                    <a:pt x="8750" y="10192"/>
                  </a:cubicBezTo>
                  <a:lnTo>
                    <a:pt x="160652" y="10192"/>
                  </a:lnTo>
                  <a:close/>
                  <a:moveTo>
                    <a:pt x="160906" y="59284"/>
                  </a:moveTo>
                  <a:cubicBezTo>
                    <a:pt x="164468" y="59284"/>
                    <a:pt x="169303" y="59284"/>
                    <a:pt x="169303" y="54223"/>
                  </a:cubicBezTo>
                  <a:cubicBezTo>
                    <a:pt x="169303" y="49162"/>
                    <a:pt x="164468" y="49162"/>
                    <a:pt x="160652" y="49162"/>
                  </a:cubicBezTo>
                  <a:lnTo>
                    <a:pt x="8750" y="49162"/>
                  </a:lnTo>
                  <a:cubicBezTo>
                    <a:pt x="4933" y="49162"/>
                    <a:pt x="99" y="49162"/>
                    <a:pt x="99" y="54223"/>
                  </a:cubicBezTo>
                  <a:cubicBezTo>
                    <a:pt x="99" y="59284"/>
                    <a:pt x="4933" y="59284"/>
                    <a:pt x="8496" y="59284"/>
                  </a:cubicBezTo>
                  <a:lnTo>
                    <a:pt x="160906" y="59284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A85D299-DC4D-6788-54E3-820045CCAE57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376039" y="3881170"/>
              <a:ext cx="131546" cy="758900"/>
            </a:xfrm>
            <a:custGeom>
              <a:avLst/>
              <a:gdLst>
                <a:gd name="csX0" fmla="*/ 78223 w 131546"/>
                <a:gd name="csY0" fmla="*/ 472500 h 758900"/>
                <a:gd name="csX1" fmla="*/ 14613 w 131546"/>
                <a:gd name="csY1" fmla="*/ 379630 h 758900"/>
                <a:gd name="csX2" fmla="*/ 77969 w 131546"/>
                <a:gd name="csY2" fmla="*/ 288025 h 758900"/>
                <a:gd name="csX3" fmla="*/ 78223 w 131546"/>
                <a:gd name="csY3" fmla="*/ 286507 h 758900"/>
                <a:gd name="csX4" fmla="*/ 78223 w 131546"/>
                <a:gd name="csY4" fmla="*/ 111143 h 758900"/>
                <a:gd name="csX5" fmla="*/ 80259 w 131546"/>
                <a:gd name="csY5" fmla="*/ 76222 h 758900"/>
                <a:gd name="csX6" fmla="*/ 129366 w 131546"/>
                <a:gd name="csY6" fmla="*/ 11947 h 758900"/>
                <a:gd name="csX7" fmla="*/ 131656 w 131546"/>
                <a:gd name="csY7" fmla="*/ 5873 h 758900"/>
                <a:gd name="csX8" fmla="*/ 125804 w 131546"/>
                <a:gd name="csY8" fmla="*/ 53 h 758900"/>
                <a:gd name="csX9" fmla="*/ 113845 w 131546"/>
                <a:gd name="csY9" fmla="*/ 4102 h 758900"/>
                <a:gd name="csX10" fmla="*/ 53542 w 131546"/>
                <a:gd name="csY10" fmla="*/ 92164 h 758900"/>
                <a:gd name="csX11" fmla="*/ 53542 w 131546"/>
                <a:gd name="csY11" fmla="*/ 272083 h 758900"/>
                <a:gd name="csX12" fmla="*/ 40311 w 131546"/>
                <a:gd name="csY12" fmla="*/ 334081 h 758900"/>
                <a:gd name="csX13" fmla="*/ 3926 w 131546"/>
                <a:gd name="csY13" fmla="*/ 372544 h 758900"/>
                <a:gd name="csX14" fmla="*/ 110 w 131546"/>
                <a:gd name="csY14" fmla="*/ 379377 h 758900"/>
                <a:gd name="csX15" fmla="*/ 2400 w 131546"/>
                <a:gd name="csY15" fmla="*/ 385450 h 758900"/>
                <a:gd name="csX16" fmla="*/ 52779 w 131546"/>
                <a:gd name="csY16" fmla="*/ 463390 h 758900"/>
                <a:gd name="csX17" fmla="*/ 53542 w 131546"/>
                <a:gd name="csY17" fmla="*/ 472500 h 758900"/>
                <a:gd name="csX18" fmla="*/ 53542 w 131546"/>
                <a:gd name="csY18" fmla="*/ 666843 h 758900"/>
                <a:gd name="csX19" fmla="*/ 115372 w 131546"/>
                <a:gd name="csY19" fmla="*/ 755664 h 758900"/>
                <a:gd name="csX20" fmla="*/ 125804 w 131546"/>
                <a:gd name="csY20" fmla="*/ 758953 h 758900"/>
                <a:gd name="csX21" fmla="*/ 131656 w 131546"/>
                <a:gd name="csY21" fmla="*/ 753133 h 758900"/>
                <a:gd name="csX22" fmla="*/ 130384 w 131546"/>
                <a:gd name="csY22" fmla="*/ 747819 h 758900"/>
                <a:gd name="csX23" fmla="*/ 79241 w 131546"/>
                <a:gd name="csY23" fmla="*/ 676965 h 758900"/>
                <a:gd name="csX24" fmla="*/ 78223 w 131546"/>
                <a:gd name="csY24" fmla="*/ 666590 h 758900"/>
                <a:gd name="csX25" fmla="*/ 78223 w 131546"/>
                <a:gd name="csY25" fmla="*/ 472500 h 758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31546" h="758900">
                  <a:moveTo>
                    <a:pt x="78223" y="472500"/>
                  </a:moveTo>
                  <a:cubicBezTo>
                    <a:pt x="78223" y="444664"/>
                    <a:pt x="58886" y="401898"/>
                    <a:pt x="14613" y="379630"/>
                  </a:cubicBezTo>
                  <a:cubicBezTo>
                    <a:pt x="42092" y="364953"/>
                    <a:pt x="74915" y="335346"/>
                    <a:pt x="77969" y="288025"/>
                  </a:cubicBezTo>
                  <a:lnTo>
                    <a:pt x="78223" y="286507"/>
                  </a:lnTo>
                  <a:lnTo>
                    <a:pt x="78223" y="111143"/>
                  </a:lnTo>
                  <a:cubicBezTo>
                    <a:pt x="78223" y="90392"/>
                    <a:pt x="78223" y="85838"/>
                    <a:pt x="80259" y="76222"/>
                  </a:cubicBezTo>
                  <a:cubicBezTo>
                    <a:pt x="84839" y="55978"/>
                    <a:pt x="97052" y="30925"/>
                    <a:pt x="129366" y="11947"/>
                  </a:cubicBezTo>
                  <a:cubicBezTo>
                    <a:pt x="131401" y="10681"/>
                    <a:pt x="131656" y="10428"/>
                    <a:pt x="131656" y="5873"/>
                  </a:cubicBezTo>
                  <a:cubicBezTo>
                    <a:pt x="131656" y="306"/>
                    <a:pt x="131401" y="53"/>
                    <a:pt x="125804" y="53"/>
                  </a:cubicBezTo>
                  <a:cubicBezTo>
                    <a:pt x="121224" y="53"/>
                    <a:pt x="120715" y="53"/>
                    <a:pt x="113845" y="4102"/>
                  </a:cubicBezTo>
                  <a:cubicBezTo>
                    <a:pt x="56850" y="36240"/>
                    <a:pt x="53542" y="83307"/>
                    <a:pt x="53542" y="92164"/>
                  </a:cubicBezTo>
                  <a:lnTo>
                    <a:pt x="53542" y="272083"/>
                  </a:lnTo>
                  <a:cubicBezTo>
                    <a:pt x="53542" y="290303"/>
                    <a:pt x="53542" y="310800"/>
                    <a:pt x="40311" y="334081"/>
                  </a:cubicBezTo>
                  <a:cubicBezTo>
                    <a:pt x="28607" y="354831"/>
                    <a:pt x="14867" y="365206"/>
                    <a:pt x="3926" y="372544"/>
                  </a:cubicBezTo>
                  <a:cubicBezTo>
                    <a:pt x="364" y="374822"/>
                    <a:pt x="110" y="375075"/>
                    <a:pt x="110" y="379377"/>
                  </a:cubicBezTo>
                  <a:cubicBezTo>
                    <a:pt x="110" y="383932"/>
                    <a:pt x="364" y="384185"/>
                    <a:pt x="2400" y="385450"/>
                  </a:cubicBezTo>
                  <a:cubicBezTo>
                    <a:pt x="24027" y="399621"/>
                    <a:pt x="47181" y="422142"/>
                    <a:pt x="52779" y="463390"/>
                  </a:cubicBezTo>
                  <a:cubicBezTo>
                    <a:pt x="53542" y="468957"/>
                    <a:pt x="53542" y="469463"/>
                    <a:pt x="53542" y="472500"/>
                  </a:cubicBezTo>
                  <a:lnTo>
                    <a:pt x="53542" y="666843"/>
                  </a:lnTo>
                  <a:cubicBezTo>
                    <a:pt x="53542" y="687340"/>
                    <a:pt x="66264" y="729852"/>
                    <a:pt x="115372" y="755664"/>
                  </a:cubicBezTo>
                  <a:cubicBezTo>
                    <a:pt x="121224" y="758953"/>
                    <a:pt x="121733" y="758953"/>
                    <a:pt x="125804" y="758953"/>
                  </a:cubicBezTo>
                  <a:cubicBezTo>
                    <a:pt x="131401" y="758953"/>
                    <a:pt x="131656" y="758700"/>
                    <a:pt x="131656" y="753133"/>
                  </a:cubicBezTo>
                  <a:cubicBezTo>
                    <a:pt x="131656" y="748578"/>
                    <a:pt x="131401" y="748325"/>
                    <a:pt x="130384" y="747819"/>
                  </a:cubicBezTo>
                  <a:cubicBezTo>
                    <a:pt x="119443" y="740987"/>
                    <a:pt x="86111" y="720996"/>
                    <a:pt x="79241" y="676965"/>
                  </a:cubicBezTo>
                  <a:cubicBezTo>
                    <a:pt x="78223" y="670386"/>
                    <a:pt x="78223" y="669879"/>
                    <a:pt x="78223" y="666590"/>
                  </a:cubicBezTo>
                  <a:lnTo>
                    <a:pt x="78223" y="472500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43E7E17-C954-87F2-6B61-63954EE2C3F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625533" y="3961643"/>
              <a:ext cx="10177" cy="253051"/>
            </a:xfrm>
            <a:custGeom>
              <a:avLst/>
              <a:gdLst>
                <a:gd name="csX0" fmla="*/ 10297 w 10177"/>
                <a:gd name="csY0" fmla="*/ 9173 h 253051"/>
                <a:gd name="csX1" fmla="*/ 5208 w 10177"/>
                <a:gd name="csY1" fmla="*/ 63 h 253051"/>
                <a:gd name="csX2" fmla="*/ 120 w 10177"/>
                <a:gd name="csY2" fmla="*/ 9173 h 253051"/>
                <a:gd name="csX3" fmla="*/ 120 w 10177"/>
                <a:gd name="csY3" fmla="*/ 244005 h 253051"/>
                <a:gd name="csX4" fmla="*/ 5208 w 10177"/>
                <a:gd name="csY4" fmla="*/ 253115 h 253051"/>
                <a:gd name="csX5" fmla="*/ 10297 w 10177"/>
                <a:gd name="csY5" fmla="*/ 244005 h 253051"/>
                <a:gd name="csX6" fmla="*/ 10297 w 10177"/>
                <a:gd name="csY6" fmla="*/ 9173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77" h="253051">
                  <a:moveTo>
                    <a:pt x="10297" y="9173"/>
                  </a:moveTo>
                  <a:cubicBezTo>
                    <a:pt x="10297" y="4618"/>
                    <a:pt x="10297" y="63"/>
                    <a:pt x="5208" y="63"/>
                  </a:cubicBezTo>
                  <a:cubicBezTo>
                    <a:pt x="120" y="63"/>
                    <a:pt x="120" y="4618"/>
                    <a:pt x="120" y="9173"/>
                  </a:cubicBezTo>
                  <a:lnTo>
                    <a:pt x="120" y="244005"/>
                  </a:lnTo>
                  <a:cubicBezTo>
                    <a:pt x="120" y="248560"/>
                    <a:pt x="120" y="253115"/>
                    <a:pt x="5208" y="253115"/>
                  </a:cubicBezTo>
                  <a:cubicBezTo>
                    <a:pt x="10297" y="253115"/>
                    <a:pt x="10297" y="248560"/>
                    <a:pt x="10297" y="244005"/>
                  </a:cubicBezTo>
                  <a:lnTo>
                    <a:pt x="10297" y="9173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DDC0F69-655C-117A-C6AD-3A9FE9FB61C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675857" y="3982900"/>
              <a:ext cx="107119" cy="174099"/>
            </a:xfrm>
            <a:custGeom>
              <a:avLst/>
              <a:gdLst>
                <a:gd name="csX0" fmla="*/ 107242 w 107119"/>
                <a:gd name="csY0" fmla="*/ 87619 h 174099"/>
                <a:gd name="csX1" fmla="*/ 97065 w 107119"/>
                <a:gd name="csY1" fmla="*/ 28405 h 174099"/>
                <a:gd name="csX2" fmla="*/ 53810 w 107119"/>
                <a:gd name="csY2" fmla="*/ 63 h 174099"/>
                <a:gd name="csX3" fmla="*/ 9537 w 107119"/>
                <a:gd name="csY3" fmla="*/ 30177 h 174099"/>
                <a:gd name="csX4" fmla="*/ 122 w 107119"/>
                <a:gd name="csY4" fmla="*/ 87619 h 174099"/>
                <a:gd name="csX5" fmla="*/ 11572 w 107119"/>
                <a:gd name="csY5" fmla="*/ 148604 h 174099"/>
                <a:gd name="csX6" fmla="*/ 53555 w 107119"/>
                <a:gd name="csY6" fmla="*/ 174163 h 174099"/>
                <a:gd name="csX7" fmla="*/ 97828 w 107119"/>
                <a:gd name="csY7" fmla="*/ 144809 h 174099"/>
                <a:gd name="csX8" fmla="*/ 107242 w 107119"/>
                <a:gd name="csY8" fmla="*/ 87619 h 174099"/>
                <a:gd name="csX9" fmla="*/ 53555 w 107119"/>
                <a:gd name="csY9" fmla="*/ 168595 h 174099"/>
                <a:gd name="csX10" fmla="*/ 24040 w 107119"/>
                <a:gd name="csY10" fmla="*/ 137976 h 174099"/>
                <a:gd name="csX11" fmla="*/ 21241 w 107119"/>
                <a:gd name="csY11" fmla="*/ 84582 h 174099"/>
                <a:gd name="csX12" fmla="*/ 23277 w 107119"/>
                <a:gd name="csY12" fmla="*/ 38021 h 174099"/>
                <a:gd name="csX13" fmla="*/ 53555 w 107119"/>
                <a:gd name="csY13" fmla="*/ 5631 h 174099"/>
                <a:gd name="csX14" fmla="*/ 83579 w 107119"/>
                <a:gd name="csY14" fmla="*/ 35238 h 174099"/>
                <a:gd name="csX15" fmla="*/ 86124 w 107119"/>
                <a:gd name="csY15" fmla="*/ 84582 h 174099"/>
                <a:gd name="csX16" fmla="*/ 83325 w 107119"/>
                <a:gd name="csY16" fmla="*/ 136964 h 174099"/>
                <a:gd name="csX17" fmla="*/ 53555 w 107119"/>
                <a:gd name="csY17" fmla="*/ 168595 h 17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119" h="174099">
                  <a:moveTo>
                    <a:pt x="107242" y="87619"/>
                  </a:moveTo>
                  <a:cubicBezTo>
                    <a:pt x="107242" y="67375"/>
                    <a:pt x="105970" y="47131"/>
                    <a:pt x="97065" y="28405"/>
                  </a:cubicBezTo>
                  <a:cubicBezTo>
                    <a:pt x="85360" y="4112"/>
                    <a:pt x="64496" y="63"/>
                    <a:pt x="53810" y="63"/>
                  </a:cubicBezTo>
                  <a:cubicBezTo>
                    <a:pt x="38543" y="63"/>
                    <a:pt x="19969" y="6643"/>
                    <a:pt x="9537" y="30177"/>
                  </a:cubicBezTo>
                  <a:cubicBezTo>
                    <a:pt x="1395" y="47637"/>
                    <a:pt x="122" y="67375"/>
                    <a:pt x="122" y="87619"/>
                  </a:cubicBezTo>
                  <a:cubicBezTo>
                    <a:pt x="122" y="106598"/>
                    <a:pt x="1140" y="129373"/>
                    <a:pt x="11572" y="148604"/>
                  </a:cubicBezTo>
                  <a:cubicBezTo>
                    <a:pt x="22513" y="169102"/>
                    <a:pt x="41087" y="174163"/>
                    <a:pt x="53555" y="174163"/>
                  </a:cubicBezTo>
                  <a:cubicBezTo>
                    <a:pt x="67295" y="174163"/>
                    <a:pt x="86633" y="168849"/>
                    <a:pt x="97828" y="144809"/>
                  </a:cubicBezTo>
                  <a:cubicBezTo>
                    <a:pt x="105970" y="127348"/>
                    <a:pt x="107242" y="107610"/>
                    <a:pt x="107242" y="87619"/>
                  </a:cubicBezTo>
                  <a:close/>
                  <a:moveTo>
                    <a:pt x="53555" y="168595"/>
                  </a:moveTo>
                  <a:cubicBezTo>
                    <a:pt x="43632" y="168595"/>
                    <a:pt x="28620" y="162269"/>
                    <a:pt x="24040" y="137976"/>
                  </a:cubicBezTo>
                  <a:cubicBezTo>
                    <a:pt x="21241" y="122793"/>
                    <a:pt x="21241" y="99512"/>
                    <a:pt x="21241" y="84582"/>
                  </a:cubicBezTo>
                  <a:cubicBezTo>
                    <a:pt x="21241" y="68387"/>
                    <a:pt x="21241" y="51686"/>
                    <a:pt x="23277" y="38021"/>
                  </a:cubicBezTo>
                  <a:cubicBezTo>
                    <a:pt x="28111" y="7908"/>
                    <a:pt x="47194" y="5631"/>
                    <a:pt x="53555" y="5631"/>
                  </a:cubicBezTo>
                  <a:cubicBezTo>
                    <a:pt x="61952" y="5631"/>
                    <a:pt x="78745" y="10185"/>
                    <a:pt x="83579" y="35238"/>
                  </a:cubicBezTo>
                  <a:cubicBezTo>
                    <a:pt x="86124" y="49408"/>
                    <a:pt x="86124" y="68640"/>
                    <a:pt x="86124" y="84582"/>
                  </a:cubicBezTo>
                  <a:cubicBezTo>
                    <a:pt x="86124" y="103561"/>
                    <a:pt x="86124" y="120769"/>
                    <a:pt x="83325" y="136964"/>
                  </a:cubicBezTo>
                  <a:cubicBezTo>
                    <a:pt x="79508" y="161004"/>
                    <a:pt x="65005" y="168595"/>
                    <a:pt x="53555" y="168595"/>
                  </a:cubicBez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B4BD52D-C506-E44D-D230-A327F14B31A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807149" y="3961643"/>
              <a:ext cx="56740" cy="253051"/>
            </a:xfrm>
            <a:custGeom>
              <a:avLst/>
              <a:gdLst>
                <a:gd name="csX0" fmla="*/ 55596 w 56740"/>
                <a:gd name="csY0" fmla="*/ 130891 h 253051"/>
                <a:gd name="csX1" fmla="*/ 56868 w 56740"/>
                <a:gd name="csY1" fmla="*/ 126589 h 253051"/>
                <a:gd name="csX2" fmla="*/ 55596 w 56740"/>
                <a:gd name="csY2" fmla="*/ 122287 h 253051"/>
                <a:gd name="csX3" fmla="*/ 11068 w 56740"/>
                <a:gd name="csY3" fmla="*/ 5884 h 253051"/>
                <a:gd name="csX4" fmla="*/ 5216 w 56740"/>
                <a:gd name="csY4" fmla="*/ 63 h 253051"/>
                <a:gd name="csX5" fmla="*/ 127 w 56740"/>
                <a:gd name="csY5" fmla="*/ 5124 h 253051"/>
                <a:gd name="csX6" fmla="*/ 1400 w 56740"/>
                <a:gd name="csY6" fmla="*/ 9173 h 253051"/>
                <a:gd name="csX7" fmla="*/ 46436 w 56740"/>
                <a:gd name="csY7" fmla="*/ 126589 h 253051"/>
                <a:gd name="csX8" fmla="*/ 1400 w 56740"/>
                <a:gd name="csY8" fmla="*/ 243499 h 253051"/>
                <a:gd name="csX9" fmla="*/ 127 w 56740"/>
                <a:gd name="csY9" fmla="*/ 248053 h 253051"/>
                <a:gd name="csX10" fmla="*/ 5216 w 56740"/>
                <a:gd name="csY10" fmla="*/ 253115 h 253051"/>
                <a:gd name="csX11" fmla="*/ 10559 w 56740"/>
                <a:gd name="csY11" fmla="*/ 248053 h 253051"/>
                <a:gd name="csX12" fmla="*/ 55596 w 56740"/>
                <a:gd name="csY12" fmla="*/ 130891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740" h="253051">
                  <a:moveTo>
                    <a:pt x="55596" y="130891"/>
                  </a:moveTo>
                  <a:cubicBezTo>
                    <a:pt x="56868" y="127854"/>
                    <a:pt x="56868" y="127348"/>
                    <a:pt x="56868" y="126589"/>
                  </a:cubicBezTo>
                  <a:cubicBezTo>
                    <a:pt x="56868" y="125830"/>
                    <a:pt x="56868" y="125324"/>
                    <a:pt x="55596" y="122287"/>
                  </a:cubicBezTo>
                  <a:lnTo>
                    <a:pt x="11068" y="5884"/>
                  </a:lnTo>
                  <a:cubicBezTo>
                    <a:pt x="9542" y="1582"/>
                    <a:pt x="8015" y="63"/>
                    <a:pt x="5216" y="63"/>
                  </a:cubicBezTo>
                  <a:cubicBezTo>
                    <a:pt x="2417" y="63"/>
                    <a:pt x="127" y="2341"/>
                    <a:pt x="127" y="5124"/>
                  </a:cubicBezTo>
                  <a:cubicBezTo>
                    <a:pt x="127" y="5884"/>
                    <a:pt x="127" y="6390"/>
                    <a:pt x="1400" y="9173"/>
                  </a:cubicBezTo>
                  <a:lnTo>
                    <a:pt x="46436" y="126589"/>
                  </a:lnTo>
                  <a:lnTo>
                    <a:pt x="1400" y="243499"/>
                  </a:lnTo>
                  <a:cubicBezTo>
                    <a:pt x="127" y="246282"/>
                    <a:pt x="127" y="246788"/>
                    <a:pt x="127" y="248053"/>
                  </a:cubicBezTo>
                  <a:cubicBezTo>
                    <a:pt x="127" y="250837"/>
                    <a:pt x="2417" y="253115"/>
                    <a:pt x="5216" y="253115"/>
                  </a:cubicBezTo>
                  <a:cubicBezTo>
                    <a:pt x="8524" y="253115"/>
                    <a:pt x="9542" y="250584"/>
                    <a:pt x="10559" y="248053"/>
                  </a:cubicBezTo>
                  <a:lnTo>
                    <a:pt x="55596" y="13089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3F349B0-331D-AC47-43FD-04D6E6E8BAA2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160540" y="3975814"/>
              <a:ext cx="115261" cy="178400"/>
            </a:xfrm>
            <a:custGeom>
              <a:avLst/>
              <a:gdLst>
                <a:gd name="csX0" fmla="*/ 59172 w 115261"/>
                <a:gd name="csY0" fmla="*/ 2847 h 178400"/>
                <a:gd name="csX1" fmla="*/ 55864 w 115261"/>
                <a:gd name="csY1" fmla="*/ 63 h 178400"/>
                <a:gd name="csX2" fmla="*/ 24822 w 115261"/>
                <a:gd name="csY2" fmla="*/ 2594 h 178400"/>
                <a:gd name="csX3" fmla="*/ 19988 w 115261"/>
                <a:gd name="csY3" fmla="*/ 7655 h 178400"/>
                <a:gd name="csX4" fmla="*/ 26094 w 115261"/>
                <a:gd name="csY4" fmla="*/ 10692 h 178400"/>
                <a:gd name="csX5" fmla="*/ 38816 w 115261"/>
                <a:gd name="csY5" fmla="*/ 14993 h 178400"/>
                <a:gd name="csX6" fmla="*/ 38053 w 115261"/>
                <a:gd name="csY6" fmla="*/ 20054 h 178400"/>
                <a:gd name="csX7" fmla="*/ 1159 w 115261"/>
                <a:gd name="csY7" fmla="*/ 165812 h 178400"/>
                <a:gd name="csX8" fmla="*/ 141 w 115261"/>
                <a:gd name="csY8" fmla="*/ 171379 h 178400"/>
                <a:gd name="csX9" fmla="*/ 7520 w 115261"/>
                <a:gd name="csY9" fmla="*/ 178464 h 178400"/>
                <a:gd name="csX10" fmla="*/ 16171 w 115261"/>
                <a:gd name="csY10" fmla="*/ 173150 h 178400"/>
                <a:gd name="csX11" fmla="*/ 30420 w 115261"/>
                <a:gd name="csY11" fmla="*/ 117732 h 178400"/>
                <a:gd name="csX12" fmla="*/ 59935 w 115261"/>
                <a:gd name="csY12" fmla="*/ 139242 h 178400"/>
                <a:gd name="csX13" fmla="*/ 59172 w 115261"/>
                <a:gd name="csY13" fmla="*/ 144556 h 178400"/>
                <a:gd name="csX14" fmla="*/ 58154 w 115261"/>
                <a:gd name="csY14" fmla="*/ 153412 h 178400"/>
                <a:gd name="csX15" fmla="*/ 81562 w 115261"/>
                <a:gd name="csY15" fmla="*/ 178464 h 178400"/>
                <a:gd name="csX16" fmla="*/ 101663 w 115261"/>
                <a:gd name="csY16" fmla="*/ 165053 h 178400"/>
                <a:gd name="csX17" fmla="*/ 110823 w 115261"/>
                <a:gd name="csY17" fmla="*/ 139495 h 178400"/>
                <a:gd name="csX18" fmla="*/ 107770 w 115261"/>
                <a:gd name="csY18" fmla="*/ 136964 h 178400"/>
                <a:gd name="csX19" fmla="*/ 104208 w 115261"/>
                <a:gd name="csY19" fmla="*/ 141519 h 178400"/>
                <a:gd name="csX20" fmla="*/ 82071 w 115261"/>
                <a:gd name="csY20" fmla="*/ 172897 h 178400"/>
                <a:gd name="csX21" fmla="*/ 73929 w 115261"/>
                <a:gd name="csY21" fmla="*/ 161004 h 178400"/>
                <a:gd name="csX22" fmla="*/ 75965 w 115261"/>
                <a:gd name="csY22" fmla="*/ 146833 h 178400"/>
                <a:gd name="csX23" fmla="*/ 76983 w 115261"/>
                <a:gd name="csY23" fmla="*/ 138988 h 178400"/>
                <a:gd name="csX24" fmla="*/ 39325 w 115261"/>
                <a:gd name="csY24" fmla="*/ 112418 h 178400"/>
                <a:gd name="csX25" fmla="*/ 61207 w 115261"/>
                <a:gd name="csY25" fmla="*/ 93692 h 178400"/>
                <a:gd name="csX26" fmla="*/ 97592 w 115261"/>
                <a:gd name="csY26" fmla="*/ 69399 h 178400"/>
                <a:gd name="csX27" fmla="*/ 99882 w 115261"/>
                <a:gd name="csY27" fmla="*/ 69652 h 178400"/>
                <a:gd name="csX28" fmla="*/ 105226 w 115261"/>
                <a:gd name="csY28" fmla="*/ 71677 h 178400"/>
                <a:gd name="csX29" fmla="*/ 106243 w 115261"/>
                <a:gd name="csY29" fmla="*/ 72689 h 178400"/>
                <a:gd name="csX30" fmla="*/ 91740 w 115261"/>
                <a:gd name="csY30" fmla="*/ 86354 h 178400"/>
                <a:gd name="csX31" fmla="*/ 101409 w 115261"/>
                <a:gd name="csY31" fmla="*/ 95211 h 178400"/>
                <a:gd name="csX32" fmla="*/ 115403 w 115261"/>
                <a:gd name="csY32" fmla="*/ 79775 h 178400"/>
                <a:gd name="csX33" fmla="*/ 98101 w 115261"/>
                <a:gd name="csY33" fmla="*/ 63832 h 178400"/>
                <a:gd name="csX34" fmla="*/ 60953 w 115261"/>
                <a:gd name="csY34" fmla="*/ 86101 h 178400"/>
                <a:gd name="csX35" fmla="*/ 32710 w 115261"/>
                <a:gd name="csY35" fmla="*/ 109635 h 178400"/>
                <a:gd name="csX36" fmla="*/ 59172 w 115261"/>
                <a:gd name="csY36" fmla="*/ 2847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5261" h="178400">
                  <a:moveTo>
                    <a:pt x="59172" y="2847"/>
                  </a:moveTo>
                  <a:cubicBezTo>
                    <a:pt x="59172" y="2594"/>
                    <a:pt x="59172" y="63"/>
                    <a:pt x="55864" y="63"/>
                  </a:cubicBezTo>
                  <a:cubicBezTo>
                    <a:pt x="50012" y="63"/>
                    <a:pt x="31438" y="2088"/>
                    <a:pt x="24822" y="2594"/>
                  </a:cubicBezTo>
                  <a:cubicBezTo>
                    <a:pt x="22787" y="2847"/>
                    <a:pt x="19988" y="3100"/>
                    <a:pt x="19988" y="7655"/>
                  </a:cubicBezTo>
                  <a:cubicBezTo>
                    <a:pt x="19988" y="10692"/>
                    <a:pt x="22278" y="10692"/>
                    <a:pt x="26094" y="10692"/>
                  </a:cubicBezTo>
                  <a:cubicBezTo>
                    <a:pt x="38307" y="10692"/>
                    <a:pt x="38816" y="12463"/>
                    <a:pt x="38816" y="14993"/>
                  </a:cubicBezTo>
                  <a:lnTo>
                    <a:pt x="38053" y="20054"/>
                  </a:lnTo>
                  <a:lnTo>
                    <a:pt x="1159" y="165812"/>
                  </a:lnTo>
                  <a:cubicBezTo>
                    <a:pt x="141" y="169355"/>
                    <a:pt x="141" y="169861"/>
                    <a:pt x="141" y="171379"/>
                  </a:cubicBezTo>
                  <a:cubicBezTo>
                    <a:pt x="141" y="177199"/>
                    <a:pt x="5230" y="178464"/>
                    <a:pt x="7520" y="178464"/>
                  </a:cubicBezTo>
                  <a:cubicBezTo>
                    <a:pt x="10828" y="178464"/>
                    <a:pt x="14644" y="176187"/>
                    <a:pt x="16171" y="173150"/>
                  </a:cubicBezTo>
                  <a:cubicBezTo>
                    <a:pt x="17443" y="170873"/>
                    <a:pt x="28893" y="124058"/>
                    <a:pt x="30420" y="117732"/>
                  </a:cubicBezTo>
                  <a:cubicBezTo>
                    <a:pt x="39071" y="118491"/>
                    <a:pt x="59935" y="122540"/>
                    <a:pt x="59935" y="139242"/>
                  </a:cubicBezTo>
                  <a:cubicBezTo>
                    <a:pt x="59935" y="141013"/>
                    <a:pt x="59935" y="142025"/>
                    <a:pt x="59172" y="144556"/>
                  </a:cubicBezTo>
                  <a:cubicBezTo>
                    <a:pt x="58663" y="147592"/>
                    <a:pt x="58154" y="150629"/>
                    <a:pt x="58154" y="153412"/>
                  </a:cubicBezTo>
                  <a:cubicBezTo>
                    <a:pt x="58154" y="168342"/>
                    <a:pt x="68332" y="178464"/>
                    <a:pt x="81562" y="178464"/>
                  </a:cubicBezTo>
                  <a:cubicBezTo>
                    <a:pt x="89196" y="178464"/>
                    <a:pt x="96066" y="174416"/>
                    <a:pt x="101663" y="165053"/>
                  </a:cubicBezTo>
                  <a:cubicBezTo>
                    <a:pt x="108024" y="153918"/>
                    <a:pt x="110823" y="140001"/>
                    <a:pt x="110823" y="139495"/>
                  </a:cubicBezTo>
                  <a:cubicBezTo>
                    <a:pt x="110823" y="136964"/>
                    <a:pt x="108533" y="136964"/>
                    <a:pt x="107770" y="136964"/>
                  </a:cubicBezTo>
                  <a:cubicBezTo>
                    <a:pt x="105226" y="136964"/>
                    <a:pt x="104971" y="137976"/>
                    <a:pt x="104208" y="141519"/>
                  </a:cubicBezTo>
                  <a:cubicBezTo>
                    <a:pt x="99119" y="159992"/>
                    <a:pt x="93267" y="172897"/>
                    <a:pt x="82071" y="172897"/>
                  </a:cubicBezTo>
                  <a:cubicBezTo>
                    <a:pt x="77237" y="172897"/>
                    <a:pt x="73929" y="170114"/>
                    <a:pt x="73929" y="161004"/>
                  </a:cubicBezTo>
                  <a:cubicBezTo>
                    <a:pt x="73929" y="156702"/>
                    <a:pt x="74947" y="150882"/>
                    <a:pt x="75965" y="146833"/>
                  </a:cubicBezTo>
                  <a:cubicBezTo>
                    <a:pt x="76983" y="142531"/>
                    <a:pt x="76983" y="141519"/>
                    <a:pt x="76983" y="138988"/>
                  </a:cubicBezTo>
                  <a:cubicBezTo>
                    <a:pt x="76983" y="122540"/>
                    <a:pt x="60953" y="115202"/>
                    <a:pt x="39325" y="112418"/>
                  </a:cubicBezTo>
                  <a:cubicBezTo>
                    <a:pt x="47213" y="107863"/>
                    <a:pt x="55355" y="99766"/>
                    <a:pt x="61207" y="93692"/>
                  </a:cubicBezTo>
                  <a:cubicBezTo>
                    <a:pt x="73420" y="80281"/>
                    <a:pt x="85125" y="69399"/>
                    <a:pt x="97592" y="69399"/>
                  </a:cubicBezTo>
                  <a:cubicBezTo>
                    <a:pt x="99119" y="69399"/>
                    <a:pt x="99373" y="69399"/>
                    <a:pt x="99882" y="69652"/>
                  </a:cubicBezTo>
                  <a:cubicBezTo>
                    <a:pt x="102936" y="70159"/>
                    <a:pt x="103190" y="70159"/>
                    <a:pt x="105226" y="71677"/>
                  </a:cubicBezTo>
                  <a:cubicBezTo>
                    <a:pt x="105734" y="71930"/>
                    <a:pt x="105734" y="72183"/>
                    <a:pt x="106243" y="72689"/>
                  </a:cubicBezTo>
                  <a:cubicBezTo>
                    <a:pt x="94030" y="73448"/>
                    <a:pt x="91740" y="83317"/>
                    <a:pt x="91740" y="86354"/>
                  </a:cubicBezTo>
                  <a:cubicBezTo>
                    <a:pt x="91740" y="90403"/>
                    <a:pt x="94539" y="95211"/>
                    <a:pt x="101409" y="95211"/>
                  </a:cubicBezTo>
                  <a:cubicBezTo>
                    <a:pt x="108024" y="95211"/>
                    <a:pt x="115403" y="89644"/>
                    <a:pt x="115403" y="79775"/>
                  </a:cubicBezTo>
                  <a:cubicBezTo>
                    <a:pt x="115403" y="72183"/>
                    <a:pt x="109551" y="63832"/>
                    <a:pt x="98101" y="63832"/>
                  </a:cubicBezTo>
                  <a:cubicBezTo>
                    <a:pt x="90977" y="63832"/>
                    <a:pt x="79273" y="65857"/>
                    <a:pt x="60953" y="86101"/>
                  </a:cubicBezTo>
                  <a:cubicBezTo>
                    <a:pt x="52302" y="95717"/>
                    <a:pt x="42378" y="105839"/>
                    <a:pt x="32710" y="109635"/>
                  </a:cubicBezTo>
                  <a:lnTo>
                    <a:pt x="59172" y="284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3B4625-5C78-695C-7245-7F801A5E93B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287380" y="4071948"/>
              <a:ext cx="53967" cy="119212"/>
            </a:xfrm>
            <a:custGeom>
              <a:avLst/>
              <a:gdLst>
                <a:gd name="csX0" fmla="*/ 49483 w 53967"/>
                <a:gd name="csY0" fmla="*/ 6796 h 119212"/>
                <a:gd name="csX1" fmla="*/ 42358 w 53967"/>
                <a:gd name="csY1" fmla="*/ 65 h 119212"/>
                <a:gd name="csX2" fmla="*/ 32384 w 53967"/>
                <a:gd name="csY2" fmla="*/ 9807 h 119212"/>
                <a:gd name="csX3" fmla="*/ 39508 w 53967"/>
                <a:gd name="csY3" fmla="*/ 16539 h 119212"/>
                <a:gd name="csX4" fmla="*/ 49483 w 53967"/>
                <a:gd name="csY4" fmla="*/ 6796 h 119212"/>
                <a:gd name="csX5" fmla="*/ 13148 w 53967"/>
                <a:gd name="csY5" fmla="*/ 96781 h 119212"/>
                <a:gd name="csX6" fmla="*/ 11545 w 53967"/>
                <a:gd name="csY6" fmla="*/ 104221 h 119212"/>
                <a:gd name="csX7" fmla="*/ 28466 w 53967"/>
                <a:gd name="csY7" fmla="*/ 119277 h 119212"/>
                <a:gd name="csX8" fmla="*/ 54113 w 53967"/>
                <a:gd name="csY8" fmla="*/ 92176 h 119212"/>
                <a:gd name="csX9" fmla="*/ 51264 w 53967"/>
                <a:gd name="csY9" fmla="*/ 89873 h 119212"/>
                <a:gd name="csX10" fmla="*/ 47880 w 53967"/>
                <a:gd name="csY10" fmla="*/ 92884 h 119212"/>
                <a:gd name="csX11" fmla="*/ 29000 w 53967"/>
                <a:gd name="csY11" fmla="*/ 114317 h 119212"/>
                <a:gd name="csX12" fmla="*/ 24547 w 53967"/>
                <a:gd name="csY12" fmla="*/ 108118 h 119212"/>
                <a:gd name="csX13" fmla="*/ 27397 w 53967"/>
                <a:gd name="csY13" fmla="*/ 96781 h 119212"/>
                <a:gd name="csX14" fmla="*/ 33097 w 53967"/>
                <a:gd name="csY14" fmla="*/ 82610 h 119212"/>
                <a:gd name="csX15" fmla="*/ 41824 w 53967"/>
                <a:gd name="csY15" fmla="*/ 60114 h 119212"/>
                <a:gd name="csX16" fmla="*/ 42893 w 53967"/>
                <a:gd name="csY16" fmla="*/ 54446 h 119212"/>
                <a:gd name="csX17" fmla="*/ 25972 w 53967"/>
                <a:gd name="csY17" fmla="*/ 39389 h 119212"/>
                <a:gd name="csX18" fmla="*/ 146 w 53967"/>
                <a:gd name="csY18" fmla="*/ 66491 h 119212"/>
                <a:gd name="csX19" fmla="*/ 3174 w 53967"/>
                <a:gd name="csY19" fmla="*/ 68794 h 119212"/>
                <a:gd name="csX20" fmla="*/ 6380 w 53967"/>
                <a:gd name="csY20" fmla="*/ 65959 h 119212"/>
                <a:gd name="csX21" fmla="*/ 25438 w 53967"/>
                <a:gd name="csY21" fmla="*/ 44349 h 119212"/>
                <a:gd name="csX22" fmla="*/ 29891 w 53967"/>
                <a:gd name="csY22" fmla="*/ 50549 h 119212"/>
                <a:gd name="csX23" fmla="*/ 24369 w 53967"/>
                <a:gd name="csY23" fmla="*/ 68262 h 119212"/>
                <a:gd name="csX24" fmla="*/ 13148 w 53967"/>
                <a:gd name="csY24" fmla="*/ 96781 h 1192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3967" h="119212">
                  <a:moveTo>
                    <a:pt x="49483" y="6796"/>
                  </a:moveTo>
                  <a:cubicBezTo>
                    <a:pt x="49483" y="3962"/>
                    <a:pt x="47345" y="65"/>
                    <a:pt x="42358" y="65"/>
                  </a:cubicBezTo>
                  <a:cubicBezTo>
                    <a:pt x="37549" y="65"/>
                    <a:pt x="32384" y="4670"/>
                    <a:pt x="32384" y="9807"/>
                  </a:cubicBezTo>
                  <a:cubicBezTo>
                    <a:pt x="32384" y="12819"/>
                    <a:pt x="34700" y="16539"/>
                    <a:pt x="39508" y="16539"/>
                  </a:cubicBezTo>
                  <a:cubicBezTo>
                    <a:pt x="44674" y="16539"/>
                    <a:pt x="49483" y="11579"/>
                    <a:pt x="49483" y="6796"/>
                  </a:cubicBezTo>
                  <a:close/>
                  <a:moveTo>
                    <a:pt x="13148" y="96781"/>
                  </a:moveTo>
                  <a:cubicBezTo>
                    <a:pt x="12436" y="99084"/>
                    <a:pt x="11545" y="101209"/>
                    <a:pt x="11545" y="104221"/>
                  </a:cubicBezTo>
                  <a:cubicBezTo>
                    <a:pt x="11545" y="112546"/>
                    <a:pt x="18670" y="119277"/>
                    <a:pt x="28466" y="119277"/>
                  </a:cubicBezTo>
                  <a:cubicBezTo>
                    <a:pt x="46277" y="119277"/>
                    <a:pt x="54113" y="94833"/>
                    <a:pt x="54113" y="92176"/>
                  </a:cubicBezTo>
                  <a:cubicBezTo>
                    <a:pt x="54113" y="89873"/>
                    <a:pt x="51798" y="89873"/>
                    <a:pt x="51264" y="89873"/>
                  </a:cubicBezTo>
                  <a:cubicBezTo>
                    <a:pt x="48770" y="89873"/>
                    <a:pt x="48592" y="90936"/>
                    <a:pt x="47880" y="92884"/>
                  </a:cubicBezTo>
                  <a:cubicBezTo>
                    <a:pt x="43783" y="107055"/>
                    <a:pt x="35946" y="114317"/>
                    <a:pt x="29000" y="114317"/>
                  </a:cubicBezTo>
                  <a:cubicBezTo>
                    <a:pt x="25438" y="114317"/>
                    <a:pt x="24547" y="112015"/>
                    <a:pt x="24547" y="108118"/>
                  </a:cubicBezTo>
                  <a:cubicBezTo>
                    <a:pt x="24547" y="104044"/>
                    <a:pt x="25794" y="100678"/>
                    <a:pt x="27397" y="96781"/>
                  </a:cubicBezTo>
                  <a:cubicBezTo>
                    <a:pt x="29178" y="91998"/>
                    <a:pt x="31137" y="87216"/>
                    <a:pt x="33097" y="82610"/>
                  </a:cubicBezTo>
                  <a:cubicBezTo>
                    <a:pt x="34700" y="78359"/>
                    <a:pt x="41111" y="62240"/>
                    <a:pt x="41824" y="60114"/>
                  </a:cubicBezTo>
                  <a:cubicBezTo>
                    <a:pt x="42358" y="58343"/>
                    <a:pt x="42893" y="56217"/>
                    <a:pt x="42893" y="54446"/>
                  </a:cubicBezTo>
                  <a:cubicBezTo>
                    <a:pt x="42893" y="46120"/>
                    <a:pt x="35768" y="39389"/>
                    <a:pt x="25972" y="39389"/>
                  </a:cubicBezTo>
                  <a:cubicBezTo>
                    <a:pt x="8339" y="39389"/>
                    <a:pt x="146" y="63480"/>
                    <a:pt x="146" y="66491"/>
                  </a:cubicBezTo>
                  <a:cubicBezTo>
                    <a:pt x="146" y="68794"/>
                    <a:pt x="2640" y="68794"/>
                    <a:pt x="3174" y="68794"/>
                  </a:cubicBezTo>
                  <a:cubicBezTo>
                    <a:pt x="5668" y="68794"/>
                    <a:pt x="5846" y="67908"/>
                    <a:pt x="6380" y="65959"/>
                  </a:cubicBezTo>
                  <a:cubicBezTo>
                    <a:pt x="11011" y="50726"/>
                    <a:pt x="18848" y="44349"/>
                    <a:pt x="25438" y="44349"/>
                  </a:cubicBezTo>
                  <a:cubicBezTo>
                    <a:pt x="28288" y="44349"/>
                    <a:pt x="29891" y="45766"/>
                    <a:pt x="29891" y="50549"/>
                  </a:cubicBezTo>
                  <a:cubicBezTo>
                    <a:pt x="29891" y="54623"/>
                    <a:pt x="28822" y="57280"/>
                    <a:pt x="24369" y="68262"/>
                  </a:cubicBezTo>
                  <a:lnTo>
                    <a:pt x="13148" y="9678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546CBB5-1DD5-EFF7-782C-6D622A2D77B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448645" y="4058562"/>
              <a:ext cx="169203" cy="59213"/>
            </a:xfrm>
            <a:custGeom>
              <a:avLst/>
              <a:gdLst>
                <a:gd name="csX0" fmla="*/ 160705 w 169203"/>
                <a:gd name="csY0" fmla="*/ 10185 h 59213"/>
                <a:gd name="csX1" fmla="*/ 169356 w 169203"/>
                <a:gd name="csY1" fmla="*/ 5124 h 59213"/>
                <a:gd name="csX2" fmla="*/ 160959 w 169203"/>
                <a:gd name="csY2" fmla="*/ 63 h 59213"/>
                <a:gd name="csX3" fmla="*/ 8549 w 169203"/>
                <a:gd name="csY3" fmla="*/ 63 h 59213"/>
                <a:gd name="csX4" fmla="*/ 152 w 169203"/>
                <a:gd name="csY4" fmla="*/ 5124 h 59213"/>
                <a:gd name="csX5" fmla="*/ 8804 w 169203"/>
                <a:gd name="csY5" fmla="*/ 10185 h 59213"/>
                <a:gd name="csX6" fmla="*/ 160705 w 169203"/>
                <a:gd name="csY6" fmla="*/ 10185 h 59213"/>
                <a:gd name="csX7" fmla="*/ 160959 w 169203"/>
                <a:gd name="csY7" fmla="*/ 59277 h 59213"/>
                <a:gd name="csX8" fmla="*/ 169356 w 169203"/>
                <a:gd name="csY8" fmla="*/ 54216 h 59213"/>
                <a:gd name="csX9" fmla="*/ 160705 w 169203"/>
                <a:gd name="csY9" fmla="*/ 49155 h 59213"/>
                <a:gd name="csX10" fmla="*/ 8804 w 169203"/>
                <a:gd name="csY10" fmla="*/ 49155 h 59213"/>
                <a:gd name="csX11" fmla="*/ 152 w 169203"/>
                <a:gd name="csY11" fmla="*/ 54216 h 59213"/>
                <a:gd name="csX12" fmla="*/ 8549 w 169203"/>
                <a:gd name="csY12" fmla="*/ 59277 h 59213"/>
                <a:gd name="csX13" fmla="*/ 160959 w 169203"/>
                <a:gd name="csY13" fmla="*/ 59277 h 59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9203" h="59213">
                  <a:moveTo>
                    <a:pt x="160705" y="10185"/>
                  </a:moveTo>
                  <a:cubicBezTo>
                    <a:pt x="164522" y="10185"/>
                    <a:pt x="169356" y="10185"/>
                    <a:pt x="169356" y="5124"/>
                  </a:cubicBezTo>
                  <a:cubicBezTo>
                    <a:pt x="169356" y="63"/>
                    <a:pt x="164522" y="63"/>
                    <a:pt x="160959" y="63"/>
                  </a:cubicBezTo>
                  <a:lnTo>
                    <a:pt x="8549" y="63"/>
                  </a:lnTo>
                  <a:cubicBezTo>
                    <a:pt x="4987" y="63"/>
                    <a:pt x="152" y="63"/>
                    <a:pt x="152" y="5124"/>
                  </a:cubicBezTo>
                  <a:cubicBezTo>
                    <a:pt x="152" y="10185"/>
                    <a:pt x="4987" y="10185"/>
                    <a:pt x="8804" y="10185"/>
                  </a:cubicBezTo>
                  <a:lnTo>
                    <a:pt x="160705" y="10185"/>
                  </a:lnTo>
                  <a:close/>
                  <a:moveTo>
                    <a:pt x="160959" y="59277"/>
                  </a:moveTo>
                  <a:cubicBezTo>
                    <a:pt x="164522" y="59277"/>
                    <a:pt x="169356" y="59277"/>
                    <a:pt x="169356" y="54216"/>
                  </a:cubicBezTo>
                  <a:cubicBezTo>
                    <a:pt x="169356" y="49155"/>
                    <a:pt x="164522" y="49155"/>
                    <a:pt x="160705" y="49155"/>
                  </a:cubicBezTo>
                  <a:lnTo>
                    <a:pt x="8804" y="49155"/>
                  </a:lnTo>
                  <a:cubicBezTo>
                    <a:pt x="4987" y="49155"/>
                    <a:pt x="152" y="49155"/>
                    <a:pt x="152" y="54216"/>
                  </a:cubicBezTo>
                  <a:cubicBezTo>
                    <a:pt x="152" y="59277"/>
                    <a:pt x="4987" y="59277"/>
                    <a:pt x="8549" y="59277"/>
                  </a:cubicBezTo>
                  <a:lnTo>
                    <a:pt x="160959" y="5927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4D55798-F796-A515-0F9B-066AFF350F7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712895" y="3982900"/>
              <a:ext cx="107119" cy="174099"/>
            </a:xfrm>
            <a:custGeom>
              <a:avLst/>
              <a:gdLst>
                <a:gd name="csX0" fmla="*/ 107283 w 107119"/>
                <a:gd name="csY0" fmla="*/ 87619 h 174099"/>
                <a:gd name="csX1" fmla="*/ 97105 w 107119"/>
                <a:gd name="csY1" fmla="*/ 28405 h 174099"/>
                <a:gd name="csX2" fmla="*/ 53850 w 107119"/>
                <a:gd name="csY2" fmla="*/ 63 h 174099"/>
                <a:gd name="csX3" fmla="*/ 9577 w 107119"/>
                <a:gd name="csY3" fmla="*/ 30177 h 174099"/>
                <a:gd name="csX4" fmla="*/ 163 w 107119"/>
                <a:gd name="csY4" fmla="*/ 87619 h 174099"/>
                <a:gd name="csX5" fmla="*/ 11613 w 107119"/>
                <a:gd name="csY5" fmla="*/ 148604 h 174099"/>
                <a:gd name="csX6" fmla="*/ 53596 w 107119"/>
                <a:gd name="csY6" fmla="*/ 174163 h 174099"/>
                <a:gd name="csX7" fmla="*/ 97869 w 107119"/>
                <a:gd name="csY7" fmla="*/ 144809 h 174099"/>
                <a:gd name="csX8" fmla="*/ 107283 w 107119"/>
                <a:gd name="csY8" fmla="*/ 87619 h 174099"/>
                <a:gd name="csX9" fmla="*/ 53596 w 107119"/>
                <a:gd name="csY9" fmla="*/ 168595 h 174099"/>
                <a:gd name="csX10" fmla="*/ 24080 w 107119"/>
                <a:gd name="csY10" fmla="*/ 137976 h 174099"/>
                <a:gd name="csX11" fmla="*/ 21282 w 107119"/>
                <a:gd name="csY11" fmla="*/ 84582 h 174099"/>
                <a:gd name="csX12" fmla="*/ 23317 w 107119"/>
                <a:gd name="csY12" fmla="*/ 38021 h 174099"/>
                <a:gd name="csX13" fmla="*/ 53596 w 107119"/>
                <a:gd name="csY13" fmla="*/ 5631 h 174099"/>
                <a:gd name="csX14" fmla="*/ 83620 w 107119"/>
                <a:gd name="csY14" fmla="*/ 35238 h 174099"/>
                <a:gd name="csX15" fmla="*/ 86164 w 107119"/>
                <a:gd name="csY15" fmla="*/ 84582 h 174099"/>
                <a:gd name="csX16" fmla="*/ 83365 w 107119"/>
                <a:gd name="csY16" fmla="*/ 136964 h 174099"/>
                <a:gd name="csX17" fmla="*/ 53596 w 107119"/>
                <a:gd name="csY17" fmla="*/ 168595 h 17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119" h="174099">
                  <a:moveTo>
                    <a:pt x="107283" y="87619"/>
                  </a:moveTo>
                  <a:cubicBezTo>
                    <a:pt x="107283" y="67375"/>
                    <a:pt x="106011" y="47131"/>
                    <a:pt x="97105" y="28405"/>
                  </a:cubicBezTo>
                  <a:cubicBezTo>
                    <a:pt x="85401" y="4112"/>
                    <a:pt x="64537" y="63"/>
                    <a:pt x="53850" y="63"/>
                  </a:cubicBezTo>
                  <a:cubicBezTo>
                    <a:pt x="38584" y="63"/>
                    <a:pt x="20009" y="6643"/>
                    <a:pt x="9577" y="30177"/>
                  </a:cubicBezTo>
                  <a:cubicBezTo>
                    <a:pt x="1435" y="47637"/>
                    <a:pt x="163" y="67375"/>
                    <a:pt x="163" y="87619"/>
                  </a:cubicBezTo>
                  <a:cubicBezTo>
                    <a:pt x="163" y="106598"/>
                    <a:pt x="1181" y="129373"/>
                    <a:pt x="11613" y="148604"/>
                  </a:cubicBezTo>
                  <a:cubicBezTo>
                    <a:pt x="22554" y="169102"/>
                    <a:pt x="41128" y="174163"/>
                    <a:pt x="53596" y="174163"/>
                  </a:cubicBezTo>
                  <a:cubicBezTo>
                    <a:pt x="67336" y="174163"/>
                    <a:pt x="86673" y="168849"/>
                    <a:pt x="97869" y="144809"/>
                  </a:cubicBezTo>
                  <a:cubicBezTo>
                    <a:pt x="106011" y="127348"/>
                    <a:pt x="107283" y="107610"/>
                    <a:pt x="107283" y="87619"/>
                  </a:cubicBezTo>
                  <a:close/>
                  <a:moveTo>
                    <a:pt x="53596" y="168595"/>
                  </a:moveTo>
                  <a:cubicBezTo>
                    <a:pt x="43672" y="168595"/>
                    <a:pt x="28660" y="162269"/>
                    <a:pt x="24080" y="137976"/>
                  </a:cubicBezTo>
                  <a:cubicBezTo>
                    <a:pt x="21282" y="122793"/>
                    <a:pt x="21282" y="99512"/>
                    <a:pt x="21282" y="84582"/>
                  </a:cubicBezTo>
                  <a:cubicBezTo>
                    <a:pt x="21282" y="68387"/>
                    <a:pt x="21282" y="51686"/>
                    <a:pt x="23317" y="38021"/>
                  </a:cubicBezTo>
                  <a:cubicBezTo>
                    <a:pt x="28152" y="7908"/>
                    <a:pt x="47235" y="5631"/>
                    <a:pt x="53596" y="5631"/>
                  </a:cubicBezTo>
                  <a:cubicBezTo>
                    <a:pt x="61992" y="5631"/>
                    <a:pt x="78785" y="10185"/>
                    <a:pt x="83620" y="35238"/>
                  </a:cubicBezTo>
                  <a:cubicBezTo>
                    <a:pt x="86164" y="49408"/>
                    <a:pt x="86164" y="68640"/>
                    <a:pt x="86164" y="84582"/>
                  </a:cubicBezTo>
                  <a:cubicBezTo>
                    <a:pt x="86164" y="103561"/>
                    <a:pt x="86164" y="120769"/>
                    <a:pt x="83365" y="136964"/>
                  </a:cubicBezTo>
                  <a:cubicBezTo>
                    <a:pt x="79549" y="161004"/>
                    <a:pt x="65046" y="168595"/>
                    <a:pt x="53596" y="168595"/>
                  </a:cubicBez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F71E974-ECBE-7313-E874-D905EC4061D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625533" y="4326035"/>
              <a:ext cx="10177" cy="253051"/>
            </a:xfrm>
            <a:custGeom>
              <a:avLst/>
              <a:gdLst>
                <a:gd name="csX0" fmla="*/ 10297 w 10177"/>
                <a:gd name="csY0" fmla="*/ 9188 h 253051"/>
                <a:gd name="csX1" fmla="*/ 5208 w 10177"/>
                <a:gd name="csY1" fmla="*/ 78 h 253051"/>
                <a:gd name="csX2" fmla="*/ 120 w 10177"/>
                <a:gd name="csY2" fmla="*/ 9188 h 253051"/>
                <a:gd name="csX3" fmla="*/ 120 w 10177"/>
                <a:gd name="csY3" fmla="*/ 244019 h 253051"/>
                <a:gd name="csX4" fmla="*/ 5208 w 10177"/>
                <a:gd name="csY4" fmla="*/ 253129 h 253051"/>
                <a:gd name="csX5" fmla="*/ 10297 w 10177"/>
                <a:gd name="csY5" fmla="*/ 244019 h 253051"/>
                <a:gd name="csX6" fmla="*/ 10297 w 10177"/>
                <a:gd name="csY6" fmla="*/ 918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77" h="253051">
                  <a:moveTo>
                    <a:pt x="10297" y="9188"/>
                  </a:moveTo>
                  <a:cubicBezTo>
                    <a:pt x="10297" y="4633"/>
                    <a:pt x="10297" y="78"/>
                    <a:pt x="5208" y="78"/>
                  </a:cubicBezTo>
                  <a:cubicBezTo>
                    <a:pt x="120" y="78"/>
                    <a:pt x="120" y="4633"/>
                    <a:pt x="120" y="9188"/>
                  </a:cubicBezTo>
                  <a:lnTo>
                    <a:pt x="120" y="244019"/>
                  </a:lnTo>
                  <a:cubicBezTo>
                    <a:pt x="120" y="248574"/>
                    <a:pt x="120" y="253129"/>
                    <a:pt x="5208" y="253129"/>
                  </a:cubicBezTo>
                  <a:cubicBezTo>
                    <a:pt x="10297" y="253129"/>
                    <a:pt x="10297" y="248574"/>
                    <a:pt x="10297" y="244019"/>
                  </a:cubicBezTo>
                  <a:lnTo>
                    <a:pt x="10297" y="918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612B2AB-5746-24E0-9511-A3F60AF10147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688579" y="4347292"/>
              <a:ext cx="83965" cy="168531"/>
            </a:xfrm>
            <a:custGeom>
              <a:avLst/>
              <a:gdLst>
                <a:gd name="csX0" fmla="*/ 52283 w 83965"/>
                <a:gd name="csY0" fmla="*/ 6657 h 168531"/>
                <a:gd name="csX1" fmla="*/ 46431 w 83965"/>
                <a:gd name="csY1" fmla="*/ 78 h 168531"/>
                <a:gd name="csX2" fmla="*/ 122 w 83965"/>
                <a:gd name="csY2" fmla="*/ 16273 h 168531"/>
                <a:gd name="csX3" fmla="*/ 122 w 83965"/>
                <a:gd name="csY3" fmla="*/ 24118 h 168531"/>
                <a:gd name="csX4" fmla="*/ 33454 w 83965"/>
                <a:gd name="csY4" fmla="*/ 17538 h 168531"/>
                <a:gd name="csX5" fmla="*/ 33454 w 83965"/>
                <a:gd name="csY5" fmla="*/ 148619 h 168531"/>
                <a:gd name="csX6" fmla="*/ 9791 w 83965"/>
                <a:gd name="csY6" fmla="*/ 160765 h 168531"/>
                <a:gd name="csX7" fmla="*/ 1649 w 83965"/>
                <a:gd name="csY7" fmla="*/ 160765 h 168531"/>
                <a:gd name="csX8" fmla="*/ 1649 w 83965"/>
                <a:gd name="csY8" fmla="*/ 168610 h 168531"/>
                <a:gd name="csX9" fmla="*/ 42869 w 83965"/>
                <a:gd name="csY9" fmla="*/ 167851 h 168531"/>
                <a:gd name="csX10" fmla="*/ 84088 w 83965"/>
                <a:gd name="csY10" fmla="*/ 168610 h 168531"/>
                <a:gd name="csX11" fmla="*/ 84088 w 83965"/>
                <a:gd name="csY11" fmla="*/ 160765 h 168531"/>
                <a:gd name="csX12" fmla="*/ 75946 w 83965"/>
                <a:gd name="csY12" fmla="*/ 160765 h 168531"/>
                <a:gd name="csX13" fmla="*/ 52283 w 83965"/>
                <a:gd name="csY13" fmla="*/ 148619 h 168531"/>
                <a:gd name="csX14" fmla="*/ 52283 w 83965"/>
                <a:gd name="csY14" fmla="*/ 665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965" h="168531">
                  <a:moveTo>
                    <a:pt x="52283" y="6657"/>
                  </a:moveTo>
                  <a:cubicBezTo>
                    <a:pt x="52283" y="584"/>
                    <a:pt x="52283" y="78"/>
                    <a:pt x="46431" y="78"/>
                  </a:cubicBezTo>
                  <a:cubicBezTo>
                    <a:pt x="30655" y="16273"/>
                    <a:pt x="8265" y="16273"/>
                    <a:pt x="122" y="16273"/>
                  </a:cubicBezTo>
                  <a:lnTo>
                    <a:pt x="122" y="24118"/>
                  </a:lnTo>
                  <a:cubicBezTo>
                    <a:pt x="5211" y="24118"/>
                    <a:pt x="20223" y="24118"/>
                    <a:pt x="33454" y="17538"/>
                  </a:cubicBezTo>
                  <a:lnTo>
                    <a:pt x="33454" y="148619"/>
                  </a:lnTo>
                  <a:cubicBezTo>
                    <a:pt x="33454" y="157729"/>
                    <a:pt x="32691" y="160765"/>
                    <a:pt x="9791" y="160765"/>
                  </a:cubicBezTo>
                  <a:lnTo>
                    <a:pt x="1649" y="160765"/>
                  </a:lnTo>
                  <a:lnTo>
                    <a:pt x="1649" y="168610"/>
                  </a:lnTo>
                  <a:cubicBezTo>
                    <a:pt x="10554" y="167851"/>
                    <a:pt x="32691" y="167851"/>
                    <a:pt x="42869" y="167851"/>
                  </a:cubicBezTo>
                  <a:cubicBezTo>
                    <a:pt x="53046" y="167851"/>
                    <a:pt x="75183" y="167851"/>
                    <a:pt x="84088" y="168610"/>
                  </a:cubicBezTo>
                  <a:lnTo>
                    <a:pt x="84088" y="160765"/>
                  </a:lnTo>
                  <a:lnTo>
                    <a:pt x="75946" y="160765"/>
                  </a:lnTo>
                  <a:cubicBezTo>
                    <a:pt x="53046" y="160765"/>
                    <a:pt x="52283" y="157982"/>
                    <a:pt x="52283" y="148619"/>
                  </a:cubicBezTo>
                  <a:lnTo>
                    <a:pt x="52283" y="665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3C31C99-913D-17A8-10E0-0796DC89B44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807149" y="4326035"/>
              <a:ext cx="56740" cy="253051"/>
            </a:xfrm>
            <a:custGeom>
              <a:avLst/>
              <a:gdLst>
                <a:gd name="csX0" fmla="*/ 55596 w 56740"/>
                <a:gd name="csY0" fmla="*/ 130905 h 253051"/>
                <a:gd name="csX1" fmla="*/ 56868 w 56740"/>
                <a:gd name="csY1" fmla="*/ 126603 h 253051"/>
                <a:gd name="csX2" fmla="*/ 55596 w 56740"/>
                <a:gd name="csY2" fmla="*/ 122301 h 253051"/>
                <a:gd name="csX3" fmla="*/ 11068 w 56740"/>
                <a:gd name="csY3" fmla="*/ 5898 h 253051"/>
                <a:gd name="csX4" fmla="*/ 5216 w 56740"/>
                <a:gd name="csY4" fmla="*/ 78 h 253051"/>
                <a:gd name="csX5" fmla="*/ 127 w 56740"/>
                <a:gd name="csY5" fmla="*/ 5139 h 253051"/>
                <a:gd name="csX6" fmla="*/ 1400 w 56740"/>
                <a:gd name="csY6" fmla="*/ 9188 h 253051"/>
                <a:gd name="csX7" fmla="*/ 46436 w 56740"/>
                <a:gd name="csY7" fmla="*/ 126603 h 253051"/>
                <a:gd name="csX8" fmla="*/ 1400 w 56740"/>
                <a:gd name="csY8" fmla="*/ 243513 h 253051"/>
                <a:gd name="csX9" fmla="*/ 127 w 56740"/>
                <a:gd name="csY9" fmla="*/ 248068 h 253051"/>
                <a:gd name="csX10" fmla="*/ 5216 w 56740"/>
                <a:gd name="csY10" fmla="*/ 253129 h 253051"/>
                <a:gd name="csX11" fmla="*/ 10559 w 56740"/>
                <a:gd name="csY11" fmla="*/ 248068 h 253051"/>
                <a:gd name="csX12" fmla="*/ 55596 w 56740"/>
                <a:gd name="csY12" fmla="*/ 13090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740" h="253051">
                  <a:moveTo>
                    <a:pt x="55596" y="130905"/>
                  </a:moveTo>
                  <a:cubicBezTo>
                    <a:pt x="56868" y="127869"/>
                    <a:pt x="56868" y="127362"/>
                    <a:pt x="56868" y="126603"/>
                  </a:cubicBezTo>
                  <a:cubicBezTo>
                    <a:pt x="56868" y="125844"/>
                    <a:pt x="56868" y="125338"/>
                    <a:pt x="55596" y="122301"/>
                  </a:cubicBezTo>
                  <a:lnTo>
                    <a:pt x="11068" y="5898"/>
                  </a:lnTo>
                  <a:cubicBezTo>
                    <a:pt x="9542" y="1596"/>
                    <a:pt x="8015" y="78"/>
                    <a:pt x="5216" y="78"/>
                  </a:cubicBezTo>
                  <a:cubicBezTo>
                    <a:pt x="2417" y="78"/>
                    <a:pt x="127" y="2355"/>
                    <a:pt x="127" y="5139"/>
                  </a:cubicBezTo>
                  <a:cubicBezTo>
                    <a:pt x="127" y="5898"/>
                    <a:pt x="127" y="6404"/>
                    <a:pt x="1400" y="9188"/>
                  </a:cubicBezTo>
                  <a:lnTo>
                    <a:pt x="46436" y="126603"/>
                  </a:lnTo>
                  <a:lnTo>
                    <a:pt x="1400" y="243513"/>
                  </a:lnTo>
                  <a:cubicBezTo>
                    <a:pt x="127" y="246296"/>
                    <a:pt x="127" y="246803"/>
                    <a:pt x="127" y="248068"/>
                  </a:cubicBezTo>
                  <a:cubicBezTo>
                    <a:pt x="127" y="250851"/>
                    <a:pt x="2417" y="253129"/>
                    <a:pt x="5216" y="253129"/>
                  </a:cubicBezTo>
                  <a:cubicBezTo>
                    <a:pt x="8524" y="253129"/>
                    <a:pt x="9542" y="250598"/>
                    <a:pt x="10559" y="248068"/>
                  </a:cubicBezTo>
                  <a:lnTo>
                    <a:pt x="55596" y="130905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BD01A4B-6DE4-2C05-0BF5-98CEB88FEDBF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160540" y="4340206"/>
              <a:ext cx="115261" cy="178400"/>
            </a:xfrm>
            <a:custGeom>
              <a:avLst/>
              <a:gdLst>
                <a:gd name="csX0" fmla="*/ 59172 w 115261"/>
                <a:gd name="csY0" fmla="*/ 2861 h 178400"/>
                <a:gd name="csX1" fmla="*/ 55864 w 115261"/>
                <a:gd name="csY1" fmla="*/ 78 h 178400"/>
                <a:gd name="csX2" fmla="*/ 24822 w 115261"/>
                <a:gd name="csY2" fmla="*/ 2608 h 178400"/>
                <a:gd name="csX3" fmla="*/ 19988 w 115261"/>
                <a:gd name="csY3" fmla="*/ 7669 h 178400"/>
                <a:gd name="csX4" fmla="*/ 26094 w 115261"/>
                <a:gd name="csY4" fmla="*/ 10706 h 178400"/>
                <a:gd name="csX5" fmla="*/ 38816 w 115261"/>
                <a:gd name="csY5" fmla="*/ 15008 h 178400"/>
                <a:gd name="csX6" fmla="*/ 38053 w 115261"/>
                <a:gd name="csY6" fmla="*/ 20069 h 178400"/>
                <a:gd name="csX7" fmla="*/ 1159 w 115261"/>
                <a:gd name="csY7" fmla="*/ 165826 h 178400"/>
                <a:gd name="csX8" fmla="*/ 141 w 115261"/>
                <a:gd name="csY8" fmla="*/ 171393 h 178400"/>
                <a:gd name="csX9" fmla="*/ 7520 w 115261"/>
                <a:gd name="csY9" fmla="*/ 178479 h 178400"/>
                <a:gd name="csX10" fmla="*/ 16171 w 115261"/>
                <a:gd name="csY10" fmla="*/ 173165 h 178400"/>
                <a:gd name="csX11" fmla="*/ 30420 w 115261"/>
                <a:gd name="csY11" fmla="*/ 117747 h 178400"/>
                <a:gd name="csX12" fmla="*/ 59935 w 115261"/>
                <a:gd name="csY12" fmla="*/ 139256 h 178400"/>
                <a:gd name="csX13" fmla="*/ 59172 w 115261"/>
                <a:gd name="csY13" fmla="*/ 144570 h 178400"/>
                <a:gd name="csX14" fmla="*/ 58154 w 115261"/>
                <a:gd name="csY14" fmla="*/ 153427 h 178400"/>
                <a:gd name="csX15" fmla="*/ 81562 w 115261"/>
                <a:gd name="csY15" fmla="*/ 178479 h 178400"/>
                <a:gd name="csX16" fmla="*/ 101663 w 115261"/>
                <a:gd name="csY16" fmla="*/ 165067 h 178400"/>
                <a:gd name="csX17" fmla="*/ 110823 w 115261"/>
                <a:gd name="csY17" fmla="*/ 139509 h 178400"/>
                <a:gd name="csX18" fmla="*/ 107770 w 115261"/>
                <a:gd name="csY18" fmla="*/ 136978 h 178400"/>
                <a:gd name="csX19" fmla="*/ 104208 w 115261"/>
                <a:gd name="csY19" fmla="*/ 141533 h 178400"/>
                <a:gd name="csX20" fmla="*/ 82071 w 115261"/>
                <a:gd name="csY20" fmla="*/ 172912 h 178400"/>
                <a:gd name="csX21" fmla="*/ 73929 w 115261"/>
                <a:gd name="csY21" fmla="*/ 161018 h 178400"/>
                <a:gd name="csX22" fmla="*/ 75965 w 115261"/>
                <a:gd name="csY22" fmla="*/ 146847 h 178400"/>
                <a:gd name="csX23" fmla="*/ 76983 w 115261"/>
                <a:gd name="csY23" fmla="*/ 139003 h 178400"/>
                <a:gd name="csX24" fmla="*/ 39325 w 115261"/>
                <a:gd name="csY24" fmla="*/ 112432 h 178400"/>
                <a:gd name="csX25" fmla="*/ 61207 w 115261"/>
                <a:gd name="csY25" fmla="*/ 93707 h 178400"/>
                <a:gd name="csX26" fmla="*/ 97592 w 115261"/>
                <a:gd name="csY26" fmla="*/ 69414 h 178400"/>
                <a:gd name="csX27" fmla="*/ 99882 w 115261"/>
                <a:gd name="csY27" fmla="*/ 69667 h 178400"/>
                <a:gd name="csX28" fmla="*/ 105226 w 115261"/>
                <a:gd name="csY28" fmla="*/ 71691 h 178400"/>
                <a:gd name="csX29" fmla="*/ 106243 w 115261"/>
                <a:gd name="csY29" fmla="*/ 72703 h 178400"/>
                <a:gd name="csX30" fmla="*/ 91740 w 115261"/>
                <a:gd name="csY30" fmla="*/ 86368 h 178400"/>
                <a:gd name="csX31" fmla="*/ 101409 w 115261"/>
                <a:gd name="csY31" fmla="*/ 95225 h 178400"/>
                <a:gd name="csX32" fmla="*/ 115403 w 115261"/>
                <a:gd name="csY32" fmla="*/ 79789 h 178400"/>
                <a:gd name="csX33" fmla="*/ 98101 w 115261"/>
                <a:gd name="csY33" fmla="*/ 63847 h 178400"/>
                <a:gd name="csX34" fmla="*/ 60953 w 115261"/>
                <a:gd name="csY34" fmla="*/ 86115 h 178400"/>
                <a:gd name="csX35" fmla="*/ 32710 w 115261"/>
                <a:gd name="csY35" fmla="*/ 109649 h 178400"/>
                <a:gd name="csX36" fmla="*/ 59172 w 115261"/>
                <a:gd name="csY36" fmla="*/ 2861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5261" h="178400">
                  <a:moveTo>
                    <a:pt x="59172" y="2861"/>
                  </a:moveTo>
                  <a:cubicBezTo>
                    <a:pt x="59172" y="2608"/>
                    <a:pt x="59172" y="78"/>
                    <a:pt x="55864" y="78"/>
                  </a:cubicBezTo>
                  <a:cubicBezTo>
                    <a:pt x="50012" y="78"/>
                    <a:pt x="31438" y="2102"/>
                    <a:pt x="24822" y="2608"/>
                  </a:cubicBezTo>
                  <a:cubicBezTo>
                    <a:pt x="22787" y="2861"/>
                    <a:pt x="19988" y="3114"/>
                    <a:pt x="19988" y="7669"/>
                  </a:cubicBezTo>
                  <a:cubicBezTo>
                    <a:pt x="19988" y="10706"/>
                    <a:pt x="22278" y="10706"/>
                    <a:pt x="26094" y="10706"/>
                  </a:cubicBezTo>
                  <a:cubicBezTo>
                    <a:pt x="38307" y="10706"/>
                    <a:pt x="38816" y="12477"/>
                    <a:pt x="38816" y="15008"/>
                  </a:cubicBezTo>
                  <a:lnTo>
                    <a:pt x="38053" y="20069"/>
                  </a:lnTo>
                  <a:lnTo>
                    <a:pt x="1159" y="165826"/>
                  </a:lnTo>
                  <a:cubicBezTo>
                    <a:pt x="141" y="169369"/>
                    <a:pt x="141" y="169875"/>
                    <a:pt x="141" y="171393"/>
                  </a:cubicBezTo>
                  <a:cubicBezTo>
                    <a:pt x="141" y="177214"/>
                    <a:pt x="5230" y="178479"/>
                    <a:pt x="7520" y="178479"/>
                  </a:cubicBezTo>
                  <a:cubicBezTo>
                    <a:pt x="10828" y="178479"/>
                    <a:pt x="14644" y="176201"/>
                    <a:pt x="16171" y="173165"/>
                  </a:cubicBezTo>
                  <a:cubicBezTo>
                    <a:pt x="17443" y="170887"/>
                    <a:pt x="28893" y="124073"/>
                    <a:pt x="30420" y="117747"/>
                  </a:cubicBezTo>
                  <a:cubicBezTo>
                    <a:pt x="39071" y="118506"/>
                    <a:pt x="59935" y="122555"/>
                    <a:pt x="59935" y="139256"/>
                  </a:cubicBezTo>
                  <a:cubicBezTo>
                    <a:pt x="59935" y="141027"/>
                    <a:pt x="59935" y="142039"/>
                    <a:pt x="59172" y="144570"/>
                  </a:cubicBezTo>
                  <a:cubicBezTo>
                    <a:pt x="58663" y="147607"/>
                    <a:pt x="58154" y="150643"/>
                    <a:pt x="58154" y="153427"/>
                  </a:cubicBezTo>
                  <a:cubicBezTo>
                    <a:pt x="58154" y="168357"/>
                    <a:pt x="68332" y="178479"/>
                    <a:pt x="81562" y="178479"/>
                  </a:cubicBezTo>
                  <a:cubicBezTo>
                    <a:pt x="89196" y="178479"/>
                    <a:pt x="96066" y="174430"/>
                    <a:pt x="101663" y="165067"/>
                  </a:cubicBezTo>
                  <a:cubicBezTo>
                    <a:pt x="108024" y="153933"/>
                    <a:pt x="110823" y="140015"/>
                    <a:pt x="110823" y="139509"/>
                  </a:cubicBezTo>
                  <a:cubicBezTo>
                    <a:pt x="110823" y="136978"/>
                    <a:pt x="108533" y="136978"/>
                    <a:pt x="107770" y="136978"/>
                  </a:cubicBezTo>
                  <a:cubicBezTo>
                    <a:pt x="105226" y="136978"/>
                    <a:pt x="104971" y="137991"/>
                    <a:pt x="104208" y="141533"/>
                  </a:cubicBezTo>
                  <a:cubicBezTo>
                    <a:pt x="99119" y="160006"/>
                    <a:pt x="93267" y="172912"/>
                    <a:pt x="82071" y="172912"/>
                  </a:cubicBezTo>
                  <a:cubicBezTo>
                    <a:pt x="77237" y="172912"/>
                    <a:pt x="73929" y="170128"/>
                    <a:pt x="73929" y="161018"/>
                  </a:cubicBezTo>
                  <a:cubicBezTo>
                    <a:pt x="73929" y="156716"/>
                    <a:pt x="74947" y="150896"/>
                    <a:pt x="75965" y="146847"/>
                  </a:cubicBezTo>
                  <a:cubicBezTo>
                    <a:pt x="76983" y="142546"/>
                    <a:pt x="76983" y="141533"/>
                    <a:pt x="76983" y="139003"/>
                  </a:cubicBezTo>
                  <a:cubicBezTo>
                    <a:pt x="76983" y="122555"/>
                    <a:pt x="60953" y="115216"/>
                    <a:pt x="39325" y="112432"/>
                  </a:cubicBezTo>
                  <a:cubicBezTo>
                    <a:pt x="47213" y="107878"/>
                    <a:pt x="55355" y="99780"/>
                    <a:pt x="61207" y="93707"/>
                  </a:cubicBezTo>
                  <a:cubicBezTo>
                    <a:pt x="73420" y="80295"/>
                    <a:pt x="85125" y="69414"/>
                    <a:pt x="97592" y="69414"/>
                  </a:cubicBezTo>
                  <a:cubicBezTo>
                    <a:pt x="99119" y="69414"/>
                    <a:pt x="99373" y="69414"/>
                    <a:pt x="99882" y="69667"/>
                  </a:cubicBezTo>
                  <a:cubicBezTo>
                    <a:pt x="102936" y="70173"/>
                    <a:pt x="103190" y="70173"/>
                    <a:pt x="105226" y="71691"/>
                  </a:cubicBezTo>
                  <a:cubicBezTo>
                    <a:pt x="105734" y="71944"/>
                    <a:pt x="105734" y="72197"/>
                    <a:pt x="106243" y="72703"/>
                  </a:cubicBezTo>
                  <a:cubicBezTo>
                    <a:pt x="94030" y="73463"/>
                    <a:pt x="91740" y="83332"/>
                    <a:pt x="91740" y="86368"/>
                  </a:cubicBezTo>
                  <a:cubicBezTo>
                    <a:pt x="91740" y="90417"/>
                    <a:pt x="94539" y="95225"/>
                    <a:pt x="101409" y="95225"/>
                  </a:cubicBezTo>
                  <a:cubicBezTo>
                    <a:pt x="108024" y="95225"/>
                    <a:pt x="115403" y="89658"/>
                    <a:pt x="115403" y="79789"/>
                  </a:cubicBezTo>
                  <a:cubicBezTo>
                    <a:pt x="115403" y="72197"/>
                    <a:pt x="109551" y="63847"/>
                    <a:pt x="98101" y="63847"/>
                  </a:cubicBezTo>
                  <a:cubicBezTo>
                    <a:pt x="90977" y="63847"/>
                    <a:pt x="79273" y="65871"/>
                    <a:pt x="60953" y="86115"/>
                  </a:cubicBezTo>
                  <a:cubicBezTo>
                    <a:pt x="52302" y="95731"/>
                    <a:pt x="42378" y="105853"/>
                    <a:pt x="32710" y="109649"/>
                  </a:cubicBezTo>
                  <a:lnTo>
                    <a:pt x="59172" y="286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FFE7BD7-E2C3-FA14-822F-41B5654F6B9D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287380" y="4436340"/>
              <a:ext cx="53967" cy="119212"/>
            </a:xfrm>
            <a:custGeom>
              <a:avLst/>
              <a:gdLst>
                <a:gd name="csX0" fmla="*/ 49483 w 53967"/>
                <a:gd name="csY0" fmla="*/ 6810 h 119212"/>
                <a:gd name="csX1" fmla="*/ 42358 w 53967"/>
                <a:gd name="csY1" fmla="*/ 79 h 119212"/>
                <a:gd name="csX2" fmla="*/ 32384 w 53967"/>
                <a:gd name="csY2" fmla="*/ 9822 h 119212"/>
                <a:gd name="csX3" fmla="*/ 39508 w 53967"/>
                <a:gd name="csY3" fmla="*/ 16553 h 119212"/>
                <a:gd name="csX4" fmla="*/ 49483 w 53967"/>
                <a:gd name="csY4" fmla="*/ 6810 h 119212"/>
                <a:gd name="csX5" fmla="*/ 13148 w 53967"/>
                <a:gd name="csY5" fmla="*/ 96795 h 119212"/>
                <a:gd name="csX6" fmla="*/ 11545 w 53967"/>
                <a:gd name="csY6" fmla="*/ 104235 h 119212"/>
                <a:gd name="csX7" fmla="*/ 28466 w 53967"/>
                <a:gd name="csY7" fmla="*/ 119292 h 119212"/>
                <a:gd name="csX8" fmla="*/ 54113 w 53967"/>
                <a:gd name="csY8" fmla="*/ 92190 h 119212"/>
                <a:gd name="csX9" fmla="*/ 51264 w 53967"/>
                <a:gd name="csY9" fmla="*/ 89887 h 119212"/>
                <a:gd name="csX10" fmla="*/ 47880 w 53967"/>
                <a:gd name="csY10" fmla="*/ 92898 h 119212"/>
                <a:gd name="csX11" fmla="*/ 29000 w 53967"/>
                <a:gd name="csY11" fmla="*/ 114332 h 119212"/>
                <a:gd name="csX12" fmla="*/ 24547 w 53967"/>
                <a:gd name="csY12" fmla="*/ 108132 h 119212"/>
                <a:gd name="csX13" fmla="*/ 27397 w 53967"/>
                <a:gd name="csY13" fmla="*/ 96795 h 119212"/>
                <a:gd name="csX14" fmla="*/ 33097 w 53967"/>
                <a:gd name="csY14" fmla="*/ 82625 h 119212"/>
                <a:gd name="csX15" fmla="*/ 41824 w 53967"/>
                <a:gd name="csY15" fmla="*/ 60128 h 119212"/>
                <a:gd name="csX16" fmla="*/ 42893 w 53967"/>
                <a:gd name="csY16" fmla="*/ 54460 h 119212"/>
                <a:gd name="csX17" fmla="*/ 25972 w 53967"/>
                <a:gd name="csY17" fmla="*/ 39403 h 119212"/>
                <a:gd name="csX18" fmla="*/ 146 w 53967"/>
                <a:gd name="csY18" fmla="*/ 66505 h 119212"/>
                <a:gd name="csX19" fmla="*/ 3174 w 53967"/>
                <a:gd name="csY19" fmla="*/ 68808 h 119212"/>
                <a:gd name="csX20" fmla="*/ 6380 w 53967"/>
                <a:gd name="csY20" fmla="*/ 65974 h 119212"/>
                <a:gd name="csX21" fmla="*/ 25438 w 53967"/>
                <a:gd name="csY21" fmla="*/ 44363 h 119212"/>
                <a:gd name="csX22" fmla="*/ 29891 w 53967"/>
                <a:gd name="csY22" fmla="*/ 50563 h 119212"/>
                <a:gd name="csX23" fmla="*/ 24369 w 53967"/>
                <a:gd name="csY23" fmla="*/ 68277 h 119212"/>
                <a:gd name="csX24" fmla="*/ 13148 w 53967"/>
                <a:gd name="csY24" fmla="*/ 96795 h 1192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3967" h="119212">
                  <a:moveTo>
                    <a:pt x="49483" y="6810"/>
                  </a:moveTo>
                  <a:cubicBezTo>
                    <a:pt x="49483" y="3976"/>
                    <a:pt x="47345" y="79"/>
                    <a:pt x="42358" y="79"/>
                  </a:cubicBezTo>
                  <a:cubicBezTo>
                    <a:pt x="37549" y="79"/>
                    <a:pt x="32384" y="4685"/>
                    <a:pt x="32384" y="9822"/>
                  </a:cubicBezTo>
                  <a:cubicBezTo>
                    <a:pt x="32384" y="12833"/>
                    <a:pt x="34700" y="16553"/>
                    <a:pt x="39508" y="16553"/>
                  </a:cubicBezTo>
                  <a:cubicBezTo>
                    <a:pt x="44674" y="16553"/>
                    <a:pt x="49483" y="11593"/>
                    <a:pt x="49483" y="6810"/>
                  </a:cubicBezTo>
                  <a:close/>
                  <a:moveTo>
                    <a:pt x="13148" y="96795"/>
                  </a:moveTo>
                  <a:cubicBezTo>
                    <a:pt x="12436" y="99098"/>
                    <a:pt x="11545" y="101224"/>
                    <a:pt x="11545" y="104235"/>
                  </a:cubicBezTo>
                  <a:cubicBezTo>
                    <a:pt x="11545" y="112560"/>
                    <a:pt x="18670" y="119292"/>
                    <a:pt x="28466" y="119292"/>
                  </a:cubicBezTo>
                  <a:cubicBezTo>
                    <a:pt x="46277" y="119292"/>
                    <a:pt x="54113" y="94847"/>
                    <a:pt x="54113" y="92190"/>
                  </a:cubicBezTo>
                  <a:cubicBezTo>
                    <a:pt x="54113" y="89887"/>
                    <a:pt x="51798" y="89887"/>
                    <a:pt x="51264" y="89887"/>
                  </a:cubicBezTo>
                  <a:cubicBezTo>
                    <a:pt x="48770" y="89887"/>
                    <a:pt x="48592" y="90950"/>
                    <a:pt x="47880" y="92898"/>
                  </a:cubicBezTo>
                  <a:cubicBezTo>
                    <a:pt x="43783" y="107069"/>
                    <a:pt x="35946" y="114332"/>
                    <a:pt x="29000" y="114332"/>
                  </a:cubicBezTo>
                  <a:cubicBezTo>
                    <a:pt x="25438" y="114332"/>
                    <a:pt x="24547" y="112029"/>
                    <a:pt x="24547" y="108132"/>
                  </a:cubicBezTo>
                  <a:cubicBezTo>
                    <a:pt x="24547" y="104058"/>
                    <a:pt x="25794" y="100692"/>
                    <a:pt x="27397" y="96795"/>
                  </a:cubicBezTo>
                  <a:cubicBezTo>
                    <a:pt x="29178" y="92013"/>
                    <a:pt x="31137" y="87230"/>
                    <a:pt x="33097" y="82625"/>
                  </a:cubicBezTo>
                  <a:cubicBezTo>
                    <a:pt x="34700" y="78373"/>
                    <a:pt x="41111" y="62254"/>
                    <a:pt x="41824" y="60128"/>
                  </a:cubicBezTo>
                  <a:cubicBezTo>
                    <a:pt x="42358" y="58357"/>
                    <a:pt x="42893" y="56231"/>
                    <a:pt x="42893" y="54460"/>
                  </a:cubicBezTo>
                  <a:cubicBezTo>
                    <a:pt x="42893" y="46135"/>
                    <a:pt x="35768" y="39403"/>
                    <a:pt x="25972" y="39403"/>
                  </a:cubicBezTo>
                  <a:cubicBezTo>
                    <a:pt x="8339" y="39403"/>
                    <a:pt x="146" y="63494"/>
                    <a:pt x="146" y="66505"/>
                  </a:cubicBezTo>
                  <a:cubicBezTo>
                    <a:pt x="146" y="68808"/>
                    <a:pt x="2640" y="68808"/>
                    <a:pt x="3174" y="68808"/>
                  </a:cubicBezTo>
                  <a:cubicBezTo>
                    <a:pt x="5668" y="68808"/>
                    <a:pt x="5846" y="67922"/>
                    <a:pt x="6380" y="65974"/>
                  </a:cubicBezTo>
                  <a:cubicBezTo>
                    <a:pt x="11011" y="50740"/>
                    <a:pt x="18848" y="44363"/>
                    <a:pt x="25438" y="44363"/>
                  </a:cubicBezTo>
                  <a:cubicBezTo>
                    <a:pt x="28288" y="44363"/>
                    <a:pt x="29891" y="45780"/>
                    <a:pt x="29891" y="50563"/>
                  </a:cubicBezTo>
                  <a:cubicBezTo>
                    <a:pt x="29891" y="54637"/>
                    <a:pt x="28822" y="57294"/>
                    <a:pt x="24369" y="68277"/>
                  </a:cubicBezTo>
                  <a:lnTo>
                    <a:pt x="13148" y="96795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4FF0A12-FD9A-35EB-B8D9-6739381F45D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448645" y="4422954"/>
              <a:ext cx="169203" cy="59213"/>
            </a:xfrm>
            <a:custGeom>
              <a:avLst/>
              <a:gdLst>
                <a:gd name="csX0" fmla="*/ 160705 w 169203"/>
                <a:gd name="csY0" fmla="*/ 10200 h 59213"/>
                <a:gd name="csX1" fmla="*/ 169356 w 169203"/>
                <a:gd name="csY1" fmla="*/ 5139 h 59213"/>
                <a:gd name="csX2" fmla="*/ 160959 w 169203"/>
                <a:gd name="csY2" fmla="*/ 78 h 59213"/>
                <a:gd name="csX3" fmla="*/ 8549 w 169203"/>
                <a:gd name="csY3" fmla="*/ 78 h 59213"/>
                <a:gd name="csX4" fmla="*/ 152 w 169203"/>
                <a:gd name="csY4" fmla="*/ 5139 h 59213"/>
                <a:gd name="csX5" fmla="*/ 8804 w 169203"/>
                <a:gd name="csY5" fmla="*/ 10200 h 59213"/>
                <a:gd name="csX6" fmla="*/ 160705 w 169203"/>
                <a:gd name="csY6" fmla="*/ 10200 h 59213"/>
                <a:gd name="csX7" fmla="*/ 160959 w 169203"/>
                <a:gd name="csY7" fmla="*/ 59292 h 59213"/>
                <a:gd name="csX8" fmla="*/ 169356 w 169203"/>
                <a:gd name="csY8" fmla="*/ 54231 h 59213"/>
                <a:gd name="csX9" fmla="*/ 160705 w 169203"/>
                <a:gd name="csY9" fmla="*/ 49170 h 59213"/>
                <a:gd name="csX10" fmla="*/ 8804 w 169203"/>
                <a:gd name="csY10" fmla="*/ 49170 h 59213"/>
                <a:gd name="csX11" fmla="*/ 152 w 169203"/>
                <a:gd name="csY11" fmla="*/ 54231 h 59213"/>
                <a:gd name="csX12" fmla="*/ 8549 w 169203"/>
                <a:gd name="csY12" fmla="*/ 59292 h 59213"/>
                <a:gd name="csX13" fmla="*/ 160959 w 169203"/>
                <a:gd name="csY13" fmla="*/ 59292 h 59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9203" h="59213">
                  <a:moveTo>
                    <a:pt x="160705" y="10200"/>
                  </a:moveTo>
                  <a:cubicBezTo>
                    <a:pt x="164522" y="10200"/>
                    <a:pt x="169356" y="10200"/>
                    <a:pt x="169356" y="5139"/>
                  </a:cubicBezTo>
                  <a:cubicBezTo>
                    <a:pt x="169356" y="78"/>
                    <a:pt x="164522" y="78"/>
                    <a:pt x="160959" y="78"/>
                  </a:cubicBezTo>
                  <a:lnTo>
                    <a:pt x="8549" y="78"/>
                  </a:lnTo>
                  <a:cubicBezTo>
                    <a:pt x="4987" y="78"/>
                    <a:pt x="152" y="78"/>
                    <a:pt x="152" y="5139"/>
                  </a:cubicBezTo>
                  <a:cubicBezTo>
                    <a:pt x="152" y="10200"/>
                    <a:pt x="4987" y="10200"/>
                    <a:pt x="8804" y="10200"/>
                  </a:cubicBezTo>
                  <a:lnTo>
                    <a:pt x="160705" y="10200"/>
                  </a:lnTo>
                  <a:close/>
                  <a:moveTo>
                    <a:pt x="160959" y="59292"/>
                  </a:moveTo>
                  <a:cubicBezTo>
                    <a:pt x="164522" y="59292"/>
                    <a:pt x="169356" y="59292"/>
                    <a:pt x="169356" y="54231"/>
                  </a:cubicBezTo>
                  <a:cubicBezTo>
                    <a:pt x="169356" y="49170"/>
                    <a:pt x="164522" y="49170"/>
                    <a:pt x="160705" y="49170"/>
                  </a:cubicBezTo>
                  <a:lnTo>
                    <a:pt x="8804" y="49170"/>
                  </a:lnTo>
                  <a:cubicBezTo>
                    <a:pt x="4987" y="49170"/>
                    <a:pt x="152" y="49170"/>
                    <a:pt x="152" y="54231"/>
                  </a:cubicBezTo>
                  <a:cubicBezTo>
                    <a:pt x="152" y="59292"/>
                    <a:pt x="4987" y="59292"/>
                    <a:pt x="8549" y="59292"/>
                  </a:cubicBezTo>
                  <a:lnTo>
                    <a:pt x="160959" y="59292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84258EF-1597-6D9A-EACA-BF883025767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725618" y="4347292"/>
              <a:ext cx="83965" cy="168531"/>
            </a:xfrm>
            <a:custGeom>
              <a:avLst/>
              <a:gdLst>
                <a:gd name="csX0" fmla="*/ 52323 w 83965"/>
                <a:gd name="csY0" fmla="*/ 6657 h 168531"/>
                <a:gd name="csX1" fmla="*/ 46471 w 83965"/>
                <a:gd name="csY1" fmla="*/ 78 h 168531"/>
                <a:gd name="csX2" fmla="*/ 163 w 83965"/>
                <a:gd name="csY2" fmla="*/ 16273 h 168531"/>
                <a:gd name="csX3" fmla="*/ 163 w 83965"/>
                <a:gd name="csY3" fmla="*/ 24118 h 168531"/>
                <a:gd name="csX4" fmla="*/ 33495 w 83965"/>
                <a:gd name="csY4" fmla="*/ 17538 h 168531"/>
                <a:gd name="csX5" fmla="*/ 33495 w 83965"/>
                <a:gd name="csY5" fmla="*/ 148619 h 168531"/>
                <a:gd name="csX6" fmla="*/ 9832 w 83965"/>
                <a:gd name="csY6" fmla="*/ 160765 h 168531"/>
                <a:gd name="csX7" fmla="*/ 1690 w 83965"/>
                <a:gd name="csY7" fmla="*/ 160765 h 168531"/>
                <a:gd name="csX8" fmla="*/ 1690 w 83965"/>
                <a:gd name="csY8" fmla="*/ 168610 h 168531"/>
                <a:gd name="csX9" fmla="*/ 42909 w 83965"/>
                <a:gd name="csY9" fmla="*/ 167851 h 168531"/>
                <a:gd name="csX10" fmla="*/ 84129 w 83965"/>
                <a:gd name="csY10" fmla="*/ 168610 h 168531"/>
                <a:gd name="csX11" fmla="*/ 84129 w 83965"/>
                <a:gd name="csY11" fmla="*/ 160765 h 168531"/>
                <a:gd name="csX12" fmla="*/ 75987 w 83965"/>
                <a:gd name="csY12" fmla="*/ 160765 h 168531"/>
                <a:gd name="csX13" fmla="*/ 52323 w 83965"/>
                <a:gd name="csY13" fmla="*/ 148619 h 168531"/>
                <a:gd name="csX14" fmla="*/ 52323 w 83965"/>
                <a:gd name="csY14" fmla="*/ 665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965" h="168531">
                  <a:moveTo>
                    <a:pt x="52323" y="6657"/>
                  </a:moveTo>
                  <a:cubicBezTo>
                    <a:pt x="52323" y="584"/>
                    <a:pt x="52323" y="78"/>
                    <a:pt x="46471" y="78"/>
                  </a:cubicBezTo>
                  <a:cubicBezTo>
                    <a:pt x="30696" y="16273"/>
                    <a:pt x="8305" y="16273"/>
                    <a:pt x="163" y="16273"/>
                  </a:cubicBezTo>
                  <a:lnTo>
                    <a:pt x="163" y="24118"/>
                  </a:lnTo>
                  <a:cubicBezTo>
                    <a:pt x="5252" y="24118"/>
                    <a:pt x="20264" y="24118"/>
                    <a:pt x="33495" y="17538"/>
                  </a:cubicBezTo>
                  <a:lnTo>
                    <a:pt x="33495" y="148619"/>
                  </a:lnTo>
                  <a:cubicBezTo>
                    <a:pt x="33495" y="157729"/>
                    <a:pt x="32732" y="160765"/>
                    <a:pt x="9832" y="160765"/>
                  </a:cubicBezTo>
                  <a:lnTo>
                    <a:pt x="1690" y="160765"/>
                  </a:lnTo>
                  <a:lnTo>
                    <a:pt x="1690" y="168610"/>
                  </a:lnTo>
                  <a:cubicBezTo>
                    <a:pt x="10595" y="167851"/>
                    <a:pt x="32732" y="167851"/>
                    <a:pt x="42909" y="167851"/>
                  </a:cubicBezTo>
                  <a:cubicBezTo>
                    <a:pt x="53087" y="167851"/>
                    <a:pt x="75223" y="167851"/>
                    <a:pt x="84129" y="168610"/>
                  </a:cubicBezTo>
                  <a:lnTo>
                    <a:pt x="84129" y="160765"/>
                  </a:lnTo>
                  <a:lnTo>
                    <a:pt x="75987" y="160765"/>
                  </a:lnTo>
                  <a:cubicBezTo>
                    <a:pt x="53087" y="160765"/>
                    <a:pt x="52323" y="157982"/>
                    <a:pt x="52323" y="148619"/>
                  </a:cubicBezTo>
                  <a:lnTo>
                    <a:pt x="52323" y="665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</p:grpSp>
      <p:grpSp>
        <p:nvGrpSpPr>
          <p:cNvPr id="210" name="Group 209" descr="\documentclass{article}&#10;\input{Macros.tex}&#10;\begin{document}&#10;&#10;$\ket{k_i}_{1} = \begin{cases}&#10; \ket{+} &amp; k_i = 0 \\ &#10; \ket{-} &amp; k_i = 1&#10;\end{cases}$&#10;\end{document}" title="IguanaTex Shape Display">
            <a:extLst>
              <a:ext uri="{FF2B5EF4-FFF2-40B4-BE49-F238E27FC236}">
                <a16:creationId xmlns:a16="http://schemas.microsoft.com/office/drawing/2014/main" id="{CB6A1743-72C8-AE20-4251-172CD72A6C9A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008741" y="1476590"/>
            <a:ext cx="2342068" cy="758900"/>
            <a:chOff x="6434235" y="3450055"/>
            <a:chExt cx="2342068" cy="758900"/>
          </a:xfrm>
        </p:grpSpPr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4E4B95C-5338-BAD0-5EF3-C217D739CC9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434235" y="3703110"/>
              <a:ext cx="10095" cy="253051"/>
            </a:xfrm>
            <a:custGeom>
              <a:avLst/>
              <a:gdLst>
                <a:gd name="csX0" fmla="*/ 10172 w 10095"/>
                <a:gd name="csY0" fmla="*/ 9180 h 253051"/>
                <a:gd name="csX1" fmla="*/ 5124 w 10095"/>
                <a:gd name="csY1" fmla="*/ 70 h 253051"/>
                <a:gd name="csX2" fmla="*/ 77 w 10095"/>
                <a:gd name="csY2" fmla="*/ 9180 h 253051"/>
                <a:gd name="csX3" fmla="*/ 77 w 10095"/>
                <a:gd name="csY3" fmla="*/ 244011 h 253051"/>
                <a:gd name="csX4" fmla="*/ 5124 w 10095"/>
                <a:gd name="csY4" fmla="*/ 253121 h 253051"/>
                <a:gd name="csX5" fmla="*/ 10172 w 10095"/>
                <a:gd name="csY5" fmla="*/ 244011 h 253051"/>
                <a:gd name="csX6" fmla="*/ 10172 w 10095"/>
                <a:gd name="csY6" fmla="*/ 9180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95" h="253051">
                  <a:moveTo>
                    <a:pt x="10172" y="9180"/>
                  </a:moveTo>
                  <a:cubicBezTo>
                    <a:pt x="10172" y="4625"/>
                    <a:pt x="10172" y="70"/>
                    <a:pt x="5124" y="70"/>
                  </a:cubicBezTo>
                  <a:cubicBezTo>
                    <a:pt x="77" y="70"/>
                    <a:pt x="77" y="4625"/>
                    <a:pt x="77" y="9180"/>
                  </a:cubicBezTo>
                  <a:lnTo>
                    <a:pt x="77" y="244011"/>
                  </a:lnTo>
                  <a:cubicBezTo>
                    <a:pt x="77" y="248566"/>
                    <a:pt x="77" y="253121"/>
                    <a:pt x="5124" y="253121"/>
                  </a:cubicBezTo>
                  <a:cubicBezTo>
                    <a:pt x="10172" y="253121"/>
                    <a:pt x="10172" y="248566"/>
                    <a:pt x="10172" y="244011"/>
                  </a:cubicBezTo>
                  <a:lnTo>
                    <a:pt x="10172" y="9180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9C6F6CD-7355-F516-D25B-D9D377F7B7C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488188" y="3717281"/>
              <a:ext cx="114327" cy="178400"/>
            </a:xfrm>
            <a:custGeom>
              <a:avLst/>
              <a:gdLst>
                <a:gd name="csX0" fmla="*/ 58631 w 114327"/>
                <a:gd name="csY0" fmla="*/ 2854 h 178400"/>
                <a:gd name="csX1" fmla="*/ 55350 w 114327"/>
                <a:gd name="csY1" fmla="*/ 70 h 178400"/>
                <a:gd name="csX2" fmla="*/ 24560 w 114327"/>
                <a:gd name="csY2" fmla="*/ 2601 h 178400"/>
                <a:gd name="csX3" fmla="*/ 19765 w 114327"/>
                <a:gd name="csY3" fmla="*/ 7662 h 178400"/>
                <a:gd name="csX4" fmla="*/ 25822 w 114327"/>
                <a:gd name="csY4" fmla="*/ 10698 h 178400"/>
                <a:gd name="csX5" fmla="*/ 38441 w 114327"/>
                <a:gd name="csY5" fmla="*/ 15000 h 178400"/>
                <a:gd name="csX6" fmla="*/ 37684 w 114327"/>
                <a:gd name="csY6" fmla="*/ 20061 h 178400"/>
                <a:gd name="csX7" fmla="*/ 1089 w 114327"/>
                <a:gd name="csY7" fmla="*/ 165819 h 178400"/>
                <a:gd name="csX8" fmla="*/ 79 w 114327"/>
                <a:gd name="csY8" fmla="*/ 171386 h 178400"/>
                <a:gd name="csX9" fmla="*/ 7398 w 114327"/>
                <a:gd name="csY9" fmla="*/ 178471 h 178400"/>
                <a:gd name="csX10" fmla="*/ 15979 w 114327"/>
                <a:gd name="csY10" fmla="*/ 173157 h 178400"/>
                <a:gd name="csX11" fmla="*/ 30112 w 114327"/>
                <a:gd name="csY11" fmla="*/ 117739 h 178400"/>
                <a:gd name="csX12" fmla="*/ 59388 w 114327"/>
                <a:gd name="csY12" fmla="*/ 139248 h 178400"/>
                <a:gd name="csX13" fmla="*/ 58631 w 114327"/>
                <a:gd name="csY13" fmla="*/ 144562 h 178400"/>
                <a:gd name="csX14" fmla="*/ 57622 w 114327"/>
                <a:gd name="csY14" fmla="*/ 153419 h 178400"/>
                <a:gd name="csX15" fmla="*/ 80840 w 114327"/>
                <a:gd name="csY15" fmla="*/ 178471 h 178400"/>
                <a:gd name="csX16" fmla="*/ 100778 w 114327"/>
                <a:gd name="csY16" fmla="*/ 165060 h 178400"/>
                <a:gd name="csX17" fmla="*/ 109864 w 114327"/>
                <a:gd name="csY17" fmla="*/ 139501 h 178400"/>
                <a:gd name="csX18" fmla="*/ 106835 w 114327"/>
                <a:gd name="csY18" fmla="*/ 136971 h 178400"/>
                <a:gd name="csX19" fmla="*/ 103302 w 114327"/>
                <a:gd name="csY19" fmla="*/ 141526 h 178400"/>
                <a:gd name="csX20" fmla="*/ 81345 w 114327"/>
                <a:gd name="csY20" fmla="*/ 172904 h 178400"/>
                <a:gd name="csX21" fmla="*/ 73269 w 114327"/>
                <a:gd name="csY21" fmla="*/ 161011 h 178400"/>
                <a:gd name="csX22" fmla="*/ 75288 w 114327"/>
                <a:gd name="csY22" fmla="*/ 146840 h 178400"/>
                <a:gd name="csX23" fmla="*/ 76298 w 114327"/>
                <a:gd name="csY23" fmla="*/ 138995 h 178400"/>
                <a:gd name="csX24" fmla="*/ 38946 w 114327"/>
                <a:gd name="csY24" fmla="*/ 112425 h 178400"/>
                <a:gd name="csX25" fmla="*/ 60650 w 114327"/>
                <a:gd name="csY25" fmla="*/ 93699 h 178400"/>
                <a:gd name="csX26" fmla="*/ 96740 w 114327"/>
                <a:gd name="csY26" fmla="*/ 69406 h 178400"/>
                <a:gd name="csX27" fmla="*/ 99012 w 114327"/>
                <a:gd name="csY27" fmla="*/ 69659 h 178400"/>
                <a:gd name="csX28" fmla="*/ 104312 w 114327"/>
                <a:gd name="csY28" fmla="*/ 71684 h 178400"/>
                <a:gd name="csX29" fmla="*/ 105321 w 114327"/>
                <a:gd name="csY29" fmla="*/ 72696 h 178400"/>
                <a:gd name="csX30" fmla="*/ 90936 w 114327"/>
                <a:gd name="csY30" fmla="*/ 86361 h 178400"/>
                <a:gd name="csX31" fmla="*/ 100526 w 114327"/>
                <a:gd name="csY31" fmla="*/ 95217 h 178400"/>
                <a:gd name="csX32" fmla="*/ 114407 w 114327"/>
                <a:gd name="csY32" fmla="*/ 79781 h 178400"/>
                <a:gd name="csX33" fmla="*/ 97245 w 114327"/>
                <a:gd name="csY33" fmla="*/ 63839 h 178400"/>
                <a:gd name="csX34" fmla="*/ 60398 w 114327"/>
                <a:gd name="csY34" fmla="*/ 86108 h 178400"/>
                <a:gd name="csX35" fmla="*/ 32384 w 114327"/>
                <a:gd name="csY35" fmla="*/ 109641 h 178400"/>
                <a:gd name="csX36" fmla="*/ 58631 w 114327"/>
                <a:gd name="csY36" fmla="*/ 2854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327" h="178400">
                  <a:moveTo>
                    <a:pt x="58631" y="2854"/>
                  </a:moveTo>
                  <a:cubicBezTo>
                    <a:pt x="58631" y="2601"/>
                    <a:pt x="58631" y="70"/>
                    <a:pt x="55350" y="70"/>
                  </a:cubicBezTo>
                  <a:cubicBezTo>
                    <a:pt x="49546" y="70"/>
                    <a:pt x="31122" y="2095"/>
                    <a:pt x="24560" y="2601"/>
                  </a:cubicBezTo>
                  <a:cubicBezTo>
                    <a:pt x="22541" y="2854"/>
                    <a:pt x="19765" y="3107"/>
                    <a:pt x="19765" y="7662"/>
                  </a:cubicBezTo>
                  <a:cubicBezTo>
                    <a:pt x="19765" y="10698"/>
                    <a:pt x="22036" y="10698"/>
                    <a:pt x="25822" y="10698"/>
                  </a:cubicBezTo>
                  <a:cubicBezTo>
                    <a:pt x="37936" y="10698"/>
                    <a:pt x="38441" y="12470"/>
                    <a:pt x="38441" y="15000"/>
                  </a:cubicBezTo>
                  <a:lnTo>
                    <a:pt x="37684" y="20061"/>
                  </a:lnTo>
                  <a:lnTo>
                    <a:pt x="1089" y="165819"/>
                  </a:lnTo>
                  <a:cubicBezTo>
                    <a:pt x="79" y="169361"/>
                    <a:pt x="79" y="169867"/>
                    <a:pt x="79" y="171386"/>
                  </a:cubicBezTo>
                  <a:cubicBezTo>
                    <a:pt x="79" y="177206"/>
                    <a:pt x="5127" y="178471"/>
                    <a:pt x="7398" y="178471"/>
                  </a:cubicBezTo>
                  <a:cubicBezTo>
                    <a:pt x="10679" y="178471"/>
                    <a:pt x="14465" y="176194"/>
                    <a:pt x="15979" y="173157"/>
                  </a:cubicBezTo>
                  <a:cubicBezTo>
                    <a:pt x="17241" y="170880"/>
                    <a:pt x="28598" y="124065"/>
                    <a:pt x="30112" y="117739"/>
                  </a:cubicBezTo>
                  <a:cubicBezTo>
                    <a:pt x="38693" y="118498"/>
                    <a:pt x="59388" y="122547"/>
                    <a:pt x="59388" y="139248"/>
                  </a:cubicBezTo>
                  <a:cubicBezTo>
                    <a:pt x="59388" y="141020"/>
                    <a:pt x="59388" y="142032"/>
                    <a:pt x="58631" y="144562"/>
                  </a:cubicBezTo>
                  <a:cubicBezTo>
                    <a:pt x="58126" y="147599"/>
                    <a:pt x="57622" y="150636"/>
                    <a:pt x="57622" y="153419"/>
                  </a:cubicBezTo>
                  <a:cubicBezTo>
                    <a:pt x="57622" y="168349"/>
                    <a:pt x="67717" y="178471"/>
                    <a:pt x="80840" y="178471"/>
                  </a:cubicBezTo>
                  <a:cubicBezTo>
                    <a:pt x="88412" y="178471"/>
                    <a:pt x="95226" y="174422"/>
                    <a:pt x="100778" y="165060"/>
                  </a:cubicBezTo>
                  <a:cubicBezTo>
                    <a:pt x="107088" y="153925"/>
                    <a:pt x="109864" y="140007"/>
                    <a:pt x="109864" y="139501"/>
                  </a:cubicBezTo>
                  <a:cubicBezTo>
                    <a:pt x="109864" y="136971"/>
                    <a:pt x="107593" y="136971"/>
                    <a:pt x="106835" y="136971"/>
                  </a:cubicBezTo>
                  <a:cubicBezTo>
                    <a:pt x="104312" y="136971"/>
                    <a:pt x="104059" y="137983"/>
                    <a:pt x="103302" y="141526"/>
                  </a:cubicBezTo>
                  <a:cubicBezTo>
                    <a:pt x="98255" y="159999"/>
                    <a:pt x="92450" y="172904"/>
                    <a:pt x="81345" y="172904"/>
                  </a:cubicBezTo>
                  <a:cubicBezTo>
                    <a:pt x="76550" y="172904"/>
                    <a:pt x="73269" y="170121"/>
                    <a:pt x="73269" y="161011"/>
                  </a:cubicBezTo>
                  <a:cubicBezTo>
                    <a:pt x="73269" y="156709"/>
                    <a:pt x="74279" y="150889"/>
                    <a:pt x="75288" y="146840"/>
                  </a:cubicBezTo>
                  <a:cubicBezTo>
                    <a:pt x="76298" y="142538"/>
                    <a:pt x="76298" y="141526"/>
                    <a:pt x="76298" y="138995"/>
                  </a:cubicBezTo>
                  <a:cubicBezTo>
                    <a:pt x="76298" y="122547"/>
                    <a:pt x="60398" y="115208"/>
                    <a:pt x="38946" y="112425"/>
                  </a:cubicBezTo>
                  <a:cubicBezTo>
                    <a:pt x="46769" y="107870"/>
                    <a:pt x="54846" y="99772"/>
                    <a:pt x="60650" y="93699"/>
                  </a:cubicBezTo>
                  <a:cubicBezTo>
                    <a:pt x="72764" y="80287"/>
                    <a:pt x="84374" y="69406"/>
                    <a:pt x="96740" y="69406"/>
                  </a:cubicBezTo>
                  <a:cubicBezTo>
                    <a:pt x="98255" y="69406"/>
                    <a:pt x="98507" y="69406"/>
                    <a:pt x="99012" y="69659"/>
                  </a:cubicBezTo>
                  <a:cubicBezTo>
                    <a:pt x="102040" y="70165"/>
                    <a:pt x="102293" y="70165"/>
                    <a:pt x="104312" y="71684"/>
                  </a:cubicBezTo>
                  <a:cubicBezTo>
                    <a:pt x="104816" y="71937"/>
                    <a:pt x="104816" y="72190"/>
                    <a:pt x="105321" y="72696"/>
                  </a:cubicBezTo>
                  <a:cubicBezTo>
                    <a:pt x="93207" y="73455"/>
                    <a:pt x="90936" y="83324"/>
                    <a:pt x="90936" y="86361"/>
                  </a:cubicBezTo>
                  <a:cubicBezTo>
                    <a:pt x="90936" y="90409"/>
                    <a:pt x="93712" y="95217"/>
                    <a:pt x="100526" y="95217"/>
                  </a:cubicBezTo>
                  <a:cubicBezTo>
                    <a:pt x="107088" y="95217"/>
                    <a:pt x="114407" y="89650"/>
                    <a:pt x="114407" y="79781"/>
                  </a:cubicBezTo>
                  <a:cubicBezTo>
                    <a:pt x="114407" y="72190"/>
                    <a:pt x="108602" y="63839"/>
                    <a:pt x="97245" y="63839"/>
                  </a:cubicBezTo>
                  <a:cubicBezTo>
                    <a:pt x="90178" y="63839"/>
                    <a:pt x="78569" y="65864"/>
                    <a:pt x="60398" y="86108"/>
                  </a:cubicBezTo>
                  <a:cubicBezTo>
                    <a:pt x="51817" y="95724"/>
                    <a:pt x="41974" y="105846"/>
                    <a:pt x="32384" y="109641"/>
                  </a:cubicBezTo>
                  <a:lnTo>
                    <a:pt x="58631" y="2854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A64F6DA-899C-3DDC-F8D7-BC994D16682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614000" y="3813414"/>
              <a:ext cx="53529" cy="119212"/>
            </a:xfrm>
            <a:custGeom>
              <a:avLst/>
              <a:gdLst>
                <a:gd name="csX0" fmla="*/ 49021 w 53529"/>
                <a:gd name="csY0" fmla="*/ 6803 h 119212"/>
                <a:gd name="csX1" fmla="*/ 41954 w 53529"/>
                <a:gd name="csY1" fmla="*/ 72 h 119212"/>
                <a:gd name="csX2" fmla="*/ 32061 w 53529"/>
                <a:gd name="csY2" fmla="*/ 9814 h 119212"/>
                <a:gd name="csX3" fmla="*/ 39128 w 53529"/>
                <a:gd name="csY3" fmla="*/ 16545 h 119212"/>
                <a:gd name="csX4" fmla="*/ 49021 w 53529"/>
                <a:gd name="csY4" fmla="*/ 6803 h 119212"/>
                <a:gd name="csX5" fmla="*/ 12981 w 53529"/>
                <a:gd name="csY5" fmla="*/ 96788 h 119212"/>
                <a:gd name="csX6" fmla="*/ 11391 w 53529"/>
                <a:gd name="csY6" fmla="*/ 104228 h 119212"/>
                <a:gd name="csX7" fmla="*/ 28174 w 53529"/>
                <a:gd name="csY7" fmla="*/ 119284 h 119212"/>
                <a:gd name="csX8" fmla="*/ 53614 w 53529"/>
                <a:gd name="csY8" fmla="*/ 92182 h 119212"/>
                <a:gd name="csX9" fmla="*/ 50787 w 53529"/>
                <a:gd name="csY9" fmla="*/ 89880 h 119212"/>
                <a:gd name="csX10" fmla="*/ 47431 w 53529"/>
                <a:gd name="csY10" fmla="*/ 92891 h 119212"/>
                <a:gd name="csX11" fmla="*/ 28704 w 53529"/>
                <a:gd name="csY11" fmla="*/ 114324 h 119212"/>
                <a:gd name="csX12" fmla="*/ 24288 w 53529"/>
                <a:gd name="csY12" fmla="*/ 108125 h 119212"/>
                <a:gd name="csX13" fmla="*/ 27114 w 53529"/>
                <a:gd name="csY13" fmla="*/ 96788 h 119212"/>
                <a:gd name="csX14" fmla="*/ 32768 w 53529"/>
                <a:gd name="csY14" fmla="*/ 82617 h 119212"/>
                <a:gd name="csX15" fmla="*/ 41424 w 53529"/>
                <a:gd name="csY15" fmla="*/ 60121 h 119212"/>
                <a:gd name="csX16" fmla="*/ 42484 w 53529"/>
                <a:gd name="csY16" fmla="*/ 54452 h 119212"/>
                <a:gd name="csX17" fmla="*/ 25701 w 53529"/>
                <a:gd name="csY17" fmla="*/ 39396 h 119212"/>
                <a:gd name="csX18" fmla="*/ 85 w 53529"/>
                <a:gd name="csY18" fmla="*/ 66498 h 119212"/>
                <a:gd name="csX19" fmla="*/ 3088 w 53529"/>
                <a:gd name="csY19" fmla="*/ 68800 h 119212"/>
                <a:gd name="csX20" fmla="*/ 6268 w 53529"/>
                <a:gd name="csY20" fmla="*/ 65966 h 119212"/>
                <a:gd name="csX21" fmla="*/ 25171 w 53529"/>
                <a:gd name="csY21" fmla="*/ 44356 h 119212"/>
                <a:gd name="csX22" fmla="*/ 29588 w 53529"/>
                <a:gd name="csY22" fmla="*/ 50555 h 119212"/>
                <a:gd name="csX23" fmla="*/ 24111 w 53529"/>
                <a:gd name="csY23" fmla="*/ 68269 h 119212"/>
                <a:gd name="csX24" fmla="*/ 12981 w 53529"/>
                <a:gd name="csY24" fmla="*/ 96788 h 1192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3529" h="119212">
                  <a:moveTo>
                    <a:pt x="49021" y="6803"/>
                  </a:moveTo>
                  <a:cubicBezTo>
                    <a:pt x="49021" y="3969"/>
                    <a:pt x="46901" y="72"/>
                    <a:pt x="41954" y="72"/>
                  </a:cubicBezTo>
                  <a:cubicBezTo>
                    <a:pt x="37184" y="72"/>
                    <a:pt x="32061" y="4677"/>
                    <a:pt x="32061" y="9814"/>
                  </a:cubicBezTo>
                  <a:cubicBezTo>
                    <a:pt x="32061" y="12826"/>
                    <a:pt x="34358" y="16545"/>
                    <a:pt x="39128" y="16545"/>
                  </a:cubicBezTo>
                  <a:cubicBezTo>
                    <a:pt x="44251" y="16545"/>
                    <a:pt x="49021" y="11586"/>
                    <a:pt x="49021" y="6803"/>
                  </a:cubicBezTo>
                  <a:close/>
                  <a:moveTo>
                    <a:pt x="12981" y="96788"/>
                  </a:moveTo>
                  <a:cubicBezTo>
                    <a:pt x="12275" y="99091"/>
                    <a:pt x="11391" y="101216"/>
                    <a:pt x="11391" y="104228"/>
                  </a:cubicBezTo>
                  <a:cubicBezTo>
                    <a:pt x="11391" y="112553"/>
                    <a:pt x="18458" y="119284"/>
                    <a:pt x="28174" y="119284"/>
                  </a:cubicBezTo>
                  <a:cubicBezTo>
                    <a:pt x="45841" y="119284"/>
                    <a:pt x="53614" y="94839"/>
                    <a:pt x="53614" y="92182"/>
                  </a:cubicBezTo>
                  <a:cubicBezTo>
                    <a:pt x="53614" y="89880"/>
                    <a:pt x="51317" y="89880"/>
                    <a:pt x="50787" y="89880"/>
                  </a:cubicBezTo>
                  <a:cubicBezTo>
                    <a:pt x="48314" y="89880"/>
                    <a:pt x="48137" y="90942"/>
                    <a:pt x="47431" y="92891"/>
                  </a:cubicBezTo>
                  <a:cubicBezTo>
                    <a:pt x="43368" y="107062"/>
                    <a:pt x="35594" y="114324"/>
                    <a:pt x="28704" y="114324"/>
                  </a:cubicBezTo>
                  <a:cubicBezTo>
                    <a:pt x="25171" y="114324"/>
                    <a:pt x="24288" y="112022"/>
                    <a:pt x="24288" y="108125"/>
                  </a:cubicBezTo>
                  <a:cubicBezTo>
                    <a:pt x="24288" y="104050"/>
                    <a:pt x="25524" y="100685"/>
                    <a:pt x="27114" y="96788"/>
                  </a:cubicBezTo>
                  <a:cubicBezTo>
                    <a:pt x="28881" y="92005"/>
                    <a:pt x="30824" y="87223"/>
                    <a:pt x="32768" y="82617"/>
                  </a:cubicBezTo>
                  <a:cubicBezTo>
                    <a:pt x="34358" y="78366"/>
                    <a:pt x="40718" y="62246"/>
                    <a:pt x="41424" y="60121"/>
                  </a:cubicBezTo>
                  <a:cubicBezTo>
                    <a:pt x="41954" y="58349"/>
                    <a:pt x="42484" y="56224"/>
                    <a:pt x="42484" y="54452"/>
                  </a:cubicBezTo>
                  <a:cubicBezTo>
                    <a:pt x="42484" y="46127"/>
                    <a:pt x="35418" y="39396"/>
                    <a:pt x="25701" y="39396"/>
                  </a:cubicBezTo>
                  <a:cubicBezTo>
                    <a:pt x="8211" y="39396"/>
                    <a:pt x="85" y="63486"/>
                    <a:pt x="85" y="66498"/>
                  </a:cubicBezTo>
                  <a:cubicBezTo>
                    <a:pt x="85" y="68800"/>
                    <a:pt x="2558" y="68800"/>
                    <a:pt x="3088" y="68800"/>
                  </a:cubicBezTo>
                  <a:cubicBezTo>
                    <a:pt x="5561" y="68800"/>
                    <a:pt x="5738" y="67915"/>
                    <a:pt x="6268" y="65966"/>
                  </a:cubicBezTo>
                  <a:cubicBezTo>
                    <a:pt x="10861" y="50733"/>
                    <a:pt x="18634" y="44356"/>
                    <a:pt x="25171" y="44356"/>
                  </a:cubicBezTo>
                  <a:cubicBezTo>
                    <a:pt x="27998" y="44356"/>
                    <a:pt x="29588" y="45773"/>
                    <a:pt x="29588" y="50555"/>
                  </a:cubicBezTo>
                  <a:cubicBezTo>
                    <a:pt x="29588" y="54630"/>
                    <a:pt x="28528" y="57287"/>
                    <a:pt x="24111" y="68269"/>
                  </a:cubicBezTo>
                  <a:lnTo>
                    <a:pt x="12981" y="9678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4C45ABC-1F78-265D-5007-EAB6C449F9F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703601" y="3703110"/>
              <a:ext cx="56280" cy="253051"/>
            </a:xfrm>
            <a:custGeom>
              <a:avLst/>
              <a:gdLst>
                <a:gd name="csX0" fmla="*/ 55106 w 56280"/>
                <a:gd name="csY0" fmla="*/ 130898 h 253051"/>
                <a:gd name="csX1" fmla="*/ 56368 w 56280"/>
                <a:gd name="csY1" fmla="*/ 126596 h 253051"/>
                <a:gd name="csX2" fmla="*/ 55106 w 56280"/>
                <a:gd name="csY2" fmla="*/ 122294 h 253051"/>
                <a:gd name="csX3" fmla="*/ 10940 w 56280"/>
                <a:gd name="csY3" fmla="*/ 5890 h 253051"/>
                <a:gd name="csX4" fmla="*/ 5136 w 56280"/>
                <a:gd name="csY4" fmla="*/ 70 h 253051"/>
                <a:gd name="csX5" fmla="*/ 88 w 56280"/>
                <a:gd name="csY5" fmla="*/ 5131 h 253051"/>
                <a:gd name="csX6" fmla="*/ 1350 w 56280"/>
                <a:gd name="csY6" fmla="*/ 9180 h 253051"/>
                <a:gd name="csX7" fmla="*/ 46021 w 56280"/>
                <a:gd name="csY7" fmla="*/ 126596 h 253051"/>
                <a:gd name="csX8" fmla="*/ 1350 w 56280"/>
                <a:gd name="csY8" fmla="*/ 243505 h 253051"/>
                <a:gd name="csX9" fmla="*/ 88 w 56280"/>
                <a:gd name="csY9" fmla="*/ 248060 h 253051"/>
                <a:gd name="csX10" fmla="*/ 5136 w 56280"/>
                <a:gd name="csY10" fmla="*/ 253121 h 253051"/>
                <a:gd name="csX11" fmla="*/ 10435 w 56280"/>
                <a:gd name="csY11" fmla="*/ 248060 h 253051"/>
                <a:gd name="csX12" fmla="*/ 55106 w 56280"/>
                <a:gd name="csY12" fmla="*/ 13089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280" h="253051">
                  <a:moveTo>
                    <a:pt x="55106" y="130898"/>
                  </a:moveTo>
                  <a:cubicBezTo>
                    <a:pt x="56368" y="127861"/>
                    <a:pt x="56368" y="127355"/>
                    <a:pt x="56368" y="126596"/>
                  </a:cubicBezTo>
                  <a:cubicBezTo>
                    <a:pt x="56368" y="125837"/>
                    <a:pt x="56368" y="125331"/>
                    <a:pt x="55106" y="122294"/>
                  </a:cubicBezTo>
                  <a:lnTo>
                    <a:pt x="10940" y="5890"/>
                  </a:lnTo>
                  <a:cubicBezTo>
                    <a:pt x="9426" y="1589"/>
                    <a:pt x="7912" y="70"/>
                    <a:pt x="5136" y="70"/>
                  </a:cubicBezTo>
                  <a:cubicBezTo>
                    <a:pt x="2359" y="70"/>
                    <a:pt x="88" y="2348"/>
                    <a:pt x="88" y="5131"/>
                  </a:cubicBezTo>
                  <a:cubicBezTo>
                    <a:pt x="88" y="5890"/>
                    <a:pt x="88" y="6397"/>
                    <a:pt x="1350" y="9180"/>
                  </a:cubicBezTo>
                  <a:lnTo>
                    <a:pt x="46021" y="126596"/>
                  </a:lnTo>
                  <a:lnTo>
                    <a:pt x="1350" y="243505"/>
                  </a:lnTo>
                  <a:cubicBezTo>
                    <a:pt x="88" y="246289"/>
                    <a:pt x="88" y="246795"/>
                    <a:pt x="88" y="248060"/>
                  </a:cubicBezTo>
                  <a:cubicBezTo>
                    <a:pt x="88" y="250844"/>
                    <a:pt x="2359" y="253121"/>
                    <a:pt x="5136" y="253121"/>
                  </a:cubicBezTo>
                  <a:cubicBezTo>
                    <a:pt x="8416" y="253121"/>
                    <a:pt x="9426" y="250591"/>
                    <a:pt x="10435" y="248060"/>
                  </a:cubicBezTo>
                  <a:lnTo>
                    <a:pt x="55106" y="13089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FC0FABE-7F52-1256-0A4F-0BDDD2CE709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807124" y="3851195"/>
              <a:ext cx="64305" cy="117618"/>
            </a:xfrm>
            <a:custGeom>
              <a:avLst/>
              <a:gdLst>
                <a:gd name="csX0" fmla="*/ 40018 w 64305"/>
                <a:gd name="csY0" fmla="*/ 5033 h 117618"/>
                <a:gd name="csX1" fmla="*/ 34718 w 64305"/>
                <a:gd name="csY1" fmla="*/ 73 h 117618"/>
                <a:gd name="csX2" fmla="*/ 92 w 64305"/>
                <a:gd name="csY2" fmla="*/ 11410 h 117618"/>
                <a:gd name="csX3" fmla="*/ 92 w 64305"/>
                <a:gd name="csY3" fmla="*/ 17787 h 117618"/>
                <a:gd name="csX4" fmla="*/ 25708 w 64305"/>
                <a:gd name="csY4" fmla="*/ 12827 h 117618"/>
                <a:gd name="csX5" fmla="*/ 25708 w 64305"/>
                <a:gd name="csY5" fmla="*/ 103166 h 117618"/>
                <a:gd name="csX6" fmla="*/ 8042 w 64305"/>
                <a:gd name="csY6" fmla="*/ 111314 h 117618"/>
                <a:gd name="csX7" fmla="*/ 1329 w 64305"/>
                <a:gd name="csY7" fmla="*/ 111314 h 117618"/>
                <a:gd name="csX8" fmla="*/ 1329 w 64305"/>
                <a:gd name="csY8" fmla="*/ 117691 h 117618"/>
                <a:gd name="csX9" fmla="*/ 32775 w 64305"/>
                <a:gd name="csY9" fmla="*/ 116983 h 117618"/>
                <a:gd name="csX10" fmla="*/ 64398 w 64305"/>
                <a:gd name="csY10" fmla="*/ 117691 h 117618"/>
                <a:gd name="csX11" fmla="*/ 64398 w 64305"/>
                <a:gd name="csY11" fmla="*/ 111314 h 117618"/>
                <a:gd name="csX12" fmla="*/ 57685 w 64305"/>
                <a:gd name="csY12" fmla="*/ 111314 h 117618"/>
                <a:gd name="csX13" fmla="*/ 40018 w 64305"/>
                <a:gd name="csY13" fmla="*/ 103166 h 117618"/>
                <a:gd name="csX14" fmla="*/ 40018 w 64305"/>
                <a:gd name="csY14" fmla="*/ 5033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305" h="117618">
                  <a:moveTo>
                    <a:pt x="40018" y="5033"/>
                  </a:moveTo>
                  <a:cubicBezTo>
                    <a:pt x="40018" y="250"/>
                    <a:pt x="39665" y="73"/>
                    <a:pt x="34718" y="73"/>
                  </a:cubicBezTo>
                  <a:cubicBezTo>
                    <a:pt x="23412" y="11233"/>
                    <a:pt x="7335" y="11410"/>
                    <a:pt x="92" y="11410"/>
                  </a:cubicBezTo>
                  <a:lnTo>
                    <a:pt x="92" y="17787"/>
                  </a:lnTo>
                  <a:cubicBezTo>
                    <a:pt x="4332" y="17787"/>
                    <a:pt x="15992" y="17787"/>
                    <a:pt x="25708" y="12827"/>
                  </a:cubicBezTo>
                  <a:lnTo>
                    <a:pt x="25708" y="103166"/>
                  </a:lnTo>
                  <a:cubicBezTo>
                    <a:pt x="25708" y="109012"/>
                    <a:pt x="25708" y="111314"/>
                    <a:pt x="8042" y="111314"/>
                  </a:cubicBezTo>
                  <a:lnTo>
                    <a:pt x="1329" y="111314"/>
                  </a:lnTo>
                  <a:lnTo>
                    <a:pt x="1329" y="117691"/>
                  </a:lnTo>
                  <a:cubicBezTo>
                    <a:pt x="4508" y="117514"/>
                    <a:pt x="26238" y="116983"/>
                    <a:pt x="32775" y="116983"/>
                  </a:cubicBezTo>
                  <a:cubicBezTo>
                    <a:pt x="38251" y="116983"/>
                    <a:pt x="60511" y="117514"/>
                    <a:pt x="64398" y="117691"/>
                  </a:cubicBezTo>
                  <a:lnTo>
                    <a:pt x="64398" y="111314"/>
                  </a:lnTo>
                  <a:lnTo>
                    <a:pt x="57685" y="111314"/>
                  </a:lnTo>
                  <a:cubicBezTo>
                    <a:pt x="40018" y="111314"/>
                    <a:pt x="40018" y="109012"/>
                    <a:pt x="40018" y="103166"/>
                  </a:cubicBezTo>
                  <a:lnTo>
                    <a:pt x="40018" y="5033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E94BF2E-154B-0E98-BE28-97771D64973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985324" y="3800028"/>
              <a:ext cx="167831" cy="59213"/>
            </a:xfrm>
            <a:custGeom>
              <a:avLst/>
              <a:gdLst>
                <a:gd name="csX0" fmla="*/ 159350 w 167831"/>
                <a:gd name="csY0" fmla="*/ 10192 h 59213"/>
                <a:gd name="csX1" fmla="*/ 167931 w 167831"/>
                <a:gd name="csY1" fmla="*/ 5131 h 59213"/>
                <a:gd name="csX2" fmla="*/ 159602 w 167831"/>
                <a:gd name="csY2" fmla="*/ 70 h 59213"/>
                <a:gd name="csX3" fmla="*/ 8428 w 167831"/>
                <a:gd name="csY3" fmla="*/ 70 h 59213"/>
                <a:gd name="csX4" fmla="*/ 99 w 167831"/>
                <a:gd name="csY4" fmla="*/ 5131 h 59213"/>
                <a:gd name="csX5" fmla="*/ 8680 w 167831"/>
                <a:gd name="csY5" fmla="*/ 10192 h 59213"/>
                <a:gd name="csX6" fmla="*/ 159350 w 167831"/>
                <a:gd name="csY6" fmla="*/ 10192 h 59213"/>
                <a:gd name="csX7" fmla="*/ 159602 w 167831"/>
                <a:gd name="csY7" fmla="*/ 59284 h 59213"/>
                <a:gd name="csX8" fmla="*/ 167931 w 167831"/>
                <a:gd name="csY8" fmla="*/ 54223 h 59213"/>
                <a:gd name="csX9" fmla="*/ 159350 w 167831"/>
                <a:gd name="csY9" fmla="*/ 49162 h 59213"/>
                <a:gd name="csX10" fmla="*/ 8680 w 167831"/>
                <a:gd name="csY10" fmla="*/ 49162 h 59213"/>
                <a:gd name="csX11" fmla="*/ 99 w 167831"/>
                <a:gd name="csY11" fmla="*/ 54223 h 59213"/>
                <a:gd name="csX12" fmla="*/ 8428 w 167831"/>
                <a:gd name="csY12" fmla="*/ 59284 h 59213"/>
                <a:gd name="csX13" fmla="*/ 159602 w 167831"/>
                <a:gd name="csY13" fmla="*/ 59284 h 59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7831" h="59213">
                  <a:moveTo>
                    <a:pt x="159350" y="10192"/>
                  </a:moveTo>
                  <a:cubicBezTo>
                    <a:pt x="163135" y="10192"/>
                    <a:pt x="167931" y="10192"/>
                    <a:pt x="167931" y="5131"/>
                  </a:cubicBezTo>
                  <a:cubicBezTo>
                    <a:pt x="167931" y="70"/>
                    <a:pt x="163135" y="70"/>
                    <a:pt x="159602" y="70"/>
                  </a:cubicBezTo>
                  <a:lnTo>
                    <a:pt x="8428" y="70"/>
                  </a:lnTo>
                  <a:cubicBezTo>
                    <a:pt x="4894" y="70"/>
                    <a:pt x="99" y="70"/>
                    <a:pt x="99" y="5131"/>
                  </a:cubicBezTo>
                  <a:cubicBezTo>
                    <a:pt x="99" y="10192"/>
                    <a:pt x="4894" y="10192"/>
                    <a:pt x="8680" y="10192"/>
                  </a:cubicBezTo>
                  <a:lnTo>
                    <a:pt x="159350" y="10192"/>
                  </a:lnTo>
                  <a:close/>
                  <a:moveTo>
                    <a:pt x="159602" y="59284"/>
                  </a:moveTo>
                  <a:cubicBezTo>
                    <a:pt x="163135" y="59284"/>
                    <a:pt x="167931" y="59284"/>
                    <a:pt x="167931" y="54223"/>
                  </a:cubicBezTo>
                  <a:cubicBezTo>
                    <a:pt x="167931" y="49162"/>
                    <a:pt x="163135" y="49162"/>
                    <a:pt x="159350" y="49162"/>
                  </a:cubicBezTo>
                  <a:lnTo>
                    <a:pt x="8680" y="49162"/>
                  </a:lnTo>
                  <a:cubicBezTo>
                    <a:pt x="4894" y="49162"/>
                    <a:pt x="99" y="49162"/>
                    <a:pt x="99" y="54223"/>
                  </a:cubicBezTo>
                  <a:cubicBezTo>
                    <a:pt x="99" y="59284"/>
                    <a:pt x="4894" y="59284"/>
                    <a:pt x="8428" y="59284"/>
                  </a:cubicBezTo>
                  <a:lnTo>
                    <a:pt x="159602" y="59284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3B1702C-FC0A-6D36-B31C-B333C1480F9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273932" y="3450055"/>
              <a:ext cx="130479" cy="758900"/>
            </a:xfrm>
            <a:custGeom>
              <a:avLst/>
              <a:gdLst>
                <a:gd name="csX0" fmla="*/ 77590 w 130479"/>
                <a:gd name="csY0" fmla="*/ 472500 h 758900"/>
                <a:gd name="csX1" fmla="*/ 14495 w 130479"/>
                <a:gd name="csY1" fmla="*/ 379630 h 758900"/>
                <a:gd name="csX2" fmla="*/ 77337 w 130479"/>
                <a:gd name="csY2" fmla="*/ 288025 h 758900"/>
                <a:gd name="csX3" fmla="*/ 77590 w 130479"/>
                <a:gd name="csY3" fmla="*/ 286507 h 758900"/>
                <a:gd name="csX4" fmla="*/ 77590 w 130479"/>
                <a:gd name="csY4" fmla="*/ 111143 h 758900"/>
                <a:gd name="csX5" fmla="*/ 79609 w 130479"/>
                <a:gd name="csY5" fmla="*/ 76222 h 758900"/>
                <a:gd name="csX6" fmla="*/ 128318 w 130479"/>
                <a:gd name="csY6" fmla="*/ 11947 h 758900"/>
                <a:gd name="csX7" fmla="*/ 130589 w 130479"/>
                <a:gd name="csY7" fmla="*/ 5873 h 758900"/>
                <a:gd name="csX8" fmla="*/ 124784 w 130479"/>
                <a:gd name="csY8" fmla="*/ 53 h 758900"/>
                <a:gd name="csX9" fmla="*/ 112923 w 130479"/>
                <a:gd name="csY9" fmla="*/ 4102 h 758900"/>
                <a:gd name="csX10" fmla="*/ 53109 w 130479"/>
                <a:gd name="csY10" fmla="*/ 92164 h 758900"/>
                <a:gd name="csX11" fmla="*/ 53109 w 130479"/>
                <a:gd name="csY11" fmla="*/ 272083 h 758900"/>
                <a:gd name="csX12" fmla="*/ 39985 w 130479"/>
                <a:gd name="csY12" fmla="*/ 334081 h 758900"/>
                <a:gd name="csX13" fmla="*/ 3895 w 130479"/>
                <a:gd name="csY13" fmla="*/ 372544 h 758900"/>
                <a:gd name="csX14" fmla="*/ 110 w 130479"/>
                <a:gd name="csY14" fmla="*/ 379377 h 758900"/>
                <a:gd name="csX15" fmla="*/ 2381 w 130479"/>
                <a:gd name="csY15" fmla="*/ 385450 h 758900"/>
                <a:gd name="csX16" fmla="*/ 52352 w 130479"/>
                <a:gd name="csY16" fmla="*/ 463390 h 758900"/>
                <a:gd name="csX17" fmla="*/ 53109 w 130479"/>
                <a:gd name="csY17" fmla="*/ 472500 h 758900"/>
                <a:gd name="csX18" fmla="*/ 53109 w 130479"/>
                <a:gd name="csY18" fmla="*/ 666843 h 758900"/>
                <a:gd name="csX19" fmla="*/ 114437 w 130479"/>
                <a:gd name="csY19" fmla="*/ 755664 h 758900"/>
                <a:gd name="csX20" fmla="*/ 124784 w 130479"/>
                <a:gd name="csY20" fmla="*/ 758953 h 758900"/>
                <a:gd name="csX21" fmla="*/ 130589 w 130479"/>
                <a:gd name="csY21" fmla="*/ 753133 h 758900"/>
                <a:gd name="csX22" fmla="*/ 129327 w 130479"/>
                <a:gd name="csY22" fmla="*/ 747819 h 758900"/>
                <a:gd name="csX23" fmla="*/ 78599 w 130479"/>
                <a:gd name="csY23" fmla="*/ 676965 h 758900"/>
                <a:gd name="csX24" fmla="*/ 77590 w 130479"/>
                <a:gd name="csY24" fmla="*/ 666590 h 758900"/>
                <a:gd name="csX25" fmla="*/ 77590 w 130479"/>
                <a:gd name="csY25" fmla="*/ 472500 h 7589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30479" h="758900">
                  <a:moveTo>
                    <a:pt x="77590" y="472500"/>
                  </a:moveTo>
                  <a:cubicBezTo>
                    <a:pt x="77590" y="444664"/>
                    <a:pt x="58409" y="401898"/>
                    <a:pt x="14495" y="379630"/>
                  </a:cubicBezTo>
                  <a:cubicBezTo>
                    <a:pt x="41752" y="364953"/>
                    <a:pt x="74309" y="335346"/>
                    <a:pt x="77337" y="288025"/>
                  </a:cubicBezTo>
                  <a:lnTo>
                    <a:pt x="77590" y="286507"/>
                  </a:lnTo>
                  <a:lnTo>
                    <a:pt x="77590" y="111143"/>
                  </a:lnTo>
                  <a:cubicBezTo>
                    <a:pt x="77590" y="90392"/>
                    <a:pt x="77590" y="85838"/>
                    <a:pt x="79609" y="76222"/>
                  </a:cubicBezTo>
                  <a:cubicBezTo>
                    <a:pt x="84152" y="55978"/>
                    <a:pt x="96266" y="30925"/>
                    <a:pt x="128318" y="11947"/>
                  </a:cubicBezTo>
                  <a:cubicBezTo>
                    <a:pt x="130337" y="10681"/>
                    <a:pt x="130589" y="10428"/>
                    <a:pt x="130589" y="5873"/>
                  </a:cubicBezTo>
                  <a:cubicBezTo>
                    <a:pt x="130589" y="306"/>
                    <a:pt x="130337" y="53"/>
                    <a:pt x="124784" y="53"/>
                  </a:cubicBezTo>
                  <a:cubicBezTo>
                    <a:pt x="120242" y="53"/>
                    <a:pt x="119737" y="53"/>
                    <a:pt x="112923" y="4102"/>
                  </a:cubicBezTo>
                  <a:cubicBezTo>
                    <a:pt x="56390" y="36240"/>
                    <a:pt x="53109" y="83307"/>
                    <a:pt x="53109" y="92164"/>
                  </a:cubicBezTo>
                  <a:lnTo>
                    <a:pt x="53109" y="272083"/>
                  </a:lnTo>
                  <a:cubicBezTo>
                    <a:pt x="53109" y="290303"/>
                    <a:pt x="53109" y="310800"/>
                    <a:pt x="39985" y="334081"/>
                  </a:cubicBezTo>
                  <a:cubicBezTo>
                    <a:pt x="28376" y="354831"/>
                    <a:pt x="14748" y="365206"/>
                    <a:pt x="3895" y="372544"/>
                  </a:cubicBezTo>
                  <a:cubicBezTo>
                    <a:pt x="362" y="374822"/>
                    <a:pt x="110" y="375075"/>
                    <a:pt x="110" y="379377"/>
                  </a:cubicBezTo>
                  <a:cubicBezTo>
                    <a:pt x="110" y="383932"/>
                    <a:pt x="362" y="384185"/>
                    <a:pt x="2381" y="385450"/>
                  </a:cubicBezTo>
                  <a:cubicBezTo>
                    <a:pt x="23833" y="399621"/>
                    <a:pt x="46800" y="422142"/>
                    <a:pt x="52352" y="463390"/>
                  </a:cubicBezTo>
                  <a:cubicBezTo>
                    <a:pt x="53109" y="468957"/>
                    <a:pt x="53109" y="469463"/>
                    <a:pt x="53109" y="472500"/>
                  </a:cubicBezTo>
                  <a:lnTo>
                    <a:pt x="53109" y="666843"/>
                  </a:lnTo>
                  <a:cubicBezTo>
                    <a:pt x="53109" y="687340"/>
                    <a:pt x="65728" y="729852"/>
                    <a:pt x="114437" y="755664"/>
                  </a:cubicBezTo>
                  <a:cubicBezTo>
                    <a:pt x="120242" y="758953"/>
                    <a:pt x="120746" y="758953"/>
                    <a:pt x="124784" y="758953"/>
                  </a:cubicBezTo>
                  <a:cubicBezTo>
                    <a:pt x="130337" y="758953"/>
                    <a:pt x="130589" y="758700"/>
                    <a:pt x="130589" y="753133"/>
                  </a:cubicBezTo>
                  <a:cubicBezTo>
                    <a:pt x="130589" y="748578"/>
                    <a:pt x="130337" y="748325"/>
                    <a:pt x="129327" y="747819"/>
                  </a:cubicBezTo>
                  <a:cubicBezTo>
                    <a:pt x="118475" y="740987"/>
                    <a:pt x="85413" y="720996"/>
                    <a:pt x="78599" y="676965"/>
                  </a:cubicBezTo>
                  <a:cubicBezTo>
                    <a:pt x="77590" y="670386"/>
                    <a:pt x="77590" y="669879"/>
                    <a:pt x="77590" y="666590"/>
                  </a:cubicBezTo>
                  <a:lnTo>
                    <a:pt x="77590" y="472500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A590656-1F70-7BE9-B20E-82031AA95AE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521403" y="3530528"/>
              <a:ext cx="10095" cy="253051"/>
            </a:xfrm>
            <a:custGeom>
              <a:avLst/>
              <a:gdLst>
                <a:gd name="csX0" fmla="*/ 10215 w 10095"/>
                <a:gd name="csY0" fmla="*/ 9173 h 253051"/>
                <a:gd name="csX1" fmla="*/ 5167 w 10095"/>
                <a:gd name="csY1" fmla="*/ 63 h 253051"/>
                <a:gd name="csX2" fmla="*/ 120 w 10095"/>
                <a:gd name="csY2" fmla="*/ 9173 h 253051"/>
                <a:gd name="csX3" fmla="*/ 120 w 10095"/>
                <a:gd name="csY3" fmla="*/ 244005 h 253051"/>
                <a:gd name="csX4" fmla="*/ 5167 w 10095"/>
                <a:gd name="csY4" fmla="*/ 253115 h 253051"/>
                <a:gd name="csX5" fmla="*/ 10215 w 10095"/>
                <a:gd name="csY5" fmla="*/ 244005 h 253051"/>
                <a:gd name="csX6" fmla="*/ 10215 w 10095"/>
                <a:gd name="csY6" fmla="*/ 9173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95" h="253051">
                  <a:moveTo>
                    <a:pt x="10215" y="9173"/>
                  </a:moveTo>
                  <a:cubicBezTo>
                    <a:pt x="10215" y="4618"/>
                    <a:pt x="10215" y="63"/>
                    <a:pt x="5167" y="63"/>
                  </a:cubicBezTo>
                  <a:cubicBezTo>
                    <a:pt x="120" y="63"/>
                    <a:pt x="120" y="4618"/>
                    <a:pt x="120" y="9173"/>
                  </a:cubicBezTo>
                  <a:lnTo>
                    <a:pt x="120" y="244005"/>
                  </a:lnTo>
                  <a:cubicBezTo>
                    <a:pt x="120" y="248560"/>
                    <a:pt x="120" y="253115"/>
                    <a:pt x="5167" y="253115"/>
                  </a:cubicBezTo>
                  <a:cubicBezTo>
                    <a:pt x="10215" y="253115"/>
                    <a:pt x="10215" y="248560"/>
                    <a:pt x="10215" y="244005"/>
                  </a:cubicBezTo>
                  <a:lnTo>
                    <a:pt x="10215" y="9173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0B215003-18DF-122E-A843-A0413A77F86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575609" y="3572788"/>
              <a:ext cx="167831" cy="168531"/>
            </a:xfrm>
            <a:custGeom>
              <a:avLst/>
              <a:gdLst>
                <a:gd name="csX0" fmla="*/ 89212 w 167831"/>
                <a:gd name="csY0" fmla="*/ 89390 h 168531"/>
                <a:gd name="csX1" fmla="*/ 159625 w 167831"/>
                <a:gd name="csY1" fmla="*/ 89390 h 168531"/>
                <a:gd name="csX2" fmla="*/ 167954 w 167831"/>
                <a:gd name="csY2" fmla="*/ 84329 h 168531"/>
                <a:gd name="csX3" fmla="*/ 159625 w 167831"/>
                <a:gd name="csY3" fmla="*/ 79268 h 168531"/>
                <a:gd name="csX4" fmla="*/ 89212 w 167831"/>
                <a:gd name="csY4" fmla="*/ 79268 h 168531"/>
                <a:gd name="csX5" fmla="*/ 89212 w 167831"/>
                <a:gd name="csY5" fmla="*/ 8414 h 168531"/>
                <a:gd name="csX6" fmla="*/ 84164 w 167831"/>
                <a:gd name="csY6" fmla="*/ 63 h 168531"/>
                <a:gd name="csX7" fmla="*/ 79117 w 167831"/>
                <a:gd name="csY7" fmla="*/ 8414 h 168531"/>
                <a:gd name="csX8" fmla="*/ 79117 w 167831"/>
                <a:gd name="csY8" fmla="*/ 79268 h 168531"/>
                <a:gd name="csX9" fmla="*/ 8451 w 167831"/>
                <a:gd name="csY9" fmla="*/ 79268 h 168531"/>
                <a:gd name="csX10" fmla="*/ 122 w 167831"/>
                <a:gd name="csY10" fmla="*/ 84329 h 168531"/>
                <a:gd name="csX11" fmla="*/ 8451 w 167831"/>
                <a:gd name="csY11" fmla="*/ 89390 h 168531"/>
                <a:gd name="csX12" fmla="*/ 79117 w 167831"/>
                <a:gd name="csY12" fmla="*/ 89390 h 168531"/>
                <a:gd name="csX13" fmla="*/ 79117 w 167831"/>
                <a:gd name="csY13" fmla="*/ 160245 h 168531"/>
                <a:gd name="csX14" fmla="*/ 84164 w 167831"/>
                <a:gd name="csY14" fmla="*/ 168595 h 168531"/>
                <a:gd name="csX15" fmla="*/ 89212 w 167831"/>
                <a:gd name="csY15" fmla="*/ 160245 h 168531"/>
                <a:gd name="csX16" fmla="*/ 89212 w 167831"/>
                <a:gd name="csY16" fmla="*/ 89390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67831" h="168531">
                  <a:moveTo>
                    <a:pt x="89212" y="89390"/>
                  </a:moveTo>
                  <a:lnTo>
                    <a:pt x="159625" y="89390"/>
                  </a:lnTo>
                  <a:cubicBezTo>
                    <a:pt x="163159" y="89390"/>
                    <a:pt x="167954" y="89390"/>
                    <a:pt x="167954" y="84329"/>
                  </a:cubicBezTo>
                  <a:cubicBezTo>
                    <a:pt x="167954" y="79268"/>
                    <a:pt x="163159" y="79268"/>
                    <a:pt x="159625" y="79268"/>
                  </a:cubicBezTo>
                  <a:lnTo>
                    <a:pt x="89212" y="79268"/>
                  </a:lnTo>
                  <a:lnTo>
                    <a:pt x="89212" y="8414"/>
                  </a:lnTo>
                  <a:cubicBezTo>
                    <a:pt x="89212" y="4871"/>
                    <a:pt x="89212" y="63"/>
                    <a:pt x="84164" y="63"/>
                  </a:cubicBezTo>
                  <a:cubicBezTo>
                    <a:pt x="79117" y="63"/>
                    <a:pt x="79117" y="4871"/>
                    <a:pt x="79117" y="8414"/>
                  </a:cubicBezTo>
                  <a:lnTo>
                    <a:pt x="79117" y="79268"/>
                  </a:lnTo>
                  <a:lnTo>
                    <a:pt x="8451" y="79268"/>
                  </a:lnTo>
                  <a:cubicBezTo>
                    <a:pt x="4918" y="79268"/>
                    <a:pt x="122" y="79268"/>
                    <a:pt x="122" y="84329"/>
                  </a:cubicBezTo>
                  <a:cubicBezTo>
                    <a:pt x="122" y="89390"/>
                    <a:pt x="4918" y="89390"/>
                    <a:pt x="8451" y="89390"/>
                  </a:cubicBezTo>
                  <a:lnTo>
                    <a:pt x="79117" y="89390"/>
                  </a:lnTo>
                  <a:lnTo>
                    <a:pt x="79117" y="160245"/>
                  </a:lnTo>
                  <a:cubicBezTo>
                    <a:pt x="79117" y="163787"/>
                    <a:pt x="79117" y="168595"/>
                    <a:pt x="84164" y="168595"/>
                  </a:cubicBezTo>
                  <a:cubicBezTo>
                    <a:pt x="89212" y="168595"/>
                    <a:pt x="89212" y="163787"/>
                    <a:pt x="89212" y="160245"/>
                  </a:cubicBezTo>
                  <a:lnTo>
                    <a:pt x="89212" y="89390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C795D23-894B-7D26-1FF2-61FF7761689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771651" y="3530528"/>
              <a:ext cx="56280" cy="253051"/>
            </a:xfrm>
            <a:custGeom>
              <a:avLst/>
              <a:gdLst>
                <a:gd name="csX0" fmla="*/ 55149 w 56280"/>
                <a:gd name="csY0" fmla="*/ 130891 h 253051"/>
                <a:gd name="csX1" fmla="*/ 56410 w 56280"/>
                <a:gd name="csY1" fmla="*/ 126589 h 253051"/>
                <a:gd name="csX2" fmla="*/ 55149 w 56280"/>
                <a:gd name="csY2" fmla="*/ 122287 h 253051"/>
                <a:gd name="csX3" fmla="*/ 10982 w 56280"/>
                <a:gd name="csY3" fmla="*/ 5884 h 253051"/>
                <a:gd name="csX4" fmla="*/ 5178 w 56280"/>
                <a:gd name="csY4" fmla="*/ 63 h 253051"/>
                <a:gd name="csX5" fmla="*/ 130 w 56280"/>
                <a:gd name="csY5" fmla="*/ 5124 h 253051"/>
                <a:gd name="csX6" fmla="*/ 1392 w 56280"/>
                <a:gd name="csY6" fmla="*/ 9173 h 253051"/>
                <a:gd name="csX7" fmla="*/ 46063 w 56280"/>
                <a:gd name="csY7" fmla="*/ 126589 h 253051"/>
                <a:gd name="csX8" fmla="*/ 1392 w 56280"/>
                <a:gd name="csY8" fmla="*/ 243499 h 253051"/>
                <a:gd name="csX9" fmla="*/ 130 w 56280"/>
                <a:gd name="csY9" fmla="*/ 248053 h 253051"/>
                <a:gd name="csX10" fmla="*/ 5178 w 56280"/>
                <a:gd name="csY10" fmla="*/ 253115 h 253051"/>
                <a:gd name="csX11" fmla="*/ 10478 w 56280"/>
                <a:gd name="csY11" fmla="*/ 248053 h 253051"/>
                <a:gd name="csX12" fmla="*/ 55149 w 56280"/>
                <a:gd name="csY12" fmla="*/ 130891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280" h="253051">
                  <a:moveTo>
                    <a:pt x="55149" y="130891"/>
                  </a:moveTo>
                  <a:cubicBezTo>
                    <a:pt x="56410" y="127854"/>
                    <a:pt x="56410" y="127348"/>
                    <a:pt x="56410" y="126589"/>
                  </a:cubicBezTo>
                  <a:cubicBezTo>
                    <a:pt x="56410" y="125830"/>
                    <a:pt x="56410" y="125324"/>
                    <a:pt x="55149" y="122287"/>
                  </a:cubicBezTo>
                  <a:lnTo>
                    <a:pt x="10982" y="5884"/>
                  </a:lnTo>
                  <a:cubicBezTo>
                    <a:pt x="9468" y="1582"/>
                    <a:pt x="7954" y="63"/>
                    <a:pt x="5178" y="63"/>
                  </a:cubicBezTo>
                  <a:cubicBezTo>
                    <a:pt x="2402" y="63"/>
                    <a:pt x="130" y="2341"/>
                    <a:pt x="130" y="5124"/>
                  </a:cubicBezTo>
                  <a:cubicBezTo>
                    <a:pt x="130" y="5884"/>
                    <a:pt x="130" y="6390"/>
                    <a:pt x="1392" y="9173"/>
                  </a:cubicBezTo>
                  <a:lnTo>
                    <a:pt x="46063" y="126589"/>
                  </a:lnTo>
                  <a:lnTo>
                    <a:pt x="1392" y="243499"/>
                  </a:lnTo>
                  <a:cubicBezTo>
                    <a:pt x="130" y="246282"/>
                    <a:pt x="130" y="246788"/>
                    <a:pt x="130" y="248053"/>
                  </a:cubicBezTo>
                  <a:cubicBezTo>
                    <a:pt x="130" y="250837"/>
                    <a:pt x="2402" y="253115"/>
                    <a:pt x="5178" y="253115"/>
                  </a:cubicBezTo>
                  <a:cubicBezTo>
                    <a:pt x="8459" y="253115"/>
                    <a:pt x="9468" y="250584"/>
                    <a:pt x="10478" y="248053"/>
                  </a:cubicBezTo>
                  <a:lnTo>
                    <a:pt x="55149" y="13089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8F00311-7DEF-3FE3-B3CE-F1CF0CB8BED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122176" y="3544699"/>
              <a:ext cx="114327" cy="178400"/>
            </a:xfrm>
            <a:custGeom>
              <a:avLst/>
              <a:gdLst>
                <a:gd name="csX0" fmla="*/ 58696 w 114327"/>
                <a:gd name="csY0" fmla="*/ 2847 h 178400"/>
                <a:gd name="csX1" fmla="*/ 55415 w 114327"/>
                <a:gd name="csY1" fmla="*/ 63 h 178400"/>
                <a:gd name="csX2" fmla="*/ 24625 w 114327"/>
                <a:gd name="csY2" fmla="*/ 2594 h 178400"/>
                <a:gd name="csX3" fmla="*/ 19829 w 114327"/>
                <a:gd name="csY3" fmla="*/ 7655 h 178400"/>
                <a:gd name="csX4" fmla="*/ 25887 w 114327"/>
                <a:gd name="csY4" fmla="*/ 10692 h 178400"/>
                <a:gd name="csX5" fmla="*/ 38505 w 114327"/>
                <a:gd name="csY5" fmla="*/ 14993 h 178400"/>
                <a:gd name="csX6" fmla="*/ 37748 w 114327"/>
                <a:gd name="csY6" fmla="*/ 20054 h 178400"/>
                <a:gd name="csX7" fmla="*/ 1154 w 114327"/>
                <a:gd name="csY7" fmla="*/ 165812 h 178400"/>
                <a:gd name="csX8" fmla="*/ 144 w 114327"/>
                <a:gd name="csY8" fmla="*/ 171379 h 178400"/>
                <a:gd name="csX9" fmla="*/ 7463 w 114327"/>
                <a:gd name="csY9" fmla="*/ 178464 h 178400"/>
                <a:gd name="csX10" fmla="*/ 16044 w 114327"/>
                <a:gd name="csY10" fmla="*/ 173150 h 178400"/>
                <a:gd name="csX11" fmla="*/ 30177 w 114327"/>
                <a:gd name="csY11" fmla="*/ 117732 h 178400"/>
                <a:gd name="csX12" fmla="*/ 59453 w 114327"/>
                <a:gd name="csY12" fmla="*/ 139242 h 178400"/>
                <a:gd name="csX13" fmla="*/ 58696 w 114327"/>
                <a:gd name="csY13" fmla="*/ 144556 h 178400"/>
                <a:gd name="csX14" fmla="*/ 57686 w 114327"/>
                <a:gd name="csY14" fmla="*/ 153412 h 178400"/>
                <a:gd name="csX15" fmla="*/ 80905 w 114327"/>
                <a:gd name="csY15" fmla="*/ 178464 h 178400"/>
                <a:gd name="csX16" fmla="*/ 100843 w 114327"/>
                <a:gd name="csY16" fmla="*/ 165053 h 178400"/>
                <a:gd name="csX17" fmla="*/ 109928 w 114327"/>
                <a:gd name="csY17" fmla="*/ 139495 h 178400"/>
                <a:gd name="csX18" fmla="*/ 106900 w 114327"/>
                <a:gd name="csY18" fmla="*/ 136964 h 178400"/>
                <a:gd name="csX19" fmla="*/ 103367 w 114327"/>
                <a:gd name="csY19" fmla="*/ 141519 h 178400"/>
                <a:gd name="csX20" fmla="*/ 81410 w 114327"/>
                <a:gd name="csY20" fmla="*/ 172897 h 178400"/>
                <a:gd name="csX21" fmla="*/ 73334 w 114327"/>
                <a:gd name="csY21" fmla="*/ 161004 h 178400"/>
                <a:gd name="csX22" fmla="*/ 75353 w 114327"/>
                <a:gd name="csY22" fmla="*/ 146833 h 178400"/>
                <a:gd name="csX23" fmla="*/ 76362 w 114327"/>
                <a:gd name="csY23" fmla="*/ 138988 h 178400"/>
                <a:gd name="csX24" fmla="*/ 39010 w 114327"/>
                <a:gd name="csY24" fmla="*/ 112418 h 178400"/>
                <a:gd name="csX25" fmla="*/ 60715 w 114327"/>
                <a:gd name="csY25" fmla="*/ 93692 h 178400"/>
                <a:gd name="csX26" fmla="*/ 96805 w 114327"/>
                <a:gd name="csY26" fmla="*/ 69399 h 178400"/>
                <a:gd name="csX27" fmla="*/ 99076 w 114327"/>
                <a:gd name="csY27" fmla="*/ 69652 h 178400"/>
                <a:gd name="csX28" fmla="*/ 104376 w 114327"/>
                <a:gd name="csY28" fmla="*/ 71677 h 178400"/>
                <a:gd name="csX29" fmla="*/ 105386 w 114327"/>
                <a:gd name="csY29" fmla="*/ 72689 h 178400"/>
                <a:gd name="csX30" fmla="*/ 91000 w 114327"/>
                <a:gd name="csY30" fmla="*/ 86354 h 178400"/>
                <a:gd name="csX31" fmla="*/ 100590 w 114327"/>
                <a:gd name="csY31" fmla="*/ 95211 h 178400"/>
                <a:gd name="csX32" fmla="*/ 114471 w 114327"/>
                <a:gd name="csY32" fmla="*/ 79775 h 178400"/>
                <a:gd name="csX33" fmla="*/ 97310 w 114327"/>
                <a:gd name="csY33" fmla="*/ 63832 h 178400"/>
                <a:gd name="csX34" fmla="*/ 60462 w 114327"/>
                <a:gd name="csY34" fmla="*/ 86101 h 178400"/>
                <a:gd name="csX35" fmla="*/ 32448 w 114327"/>
                <a:gd name="csY35" fmla="*/ 109635 h 178400"/>
                <a:gd name="csX36" fmla="*/ 58696 w 114327"/>
                <a:gd name="csY36" fmla="*/ 2847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327" h="178400">
                  <a:moveTo>
                    <a:pt x="58696" y="2847"/>
                  </a:moveTo>
                  <a:cubicBezTo>
                    <a:pt x="58696" y="2594"/>
                    <a:pt x="58696" y="63"/>
                    <a:pt x="55415" y="63"/>
                  </a:cubicBezTo>
                  <a:cubicBezTo>
                    <a:pt x="49610" y="63"/>
                    <a:pt x="31186" y="2088"/>
                    <a:pt x="24625" y="2594"/>
                  </a:cubicBezTo>
                  <a:cubicBezTo>
                    <a:pt x="22606" y="2847"/>
                    <a:pt x="19829" y="3100"/>
                    <a:pt x="19829" y="7655"/>
                  </a:cubicBezTo>
                  <a:cubicBezTo>
                    <a:pt x="19829" y="10692"/>
                    <a:pt x="22101" y="10692"/>
                    <a:pt x="25887" y="10692"/>
                  </a:cubicBezTo>
                  <a:cubicBezTo>
                    <a:pt x="38001" y="10692"/>
                    <a:pt x="38505" y="12463"/>
                    <a:pt x="38505" y="14993"/>
                  </a:cubicBezTo>
                  <a:lnTo>
                    <a:pt x="37748" y="20054"/>
                  </a:lnTo>
                  <a:lnTo>
                    <a:pt x="1154" y="165812"/>
                  </a:lnTo>
                  <a:cubicBezTo>
                    <a:pt x="144" y="169355"/>
                    <a:pt x="144" y="169861"/>
                    <a:pt x="144" y="171379"/>
                  </a:cubicBezTo>
                  <a:cubicBezTo>
                    <a:pt x="144" y="177199"/>
                    <a:pt x="5192" y="178464"/>
                    <a:pt x="7463" y="178464"/>
                  </a:cubicBezTo>
                  <a:cubicBezTo>
                    <a:pt x="10744" y="178464"/>
                    <a:pt x="14530" y="176187"/>
                    <a:pt x="16044" y="173150"/>
                  </a:cubicBezTo>
                  <a:cubicBezTo>
                    <a:pt x="17306" y="170873"/>
                    <a:pt x="28663" y="124058"/>
                    <a:pt x="30177" y="117732"/>
                  </a:cubicBezTo>
                  <a:cubicBezTo>
                    <a:pt x="38758" y="118491"/>
                    <a:pt x="59453" y="122540"/>
                    <a:pt x="59453" y="139242"/>
                  </a:cubicBezTo>
                  <a:cubicBezTo>
                    <a:pt x="59453" y="141013"/>
                    <a:pt x="59453" y="142025"/>
                    <a:pt x="58696" y="144556"/>
                  </a:cubicBezTo>
                  <a:cubicBezTo>
                    <a:pt x="58191" y="147592"/>
                    <a:pt x="57686" y="150629"/>
                    <a:pt x="57686" y="153412"/>
                  </a:cubicBezTo>
                  <a:cubicBezTo>
                    <a:pt x="57686" y="168342"/>
                    <a:pt x="67781" y="178464"/>
                    <a:pt x="80905" y="178464"/>
                  </a:cubicBezTo>
                  <a:cubicBezTo>
                    <a:pt x="88476" y="178464"/>
                    <a:pt x="95291" y="174416"/>
                    <a:pt x="100843" y="165053"/>
                  </a:cubicBezTo>
                  <a:cubicBezTo>
                    <a:pt x="107152" y="153918"/>
                    <a:pt x="109928" y="140001"/>
                    <a:pt x="109928" y="139495"/>
                  </a:cubicBezTo>
                  <a:cubicBezTo>
                    <a:pt x="109928" y="136964"/>
                    <a:pt x="107657" y="136964"/>
                    <a:pt x="106900" y="136964"/>
                  </a:cubicBezTo>
                  <a:cubicBezTo>
                    <a:pt x="104376" y="136964"/>
                    <a:pt x="104124" y="137976"/>
                    <a:pt x="103367" y="141519"/>
                  </a:cubicBezTo>
                  <a:cubicBezTo>
                    <a:pt x="98319" y="159992"/>
                    <a:pt x="92514" y="172897"/>
                    <a:pt x="81410" y="172897"/>
                  </a:cubicBezTo>
                  <a:cubicBezTo>
                    <a:pt x="76615" y="172897"/>
                    <a:pt x="73334" y="170114"/>
                    <a:pt x="73334" y="161004"/>
                  </a:cubicBezTo>
                  <a:cubicBezTo>
                    <a:pt x="73334" y="156702"/>
                    <a:pt x="74343" y="150882"/>
                    <a:pt x="75353" y="146833"/>
                  </a:cubicBezTo>
                  <a:cubicBezTo>
                    <a:pt x="76362" y="142531"/>
                    <a:pt x="76362" y="141519"/>
                    <a:pt x="76362" y="138988"/>
                  </a:cubicBezTo>
                  <a:cubicBezTo>
                    <a:pt x="76362" y="122540"/>
                    <a:pt x="60462" y="115202"/>
                    <a:pt x="39010" y="112418"/>
                  </a:cubicBezTo>
                  <a:cubicBezTo>
                    <a:pt x="46834" y="107863"/>
                    <a:pt x="54910" y="99766"/>
                    <a:pt x="60715" y="93692"/>
                  </a:cubicBezTo>
                  <a:cubicBezTo>
                    <a:pt x="72829" y="80281"/>
                    <a:pt x="84438" y="69399"/>
                    <a:pt x="96805" y="69399"/>
                  </a:cubicBezTo>
                  <a:cubicBezTo>
                    <a:pt x="98319" y="69399"/>
                    <a:pt x="98571" y="69399"/>
                    <a:pt x="99076" y="69652"/>
                  </a:cubicBezTo>
                  <a:cubicBezTo>
                    <a:pt x="102105" y="70159"/>
                    <a:pt x="102357" y="70159"/>
                    <a:pt x="104376" y="71677"/>
                  </a:cubicBezTo>
                  <a:cubicBezTo>
                    <a:pt x="104881" y="71930"/>
                    <a:pt x="104881" y="72183"/>
                    <a:pt x="105386" y="72689"/>
                  </a:cubicBezTo>
                  <a:cubicBezTo>
                    <a:pt x="93271" y="73448"/>
                    <a:pt x="91000" y="83317"/>
                    <a:pt x="91000" y="86354"/>
                  </a:cubicBezTo>
                  <a:cubicBezTo>
                    <a:pt x="91000" y="90403"/>
                    <a:pt x="93776" y="95211"/>
                    <a:pt x="100590" y="95211"/>
                  </a:cubicBezTo>
                  <a:cubicBezTo>
                    <a:pt x="107152" y="95211"/>
                    <a:pt x="114471" y="89644"/>
                    <a:pt x="114471" y="79775"/>
                  </a:cubicBezTo>
                  <a:cubicBezTo>
                    <a:pt x="114471" y="72183"/>
                    <a:pt x="108667" y="63832"/>
                    <a:pt x="97310" y="63832"/>
                  </a:cubicBezTo>
                  <a:cubicBezTo>
                    <a:pt x="90243" y="63832"/>
                    <a:pt x="78634" y="65857"/>
                    <a:pt x="60462" y="86101"/>
                  </a:cubicBezTo>
                  <a:cubicBezTo>
                    <a:pt x="51881" y="95717"/>
                    <a:pt x="42039" y="105839"/>
                    <a:pt x="32448" y="109635"/>
                  </a:cubicBezTo>
                  <a:lnTo>
                    <a:pt x="58696" y="284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32714EB-67C4-77B6-68B3-DF37331D221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247988" y="3640833"/>
              <a:ext cx="53529" cy="119212"/>
            </a:xfrm>
            <a:custGeom>
              <a:avLst/>
              <a:gdLst>
                <a:gd name="csX0" fmla="*/ 49085 w 53529"/>
                <a:gd name="csY0" fmla="*/ 6796 h 119212"/>
                <a:gd name="csX1" fmla="*/ 42019 w 53529"/>
                <a:gd name="csY1" fmla="*/ 65 h 119212"/>
                <a:gd name="csX2" fmla="*/ 32125 w 53529"/>
                <a:gd name="csY2" fmla="*/ 9807 h 119212"/>
                <a:gd name="csX3" fmla="*/ 39192 w 53529"/>
                <a:gd name="csY3" fmla="*/ 16539 h 119212"/>
                <a:gd name="csX4" fmla="*/ 49085 w 53529"/>
                <a:gd name="csY4" fmla="*/ 6796 h 119212"/>
                <a:gd name="csX5" fmla="*/ 13046 w 53529"/>
                <a:gd name="csY5" fmla="*/ 96781 h 119212"/>
                <a:gd name="csX6" fmla="*/ 11456 w 53529"/>
                <a:gd name="csY6" fmla="*/ 104221 h 119212"/>
                <a:gd name="csX7" fmla="*/ 28239 w 53529"/>
                <a:gd name="csY7" fmla="*/ 119277 h 119212"/>
                <a:gd name="csX8" fmla="*/ 53679 w 53529"/>
                <a:gd name="csY8" fmla="*/ 92176 h 119212"/>
                <a:gd name="csX9" fmla="*/ 50852 w 53529"/>
                <a:gd name="csY9" fmla="*/ 89873 h 119212"/>
                <a:gd name="csX10" fmla="*/ 47495 w 53529"/>
                <a:gd name="csY10" fmla="*/ 92884 h 119212"/>
                <a:gd name="csX11" fmla="*/ 28769 w 53529"/>
                <a:gd name="csY11" fmla="*/ 114317 h 119212"/>
                <a:gd name="csX12" fmla="*/ 24352 w 53529"/>
                <a:gd name="csY12" fmla="*/ 108118 h 119212"/>
                <a:gd name="csX13" fmla="*/ 27179 w 53529"/>
                <a:gd name="csY13" fmla="*/ 96781 h 119212"/>
                <a:gd name="csX14" fmla="*/ 32832 w 53529"/>
                <a:gd name="csY14" fmla="*/ 82610 h 119212"/>
                <a:gd name="csX15" fmla="*/ 41489 w 53529"/>
                <a:gd name="csY15" fmla="*/ 60114 h 119212"/>
                <a:gd name="csX16" fmla="*/ 42549 w 53529"/>
                <a:gd name="csY16" fmla="*/ 54446 h 119212"/>
                <a:gd name="csX17" fmla="*/ 25766 w 53529"/>
                <a:gd name="csY17" fmla="*/ 39389 h 119212"/>
                <a:gd name="csX18" fmla="*/ 149 w 53529"/>
                <a:gd name="csY18" fmla="*/ 66491 h 119212"/>
                <a:gd name="csX19" fmla="*/ 3152 w 53529"/>
                <a:gd name="csY19" fmla="*/ 68794 h 119212"/>
                <a:gd name="csX20" fmla="*/ 6332 w 53529"/>
                <a:gd name="csY20" fmla="*/ 65959 h 119212"/>
                <a:gd name="csX21" fmla="*/ 25236 w 53529"/>
                <a:gd name="csY21" fmla="*/ 44349 h 119212"/>
                <a:gd name="csX22" fmla="*/ 29652 w 53529"/>
                <a:gd name="csY22" fmla="*/ 50549 h 119212"/>
                <a:gd name="csX23" fmla="*/ 24176 w 53529"/>
                <a:gd name="csY23" fmla="*/ 68262 h 119212"/>
                <a:gd name="csX24" fmla="*/ 13046 w 53529"/>
                <a:gd name="csY24" fmla="*/ 96781 h 1192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3529" h="119212">
                  <a:moveTo>
                    <a:pt x="49085" y="6796"/>
                  </a:moveTo>
                  <a:cubicBezTo>
                    <a:pt x="49085" y="3962"/>
                    <a:pt x="46965" y="65"/>
                    <a:pt x="42019" y="65"/>
                  </a:cubicBezTo>
                  <a:cubicBezTo>
                    <a:pt x="37249" y="65"/>
                    <a:pt x="32125" y="4670"/>
                    <a:pt x="32125" y="9807"/>
                  </a:cubicBezTo>
                  <a:cubicBezTo>
                    <a:pt x="32125" y="12819"/>
                    <a:pt x="34422" y="16539"/>
                    <a:pt x="39192" y="16539"/>
                  </a:cubicBezTo>
                  <a:cubicBezTo>
                    <a:pt x="44315" y="16539"/>
                    <a:pt x="49085" y="11579"/>
                    <a:pt x="49085" y="6796"/>
                  </a:cubicBezTo>
                  <a:close/>
                  <a:moveTo>
                    <a:pt x="13046" y="96781"/>
                  </a:moveTo>
                  <a:cubicBezTo>
                    <a:pt x="12339" y="99084"/>
                    <a:pt x="11456" y="101209"/>
                    <a:pt x="11456" y="104221"/>
                  </a:cubicBezTo>
                  <a:cubicBezTo>
                    <a:pt x="11456" y="112546"/>
                    <a:pt x="18522" y="119277"/>
                    <a:pt x="28239" y="119277"/>
                  </a:cubicBezTo>
                  <a:cubicBezTo>
                    <a:pt x="45905" y="119277"/>
                    <a:pt x="53679" y="94833"/>
                    <a:pt x="53679" y="92176"/>
                  </a:cubicBezTo>
                  <a:cubicBezTo>
                    <a:pt x="53679" y="89873"/>
                    <a:pt x="51382" y="89873"/>
                    <a:pt x="50852" y="89873"/>
                  </a:cubicBezTo>
                  <a:cubicBezTo>
                    <a:pt x="48379" y="89873"/>
                    <a:pt x="48202" y="90936"/>
                    <a:pt x="47495" y="92884"/>
                  </a:cubicBezTo>
                  <a:cubicBezTo>
                    <a:pt x="43432" y="107055"/>
                    <a:pt x="35659" y="114317"/>
                    <a:pt x="28769" y="114317"/>
                  </a:cubicBezTo>
                  <a:cubicBezTo>
                    <a:pt x="25236" y="114317"/>
                    <a:pt x="24352" y="112015"/>
                    <a:pt x="24352" y="108118"/>
                  </a:cubicBezTo>
                  <a:cubicBezTo>
                    <a:pt x="24352" y="104044"/>
                    <a:pt x="25589" y="100678"/>
                    <a:pt x="27179" y="96781"/>
                  </a:cubicBezTo>
                  <a:cubicBezTo>
                    <a:pt x="28945" y="91998"/>
                    <a:pt x="30889" y="87216"/>
                    <a:pt x="32832" y="82610"/>
                  </a:cubicBezTo>
                  <a:cubicBezTo>
                    <a:pt x="34422" y="78359"/>
                    <a:pt x="40782" y="62240"/>
                    <a:pt x="41489" y="60114"/>
                  </a:cubicBezTo>
                  <a:cubicBezTo>
                    <a:pt x="42019" y="58343"/>
                    <a:pt x="42549" y="56217"/>
                    <a:pt x="42549" y="54446"/>
                  </a:cubicBezTo>
                  <a:cubicBezTo>
                    <a:pt x="42549" y="46120"/>
                    <a:pt x="35482" y="39389"/>
                    <a:pt x="25766" y="39389"/>
                  </a:cubicBezTo>
                  <a:cubicBezTo>
                    <a:pt x="8276" y="39389"/>
                    <a:pt x="149" y="63480"/>
                    <a:pt x="149" y="66491"/>
                  </a:cubicBezTo>
                  <a:cubicBezTo>
                    <a:pt x="149" y="68794"/>
                    <a:pt x="2622" y="68794"/>
                    <a:pt x="3152" y="68794"/>
                  </a:cubicBezTo>
                  <a:cubicBezTo>
                    <a:pt x="5626" y="68794"/>
                    <a:pt x="5802" y="67908"/>
                    <a:pt x="6332" y="65959"/>
                  </a:cubicBezTo>
                  <a:cubicBezTo>
                    <a:pt x="10926" y="50726"/>
                    <a:pt x="18699" y="44349"/>
                    <a:pt x="25236" y="44349"/>
                  </a:cubicBezTo>
                  <a:cubicBezTo>
                    <a:pt x="28062" y="44349"/>
                    <a:pt x="29652" y="45766"/>
                    <a:pt x="29652" y="50549"/>
                  </a:cubicBezTo>
                  <a:cubicBezTo>
                    <a:pt x="29652" y="54623"/>
                    <a:pt x="28592" y="57280"/>
                    <a:pt x="24176" y="68262"/>
                  </a:cubicBezTo>
                  <a:lnTo>
                    <a:pt x="13046" y="9678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8AA3E7F-25A3-0B38-159E-363855D26F6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407945" y="3627447"/>
              <a:ext cx="167831" cy="59213"/>
            </a:xfrm>
            <a:custGeom>
              <a:avLst/>
              <a:gdLst>
                <a:gd name="csX0" fmla="*/ 159406 w 167831"/>
                <a:gd name="csY0" fmla="*/ 10185 h 59213"/>
                <a:gd name="csX1" fmla="*/ 167987 w 167831"/>
                <a:gd name="csY1" fmla="*/ 5124 h 59213"/>
                <a:gd name="csX2" fmla="*/ 159658 w 167831"/>
                <a:gd name="csY2" fmla="*/ 63 h 59213"/>
                <a:gd name="csX3" fmla="*/ 8484 w 167831"/>
                <a:gd name="csY3" fmla="*/ 63 h 59213"/>
                <a:gd name="csX4" fmla="*/ 155 w 167831"/>
                <a:gd name="csY4" fmla="*/ 5124 h 59213"/>
                <a:gd name="csX5" fmla="*/ 8736 w 167831"/>
                <a:gd name="csY5" fmla="*/ 10185 h 59213"/>
                <a:gd name="csX6" fmla="*/ 159406 w 167831"/>
                <a:gd name="csY6" fmla="*/ 10185 h 59213"/>
                <a:gd name="csX7" fmla="*/ 159658 w 167831"/>
                <a:gd name="csY7" fmla="*/ 59277 h 59213"/>
                <a:gd name="csX8" fmla="*/ 167987 w 167831"/>
                <a:gd name="csY8" fmla="*/ 54216 h 59213"/>
                <a:gd name="csX9" fmla="*/ 159406 w 167831"/>
                <a:gd name="csY9" fmla="*/ 49155 h 59213"/>
                <a:gd name="csX10" fmla="*/ 8736 w 167831"/>
                <a:gd name="csY10" fmla="*/ 49155 h 59213"/>
                <a:gd name="csX11" fmla="*/ 155 w 167831"/>
                <a:gd name="csY11" fmla="*/ 54216 h 59213"/>
                <a:gd name="csX12" fmla="*/ 8484 w 167831"/>
                <a:gd name="csY12" fmla="*/ 59277 h 59213"/>
                <a:gd name="csX13" fmla="*/ 159658 w 167831"/>
                <a:gd name="csY13" fmla="*/ 59277 h 59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7831" h="59213">
                  <a:moveTo>
                    <a:pt x="159406" y="10185"/>
                  </a:moveTo>
                  <a:cubicBezTo>
                    <a:pt x="163191" y="10185"/>
                    <a:pt x="167987" y="10185"/>
                    <a:pt x="167987" y="5124"/>
                  </a:cubicBezTo>
                  <a:cubicBezTo>
                    <a:pt x="167987" y="63"/>
                    <a:pt x="163191" y="63"/>
                    <a:pt x="159658" y="63"/>
                  </a:cubicBezTo>
                  <a:lnTo>
                    <a:pt x="8484" y="63"/>
                  </a:lnTo>
                  <a:cubicBezTo>
                    <a:pt x="4950" y="63"/>
                    <a:pt x="155" y="63"/>
                    <a:pt x="155" y="5124"/>
                  </a:cubicBezTo>
                  <a:cubicBezTo>
                    <a:pt x="155" y="10185"/>
                    <a:pt x="4950" y="10185"/>
                    <a:pt x="8736" y="10185"/>
                  </a:cubicBezTo>
                  <a:lnTo>
                    <a:pt x="159406" y="10185"/>
                  </a:lnTo>
                  <a:close/>
                  <a:moveTo>
                    <a:pt x="159658" y="59277"/>
                  </a:moveTo>
                  <a:cubicBezTo>
                    <a:pt x="163191" y="59277"/>
                    <a:pt x="167987" y="59277"/>
                    <a:pt x="167987" y="54216"/>
                  </a:cubicBezTo>
                  <a:cubicBezTo>
                    <a:pt x="167987" y="49155"/>
                    <a:pt x="163191" y="49155"/>
                    <a:pt x="159406" y="49155"/>
                  </a:cubicBezTo>
                  <a:lnTo>
                    <a:pt x="8736" y="49155"/>
                  </a:lnTo>
                  <a:cubicBezTo>
                    <a:pt x="4950" y="49155"/>
                    <a:pt x="155" y="49155"/>
                    <a:pt x="155" y="54216"/>
                  </a:cubicBezTo>
                  <a:cubicBezTo>
                    <a:pt x="155" y="59277"/>
                    <a:pt x="4950" y="59277"/>
                    <a:pt x="8484" y="59277"/>
                  </a:cubicBezTo>
                  <a:lnTo>
                    <a:pt x="159658" y="5927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61962DFE-8064-79AC-3D96-24CED92CC2E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670052" y="3551785"/>
              <a:ext cx="106251" cy="174099"/>
            </a:xfrm>
            <a:custGeom>
              <a:avLst/>
              <a:gdLst>
                <a:gd name="csX0" fmla="*/ 106417 w 106251"/>
                <a:gd name="csY0" fmla="*/ 87619 h 174099"/>
                <a:gd name="csX1" fmla="*/ 96322 w 106251"/>
                <a:gd name="csY1" fmla="*/ 28405 h 174099"/>
                <a:gd name="csX2" fmla="*/ 53418 w 106251"/>
                <a:gd name="csY2" fmla="*/ 63 h 174099"/>
                <a:gd name="csX3" fmla="*/ 9504 w 106251"/>
                <a:gd name="csY3" fmla="*/ 30177 h 174099"/>
                <a:gd name="csX4" fmla="*/ 166 w 106251"/>
                <a:gd name="csY4" fmla="*/ 87619 h 174099"/>
                <a:gd name="csX5" fmla="*/ 11523 w 106251"/>
                <a:gd name="csY5" fmla="*/ 148604 h 174099"/>
                <a:gd name="csX6" fmla="*/ 53165 w 106251"/>
                <a:gd name="csY6" fmla="*/ 174163 h 174099"/>
                <a:gd name="csX7" fmla="*/ 97079 w 106251"/>
                <a:gd name="csY7" fmla="*/ 144809 h 174099"/>
                <a:gd name="csX8" fmla="*/ 106417 w 106251"/>
                <a:gd name="csY8" fmla="*/ 87619 h 174099"/>
                <a:gd name="csX9" fmla="*/ 53165 w 106251"/>
                <a:gd name="csY9" fmla="*/ 168595 h 174099"/>
                <a:gd name="csX10" fmla="*/ 23889 w 106251"/>
                <a:gd name="csY10" fmla="*/ 137976 h 174099"/>
                <a:gd name="csX11" fmla="*/ 21113 w 106251"/>
                <a:gd name="csY11" fmla="*/ 84582 h 174099"/>
                <a:gd name="csX12" fmla="*/ 23132 w 106251"/>
                <a:gd name="csY12" fmla="*/ 38021 h 174099"/>
                <a:gd name="csX13" fmla="*/ 53165 w 106251"/>
                <a:gd name="csY13" fmla="*/ 5631 h 174099"/>
                <a:gd name="csX14" fmla="*/ 82946 w 106251"/>
                <a:gd name="csY14" fmla="*/ 35238 h 174099"/>
                <a:gd name="csX15" fmla="*/ 85470 w 106251"/>
                <a:gd name="csY15" fmla="*/ 84582 h 174099"/>
                <a:gd name="csX16" fmla="*/ 82693 w 106251"/>
                <a:gd name="csY16" fmla="*/ 136964 h 174099"/>
                <a:gd name="csX17" fmla="*/ 53165 w 106251"/>
                <a:gd name="csY17" fmla="*/ 168595 h 17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6251" h="174099">
                  <a:moveTo>
                    <a:pt x="106417" y="87619"/>
                  </a:moveTo>
                  <a:cubicBezTo>
                    <a:pt x="106417" y="67375"/>
                    <a:pt x="105155" y="47131"/>
                    <a:pt x="96322" y="28405"/>
                  </a:cubicBezTo>
                  <a:cubicBezTo>
                    <a:pt x="84712" y="4112"/>
                    <a:pt x="64017" y="63"/>
                    <a:pt x="53418" y="63"/>
                  </a:cubicBezTo>
                  <a:cubicBezTo>
                    <a:pt x="38275" y="63"/>
                    <a:pt x="19851" y="6643"/>
                    <a:pt x="9504" y="30177"/>
                  </a:cubicBezTo>
                  <a:cubicBezTo>
                    <a:pt x="1428" y="47637"/>
                    <a:pt x="166" y="67375"/>
                    <a:pt x="166" y="87619"/>
                  </a:cubicBezTo>
                  <a:cubicBezTo>
                    <a:pt x="166" y="106598"/>
                    <a:pt x="1175" y="129373"/>
                    <a:pt x="11523" y="148604"/>
                  </a:cubicBezTo>
                  <a:cubicBezTo>
                    <a:pt x="22375" y="169102"/>
                    <a:pt x="40799" y="174163"/>
                    <a:pt x="53165" y="174163"/>
                  </a:cubicBezTo>
                  <a:cubicBezTo>
                    <a:pt x="66794" y="174163"/>
                    <a:pt x="85974" y="168849"/>
                    <a:pt x="97079" y="144809"/>
                  </a:cubicBezTo>
                  <a:cubicBezTo>
                    <a:pt x="105155" y="127348"/>
                    <a:pt x="106417" y="107610"/>
                    <a:pt x="106417" y="87619"/>
                  </a:cubicBezTo>
                  <a:close/>
                  <a:moveTo>
                    <a:pt x="53165" y="168595"/>
                  </a:moveTo>
                  <a:cubicBezTo>
                    <a:pt x="43322" y="168595"/>
                    <a:pt x="28432" y="162269"/>
                    <a:pt x="23889" y="137976"/>
                  </a:cubicBezTo>
                  <a:cubicBezTo>
                    <a:pt x="21113" y="122793"/>
                    <a:pt x="21113" y="99512"/>
                    <a:pt x="21113" y="84582"/>
                  </a:cubicBezTo>
                  <a:cubicBezTo>
                    <a:pt x="21113" y="68387"/>
                    <a:pt x="21113" y="51686"/>
                    <a:pt x="23132" y="38021"/>
                  </a:cubicBezTo>
                  <a:cubicBezTo>
                    <a:pt x="27927" y="7908"/>
                    <a:pt x="46856" y="5631"/>
                    <a:pt x="53165" y="5631"/>
                  </a:cubicBezTo>
                  <a:cubicBezTo>
                    <a:pt x="61494" y="5631"/>
                    <a:pt x="78151" y="10185"/>
                    <a:pt x="82946" y="35238"/>
                  </a:cubicBezTo>
                  <a:cubicBezTo>
                    <a:pt x="85470" y="49408"/>
                    <a:pt x="85470" y="68640"/>
                    <a:pt x="85470" y="84582"/>
                  </a:cubicBezTo>
                  <a:cubicBezTo>
                    <a:pt x="85470" y="103561"/>
                    <a:pt x="85470" y="120769"/>
                    <a:pt x="82693" y="136964"/>
                  </a:cubicBezTo>
                  <a:cubicBezTo>
                    <a:pt x="78908" y="161004"/>
                    <a:pt x="64522" y="168595"/>
                    <a:pt x="53165" y="168595"/>
                  </a:cubicBez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283AC09-D65D-658D-E892-6CDFCC3E4E3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521403" y="3894920"/>
              <a:ext cx="10095" cy="253051"/>
            </a:xfrm>
            <a:custGeom>
              <a:avLst/>
              <a:gdLst>
                <a:gd name="csX0" fmla="*/ 10215 w 10095"/>
                <a:gd name="csY0" fmla="*/ 9188 h 253051"/>
                <a:gd name="csX1" fmla="*/ 5167 w 10095"/>
                <a:gd name="csY1" fmla="*/ 78 h 253051"/>
                <a:gd name="csX2" fmla="*/ 120 w 10095"/>
                <a:gd name="csY2" fmla="*/ 9188 h 253051"/>
                <a:gd name="csX3" fmla="*/ 120 w 10095"/>
                <a:gd name="csY3" fmla="*/ 244019 h 253051"/>
                <a:gd name="csX4" fmla="*/ 5167 w 10095"/>
                <a:gd name="csY4" fmla="*/ 253129 h 253051"/>
                <a:gd name="csX5" fmla="*/ 10215 w 10095"/>
                <a:gd name="csY5" fmla="*/ 244019 h 253051"/>
                <a:gd name="csX6" fmla="*/ 10215 w 10095"/>
                <a:gd name="csY6" fmla="*/ 918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95" h="253051">
                  <a:moveTo>
                    <a:pt x="10215" y="9188"/>
                  </a:moveTo>
                  <a:cubicBezTo>
                    <a:pt x="10215" y="4633"/>
                    <a:pt x="10215" y="78"/>
                    <a:pt x="5167" y="78"/>
                  </a:cubicBezTo>
                  <a:cubicBezTo>
                    <a:pt x="120" y="78"/>
                    <a:pt x="120" y="4633"/>
                    <a:pt x="120" y="9188"/>
                  </a:cubicBezTo>
                  <a:lnTo>
                    <a:pt x="120" y="244019"/>
                  </a:lnTo>
                  <a:cubicBezTo>
                    <a:pt x="120" y="248574"/>
                    <a:pt x="120" y="253129"/>
                    <a:pt x="5167" y="253129"/>
                  </a:cubicBezTo>
                  <a:cubicBezTo>
                    <a:pt x="10215" y="253129"/>
                    <a:pt x="10215" y="248574"/>
                    <a:pt x="10215" y="244019"/>
                  </a:cubicBezTo>
                  <a:lnTo>
                    <a:pt x="10215" y="918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518E7B8-A23F-AF33-B03C-39E9936B024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582423" y="4016385"/>
              <a:ext cx="154202" cy="10122"/>
            </a:xfrm>
            <a:custGeom>
              <a:avLst/>
              <a:gdLst>
                <a:gd name="csX0" fmla="*/ 145492 w 154202"/>
                <a:gd name="csY0" fmla="*/ 10200 h 10122"/>
                <a:gd name="csX1" fmla="*/ 154325 w 154202"/>
                <a:gd name="csY1" fmla="*/ 5139 h 10122"/>
                <a:gd name="csX2" fmla="*/ 145492 w 154202"/>
                <a:gd name="csY2" fmla="*/ 78 h 10122"/>
                <a:gd name="csX3" fmla="*/ 8956 w 154202"/>
                <a:gd name="csY3" fmla="*/ 78 h 10122"/>
                <a:gd name="csX4" fmla="*/ 122 w 154202"/>
                <a:gd name="csY4" fmla="*/ 5139 h 10122"/>
                <a:gd name="csX5" fmla="*/ 8956 w 154202"/>
                <a:gd name="csY5" fmla="*/ 10200 h 10122"/>
                <a:gd name="csX6" fmla="*/ 145492 w 154202"/>
                <a:gd name="csY6" fmla="*/ 10200 h 101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54202" h="10122">
                  <a:moveTo>
                    <a:pt x="145492" y="10200"/>
                  </a:moveTo>
                  <a:cubicBezTo>
                    <a:pt x="149783" y="10200"/>
                    <a:pt x="154325" y="10200"/>
                    <a:pt x="154325" y="5139"/>
                  </a:cubicBezTo>
                  <a:cubicBezTo>
                    <a:pt x="154325" y="78"/>
                    <a:pt x="149783" y="78"/>
                    <a:pt x="145492" y="78"/>
                  </a:cubicBezTo>
                  <a:lnTo>
                    <a:pt x="8956" y="78"/>
                  </a:lnTo>
                  <a:cubicBezTo>
                    <a:pt x="4665" y="78"/>
                    <a:pt x="122" y="78"/>
                    <a:pt x="122" y="5139"/>
                  </a:cubicBezTo>
                  <a:cubicBezTo>
                    <a:pt x="122" y="10200"/>
                    <a:pt x="4665" y="10200"/>
                    <a:pt x="8956" y="10200"/>
                  </a:cubicBezTo>
                  <a:lnTo>
                    <a:pt x="145492" y="10200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DECADD7-23B7-5504-BE74-CF2E1963165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771651" y="3894920"/>
              <a:ext cx="56280" cy="253051"/>
            </a:xfrm>
            <a:custGeom>
              <a:avLst/>
              <a:gdLst>
                <a:gd name="csX0" fmla="*/ 55149 w 56280"/>
                <a:gd name="csY0" fmla="*/ 130905 h 253051"/>
                <a:gd name="csX1" fmla="*/ 56410 w 56280"/>
                <a:gd name="csY1" fmla="*/ 126603 h 253051"/>
                <a:gd name="csX2" fmla="*/ 55149 w 56280"/>
                <a:gd name="csY2" fmla="*/ 122301 h 253051"/>
                <a:gd name="csX3" fmla="*/ 10982 w 56280"/>
                <a:gd name="csY3" fmla="*/ 5898 h 253051"/>
                <a:gd name="csX4" fmla="*/ 5178 w 56280"/>
                <a:gd name="csY4" fmla="*/ 78 h 253051"/>
                <a:gd name="csX5" fmla="*/ 130 w 56280"/>
                <a:gd name="csY5" fmla="*/ 5139 h 253051"/>
                <a:gd name="csX6" fmla="*/ 1392 w 56280"/>
                <a:gd name="csY6" fmla="*/ 9188 h 253051"/>
                <a:gd name="csX7" fmla="*/ 46063 w 56280"/>
                <a:gd name="csY7" fmla="*/ 126603 h 253051"/>
                <a:gd name="csX8" fmla="*/ 1392 w 56280"/>
                <a:gd name="csY8" fmla="*/ 243513 h 253051"/>
                <a:gd name="csX9" fmla="*/ 130 w 56280"/>
                <a:gd name="csY9" fmla="*/ 248068 h 253051"/>
                <a:gd name="csX10" fmla="*/ 5178 w 56280"/>
                <a:gd name="csY10" fmla="*/ 253129 h 253051"/>
                <a:gd name="csX11" fmla="*/ 10478 w 56280"/>
                <a:gd name="csY11" fmla="*/ 248068 h 253051"/>
                <a:gd name="csX12" fmla="*/ 55149 w 56280"/>
                <a:gd name="csY12" fmla="*/ 13090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280" h="253051">
                  <a:moveTo>
                    <a:pt x="55149" y="130905"/>
                  </a:moveTo>
                  <a:cubicBezTo>
                    <a:pt x="56410" y="127869"/>
                    <a:pt x="56410" y="127362"/>
                    <a:pt x="56410" y="126603"/>
                  </a:cubicBezTo>
                  <a:cubicBezTo>
                    <a:pt x="56410" y="125844"/>
                    <a:pt x="56410" y="125338"/>
                    <a:pt x="55149" y="122301"/>
                  </a:cubicBezTo>
                  <a:lnTo>
                    <a:pt x="10982" y="5898"/>
                  </a:lnTo>
                  <a:cubicBezTo>
                    <a:pt x="9468" y="1596"/>
                    <a:pt x="7954" y="78"/>
                    <a:pt x="5178" y="78"/>
                  </a:cubicBezTo>
                  <a:cubicBezTo>
                    <a:pt x="2402" y="78"/>
                    <a:pt x="130" y="2355"/>
                    <a:pt x="130" y="5139"/>
                  </a:cubicBezTo>
                  <a:cubicBezTo>
                    <a:pt x="130" y="5898"/>
                    <a:pt x="130" y="6404"/>
                    <a:pt x="1392" y="9188"/>
                  </a:cubicBezTo>
                  <a:lnTo>
                    <a:pt x="46063" y="126603"/>
                  </a:lnTo>
                  <a:lnTo>
                    <a:pt x="1392" y="243513"/>
                  </a:lnTo>
                  <a:cubicBezTo>
                    <a:pt x="130" y="246296"/>
                    <a:pt x="130" y="246803"/>
                    <a:pt x="130" y="248068"/>
                  </a:cubicBezTo>
                  <a:cubicBezTo>
                    <a:pt x="130" y="250851"/>
                    <a:pt x="2402" y="253129"/>
                    <a:pt x="5178" y="253129"/>
                  </a:cubicBezTo>
                  <a:cubicBezTo>
                    <a:pt x="8459" y="253129"/>
                    <a:pt x="9468" y="250598"/>
                    <a:pt x="10478" y="248068"/>
                  </a:cubicBezTo>
                  <a:lnTo>
                    <a:pt x="55149" y="130905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0D77C7-3A9B-8D7A-8B5F-1E5A1EFA9ACD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122176" y="3909091"/>
              <a:ext cx="114327" cy="178400"/>
            </a:xfrm>
            <a:custGeom>
              <a:avLst/>
              <a:gdLst>
                <a:gd name="csX0" fmla="*/ 58696 w 114327"/>
                <a:gd name="csY0" fmla="*/ 2861 h 178400"/>
                <a:gd name="csX1" fmla="*/ 55415 w 114327"/>
                <a:gd name="csY1" fmla="*/ 78 h 178400"/>
                <a:gd name="csX2" fmla="*/ 24625 w 114327"/>
                <a:gd name="csY2" fmla="*/ 2608 h 178400"/>
                <a:gd name="csX3" fmla="*/ 19829 w 114327"/>
                <a:gd name="csY3" fmla="*/ 7669 h 178400"/>
                <a:gd name="csX4" fmla="*/ 25887 w 114327"/>
                <a:gd name="csY4" fmla="*/ 10706 h 178400"/>
                <a:gd name="csX5" fmla="*/ 38505 w 114327"/>
                <a:gd name="csY5" fmla="*/ 15008 h 178400"/>
                <a:gd name="csX6" fmla="*/ 37748 w 114327"/>
                <a:gd name="csY6" fmla="*/ 20069 h 178400"/>
                <a:gd name="csX7" fmla="*/ 1154 w 114327"/>
                <a:gd name="csY7" fmla="*/ 165826 h 178400"/>
                <a:gd name="csX8" fmla="*/ 144 w 114327"/>
                <a:gd name="csY8" fmla="*/ 171393 h 178400"/>
                <a:gd name="csX9" fmla="*/ 7463 w 114327"/>
                <a:gd name="csY9" fmla="*/ 178479 h 178400"/>
                <a:gd name="csX10" fmla="*/ 16044 w 114327"/>
                <a:gd name="csY10" fmla="*/ 173165 h 178400"/>
                <a:gd name="csX11" fmla="*/ 30177 w 114327"/>
                <a:gd name="csY11" fmla="*/ 117747 h 178400"/>
                <a:gd name="csX12" fmla="*/ 59453 w 114327"/>
                <a:gd name="csY12" fmla="*/ 139256 h 178400"/>
                <a:gd name="csX13" fmla="*/ 58696 w 114327"/>
                <a:gd name="csY13" fmla="*/ 144570 h 178400"/>
                <a:gd name="csX14" fmla="*/ 57686 w 114327"/>
                <a:gd name="csY14" fmla="*/ 153427 h 178400"/>
                <a:gd name="csX15" fmla="*/ 80905 w 114327"/>
                <a:gd name="csY15" fmla="*/ 178479 h 178400"/>
                <a:gd name="csX16" fmla="*/ 100843 w 114327"/>
                <a:gd name="csY16" fmla="*/ 165067 h 178400"/>
                <a:gd name="csX17" fmla="*/ 109928 w 114327"/>
                <a:gd name="csY17" fmla="*/ 139509 h 178400"/>
                <a:gd name="csX18" fmla="*/ 106900 w 114327"/>
                <a:gd name="csY18" fmla="*/ 136978 h 178400"/>
                <a:gd name="csX19" fmla="*/ 103367 w 114327"/>
                <a:gd name="csY19" fmla="*/ 141533 h 178400"/>
                <a:gd name="csX20" fmla="*/ 81410 w 114327"/>
                <a:gd name="csY20" fmla="*/ 172912 h 178400"/>
                <a:gd name="csX21" fmla="*/ 73334 w 114327"/>
                <a:gd name="csY21" fmla="*/ 161018 h 178400"/>
                <a:gd name="csX22" fmla="*/ 75353 w 114327"/>
                <a:gd name="csY22" fmla="*/ 146847 h 178400"/>
                <a:gd name="csX23" fmla="*/ 76362 w 114327"/>
                <a:gd name="csY23" fmla="*/ 139003 h 178400"/>
                <a:gd name="csX24" fmla="*/ 39010 w 114327"/>
                <a:gd name="csY24" fmla="*/ 112432 h 178400"/>
                <a:gd name="csX25" fmla="*/ 60715 w 114327"/>
                <a:gd name="csY25" fmla="*/ 93707 h 178400"/>
                <a:gd name="csX26" fmla="*/ 96805 w 114327"/>
                <a:gd name="csY26" fmla="*/ 69414 h 178400"/>
                <a:gd name="csX27" fmla="*/ 99076 w 114327"/>
                <a:gd name="csY27" fmla="*/ 69667 h 178400"/>
                <a:gd name="csX28" fmla="*/ 104376 w 114327"/>
                <a:gd name="csY28" fmla="*/ 71691 h 178400"/>
                <a:gd name="csX29" fmla="*/ 105386 w 114327"/>
                <a:gd name="csY29" fmla="*/ 72703 h 178400"/>
                <a:gd name="csX30" fmla="*/ 91000 w 114327"/>
                <a:gd name="csY30" fmla="*/ 86368 h 178400"/>
                <a:gd name="csX31" fmla="*/ 100590 w 114327"/>
                <a:gd name="csY31" fmla="*/ 95225 h 178400"/>
                <a:gd name="csX32" fmla="*/ 114471 w 114327"/>
                <a:gd name="csY32" fmla="*/ 79789 h 178400"/>
                <a:gd name="csX33" fmla="*/ 97310 w 114327"/>
                <a:gd name="csY33" fmla="*/ 63847 h 178400"/>
                <a:gd name="csX34" fmla="*/ 60462 w 114327"/>
                <a:gd name="csY34" fmla="*/ 86115 h 178400"/>
                <a:gd name="csX35" fmla="*/ 32448 w 114327"/>
                <a:gd name="csY35" fmla="*/ 109649 h 178400"/>
                <a:gd name="csX36" fmla="*/ 58696 w 114327"/>
                <a:gd name="csY36" fmla="*/ 2861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327" h="178400">
                  <a:moveTo>
                    <a:pt x="58696" y="2861"/>
                  </a:moveTo>
                  <a:cubicBezTo>
                    <a:pt x="58696" y="2608"/>
                    <a:pt x="58696" y="78"/>
                    <a:pt x="55415" y="78"/>
                  </a:cubicBezTo>
                  <a:cubicBezTo>
                    <a:pt x="49610" y="78"/>
                    <a:pt x="31186" y="2102"/>
                    <a:pt x="24625" y="2608"/>
                  </a:cubicBezTo>
                  <a:cubicBezTo>
                    <a:pt x="22606" y="2861"/>
                    <a:pt x="19829" y="3114"/>
                    <a:pt x="19829" y="7669"/>
                  </a:cubicBezTo>
                  <a:cubicBezTo>
                    <a:pt x="19829" y="10706"/>
                    <a:pt x="22101" y="10706"/>
                    <a:pt x="25887" y="10706"/>
                  </a:cubicBezTo>
                  <a:cubicBezTo>
                    <a:pt x="38001" y="10706"/>
                    <a:pt x="38505" y="12477"/>
                    <a:pt x="38505" y="15008"/>
                  </a:cubicBezTo>
                  <a:lnTo>
                    <a:pt x="37748" y="20069"/>
                  </a:lnTo>
                  <a:lnTo>
                    <a:pt x="1154" y="165826"/>
                  </a:lnTo>
                  <a:cubicBezTo>
                    <a:pt x="144" y="169369"/>
                    <a:pt x="144" y="169875"/>
                    <a:pt x="144" y="171393"/>
                  </a:cubicBezTo>
                  <a:cubicBezTo>
                    <a:pt x="144" y="177214"/>
                    <a:pt x="5192" y="178479"/>
                    <a:pt x="7463" y="178479"/>
                  </a:cubicBezTo>
                  <a:cubicBezTo>
                    <a:pt x="10744" y="178479"/>
                    <a:pt x="14530" y="176201"/>
                    <a:pt x="16044" y="173165"/>
                  </a:cubicBezTo>
                  <a:cubicBezTo>
                    <a:pt x="17306" y="170887"/>
                    <a:pt x="28663" y="124073"/>
                    <a:pt x="30177" y="117747"/>
                  </a:cubicBezTo>
                  <a:cubicBezTo>
                    <a:pt x="38758" y="118506"/>
                    <a:pt x="59453" y="122555"/>
                    <a:pt x="59453" y="139256"/>
                  </a:cubicBezTo>
                  <a:cubicBezTo>
                    <a:pt x="59453" y="141027"/>
                    <a:pt x="59453" y="142039"/>
                    <a:pt x="58696" y="144570"/>
                  </a:cubicBezTo>
                  <a:cubicBezTo>
                    <a:pt x="58191" y="147607"/>
                    <a:pt x="57686" y="150643"/>
                    <a:pt x="57686" y="153427"/>
                  </a:cubicBezTo>
                  <a:cubicBezTo>
                    <a:pt x="57686" y="168357"/>
                    <a:pt x="67781" y="178479"/>
                    <a:pt x="80905" y="178479"/>
                  </a:cubicBezTo>
                  <a:cubicBezTo>
                    <a:pt x="88476" y="178479"/>
                    <a:pt x="95291" y="174430"/>
                    <a:pt x="100843" y="165067"/>
                  </a:cubicBezTo>
                  <a:cubicBezTo>
                    <a:pt x="107152" y="153933"/>
                    <a:pt x="109928" y="140015"/>
                    <a:pt x="109928" y="139509"/>
                  </a:cubicBezTo>
                  <a:cubicBezTo>
                    <a:pt x="109928" y="136978"/>
                    <a:pt x="107657" y="136978"/>
                    <a:pt x="106900" y="136978"/>
                  </a:cubicBezTo>
                  <a:cubicBezTo>
                    <a:pt x="104376" y="136978"/>
                    <a:pt x="104124" y="137991"/>
                    <a:pt x="103367" y="141533"/>
                  </a:cubicBezTo>
                  <a:cubicBezTo>
                    <a:pt x="98319" y="160006"/>
                    <a:pt x="92514" y="172912"/>
                    <a:pt x="81410" y="172912"/>
                  </a:cubicBezTo>
                  <a:cubicBezTo>
                    <a:pt x="76615" y="172912"/>
                    <a:pt x="73334" y="170128"/>
                    <a:pt x="73334" y="161018"/>
                  </a:cubicBezTo>
                  <a:cubicBezTo>
                    <a:pt x="73334" y="156716"/>
                    <a:pt x="74343" y="150896"/>
                    <a:pt x="75353" y="146847"/>
                  </a:cubicBezTo>
                  <a:cubicBezTo>
                    <a:pt x="76362" y="142546"/>
                    <a:pt x="76362" y="141533"/>
                    <a:pt x="76362" y="139003"/>
                  </a:cubicBezTo>
                  <a:cubicBezTo>
                    <a:pt x="76362" y="122555"/>
                    <a:pt x="60462" y="115216"/>
                    <a:pt x="39010" y="112432"/>
                  </a:cubicBezTo>
                  <a:cubicBezTo>
                    <a:pt x="46834" y="107878"/>
                    <a:pt x="54910" y="99780"/>
                    <a:pt x="60715" y="93707"/>
                  </a:cubicBezTo>
                  <a:cubicBezTo>
                    <a:pt x="72829" y="80295"/>
                    <a:pt x="84438" y="69414"/>
                    <a:pt x="96805" y="69414"/>
                  </a:cubicBezTo>
                  <a:cubicBezTo>
                    <a:pt x="98319" y="69414"/>
                    <a:pt x="98571" y="69414"/>
                    <a:pt x="99076" y="69667"/>
                  </a:cubicBezTo>
                  <a:cubicBezTo>
                    <a:pt x="102105" y="70173"/>
                    <a:pt x="102357" y="70173"/>
                    <a:pt x="104376" y="71691"/>
                  </a:cubicBezTo>
                  <a:cubicBezTo>
                    <a:pt x="104881" y="71944"/>
                    <a:pt x="104881" y="72197"/>
                    <a:pt x="105386" y="72703"/>
                  </a:cubicBezTo>
                  <a:cubicBezTo>
                    <a:pt x="93271" y="73463"/>
                    <a:pt x="91000" y="83332"/>
                    <a:pt x="91000" y="86368"/>
                  </a:cubicBezTo>
                  <a:cubicBezTo>
                    <a:pt x="91000" y="90417"/>
                    <a:pt x="93776" y="95225"/>
                    <a:pt x="100590" y="95225"/>
                  </a:cubicBezTo>
                  <a:cubicBezTo>
                    <a:pt x="107152" y="95225"/>
                    <a:pt x="114471" y="89658"/>
                    <a:pt x="114471" y="79789"/>
                  </a:cubicBezTo>
                  <a:cubicBezTo>
                    <a:pt x="114471" y="72197"/>
                    <a:pt x="108667" y="63847"/>
                    <a:pt x="97310" y="63847"/>
                  </a:cubicBezTo>
                  <a:cubicBezTo>
                    <a:pt x="90243" y="63847"/>
                    <a:pt x="78634" y="65871"/>
                    <a:pt x="60462" y="86115"/>
                  </a:cubicBezTo>
                  <a:cubicBezTo>
                    <a:pt x="51881" y="95731"/>
                    <a:pt x="42039" y="105853"/>
                    <a:pt x="32448" y="109649"/>
                  </a:cubicBezTo>
                  <a:lnTo>
                    <a:pt x="58696" y="286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B08B0E4-3E16-5CD8-3630-65C2389E2C6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247988" y="4005225"/>
              <a:ext cx="53529" cy="119212"/>
            </a:xfrm>
            <a:custGeom>
              <a:avLst/>
              <a:gdLst>
                <a:gd name="csX0" fmla="*/ 49085 w 53529"/>
                <a:gd name="csY0" fmla="*/ 6810 h 119212"/>
                <a:gd name="csX1" fmla="*/ 42019 w 53529"/>
                <a:gd name="csY1" fmla="*/ 79 h 119212"/>
                <a:gd name="csX2" fmla="*/ 32125 w 53529"/>
                <a:gd name="csY2" fmla="*/ 9822 h 119212"/>
                <a:gd name="csX3" fmla="*/ 39192 w 53529"/>
                <a:gd name="csY3" fmla="*/ 16553 h 119212"/>
                <a:gd name="csX4" fmla="*/ 49085 w 53529"/>
                <a:gd name="csY4" fmla="*/ 6810 h 119212"/>
                <a:gd name="csX5" fmla="*/ 13046 w 53529"/>
                <a:gd name="csY5" fmla="*/ 96795 h 119212"/>
                <a:gd name="csX6" fmla="*/ 11456 w 53529"/>
                <a:gd name="csY6" fmla="*/ 104235 h 119212"/>
                <a:gd name="csX7" fmla="*/ 28239 w 53529"/>
                <a:gd name="csY7" fmla="*/ 119292 h 119212"/>
                <a:gd name="csX8" fmla="*/ 53679 w 53529"/>
                <a:gd name="csY8" fmla="*/ 92190 h 119212"/>
                <a:gd name="csX9" fmla="*/ 50852 w 53529"/>
                <a:gd name="csY9" fmla="*/ 89887 h 119212"/>
                <a:gd name="csX10" fmla="*/ 47495 w 53529"/>
                <a:gd name="csY10" fmla="*/ 92898 h 119212"/>
                <a:gd name="csX11" fmla="*/ 28769 w 53529"/>
                <a:gd name="csY11" fmla="*/ 114332 h 119212"/>
                <a:gd name="csX12" fmla="*/ 24352 w 53529"/>
                <a:gd name="csY12" fmla="*/ 108132 h 119212"/>
                <a:gd name="csX13" fmla="*/ 27179 w 53529"/>
                <a:gd name="csY13" fmla="*/ 96795 h 119212"/>
                <a:gd name="csX14" fmla="*/ 32832 w 53529"/>
                <a:gd name="csY14" fmla="*/ 82625 h 119212"/>
                <a:gd name="csX15" fmla="*/ 41489 w 53529"/>
                <a:gd name="csY15" fmla="*/ 60128 h 119212"/>
                <a:gd name="csX16" fmla="*/ 42549 w 53529"/>
                <a:gd name="csY16" fmla="*/ 54460 h 119212"/>
                <a:gd name="csX17" fmla="*/ 25766 w 53529"/>
                <a:gd name="csY17" fmla="*/ 39403 h 119212"/>
                <a:gd name="csX18" fmla="*/ 149 w 53529"/>
                <a:gd name="csY18" fmla="*/ 66505 h 119212"/>
                <a:gd name="csX19" fmla="*/ 3152 w 53529"/>
                <a:gd name="csY19" fmla="*/ 68808 h 119212"/>
                <a:gd name="csX20" fmla="*/ 6332 w 53529"/>
                <a:gd name="csY20" fmla="*/ 65974 h 119212"/>
                <a:gd name="csX21" fmla="*/ 25236 w 53529"/>
                <a:gd name="csY21" fmla="*/ 44363 h 119212"/>
                <a:gd name="csX22" fmla="*/ 29652 w 53529"/>
                <a:gd name="csY22" fmla="*/ 50563 h 119212"/>
                <a:gd name="csX23" fmla="*/ 24176 w 53529"/>
                <a:gd name="csY23" fmla="*/ 68277 h 119212"/>
                <a:gd name="csX24" fmla="*/ 13046 w 53529"/>
                <a:gd name="csY24" fmla="*/ 96795 h 1192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3529" h="119212">
                  <a:moveTo>
                    <a:pt x="49085" y="6810"/>
                  </a:moveTo>
                  <a:cubicBezTo>
                    <a:pt x="49085" y="3976"/>
                    <a:pt x="46965" y="79"/>
                    <a:pt x="42019" y="79"/>
                  </a:cubicBezTo>
                  <a:cubicBezTo>
                    <a:pt x="37249" y="79"/>
                    <a:pt x="32125" y="4685"/>
                    <a:pt x="32125" y="9822"/>
                  </a:cubicBezTo>
                  <a:cubicBezTo>
                    <a:pt x="32125" y="12833"/>
                    <a:pt x="34422" y="16553"/>
                    <a:pt x="39192" y="16553"/>
                  </a:cubicBezTo>
                  <a:cubicBezTo>
                    <a:pt x="44315" y="16553"/>
                    <a:pt x="49085" y="11593"/>
                    <a:pt x="49085" y="6810"/>
                  </a:cubicBezTo>
                  <a:close/>
                  <a:moveTo>
                    <a:pt x="13046" y="96795"/>
                  </a:moveTo>
                  <a:cubicBezTo>
                    <a:pt x="12339" y="99098"/>
                    <a:pt x="11456" y="101224"/>
                    <a:pt x="11456" y="104235"/>
                  </a:cubicBezTo>
                  <a:cubicBezTo>
                    <a:pt x="11456" y="112560"/>
                    <a:pt x="18522" y="119292"/>
                    <a:pt x="28239" y="119292"/>
                  </a:cubicBezTo>
                  <a:cubicBezTo>
                    <a:pt x="45905" y="119292"/>
                    <a:pt x="53679" y="94847"/>
                    <a:pt x="53679" y="92190"/>
                  </a:cubicBezTo>
                  <a:cubicBezTo>
                    <a:pt x="53679" y="89887"/>
                    <a:pt x="51382" y="89887"/>
                    <a:pt x="50852" y="89887"/>
                  </a:cubicBezTo>
                  <a:cubicBezTo>
                    <a:pt x="48379" y="89887"/>
                    <a:pt x="48202" y="90950"/>
                    <a:pt x="47495" y="92898"/>
                  </a:cubicBezTo>
                  <a:cubicBezTo>
                    <a:pt x="43432" y="107069"/>
                    <a:pt x="35659" y="114332"/>
                    <a:pt x="28769" y="114332"/>
                  </a:cubicBezTo>
                  <a:cubicBezTo>
                    <a:pt x="25236" y="114332"/>
                    <a:pt x="24352" y="112029"/>
                    <a:pt x="24352" y="108132"/>
                  </a:cubicBezTo>
                  <a:cubicBezTo>
                    <a:pt x="24352" y="104058"/>
                    <a:pt x="25589" y="100692"/>
                    <a:pt x="27179" y="96795"/>
                  </a:cubicBezTo>
                  <a:cubicBezTo>
                    <a:pt x="28945" y="92013"/>
                    <a:pt x="30889" y="87230"/>
                    <a:pt x="32832" y="82625"/>
                  </a:cubicBezTo>
                  <a:cubicBezTo>
                    <a:pt x="34422" y="78373"/>
                    <a:pt x="40782" y="62254"/>
                    <a:pt x="41489" y="60128"/>
                  </a:cubicBezTo>
                  <a:cubicBezTo>
                    <a:pt x="42019" y="58357"/>
                    <a:pt x="42549" y="56231"/>
                    <a:pt x="42549" y="54460"/>
                  </a:cubicBezTo>
                  <a:cubicBezTo>
                    <a:pt x="42549" y="46135"/>
                    <a:pt x="35482" y="39403"/>
                    <a:pt x="25766" y="39403"/>
                  </a:cubicBezTo>
                  <a:cubicBezTo>
                    <a:pt x="8276" y="39403"/>
                    <a:pt x="149" y="63494"/>
                    <a:pt x="149" y="66505"/>
                  </a:cubicBezTo>
                  <a:cubicBezTo>
                    <a:pt x="149" y="68808"/>
                    <a:pt x="2622" y="68808"/>
                    <a:pt x="3152" y="68808"/>
                  </a:cubicBezTo>
                  <a:cubicBezTo>
                    <a:pt x="5626" y="68808"/>
                    <a:pt x="5802" y="67922"/>
                    <a:pt x="6332" y="65974"/>
                  </a:cubicBezTo>
                  <a:cubicBezTo>
                    <a:pt x="10926" y="50740"/>
                    <a:pt x="18699" y="44363"/>
                    <a:pt x="25236" y="44363"/>
                  </a:cubicBezTo>
                  <a:cubicBezTo>
                    <a:pt x="28062" y="44363"/>
                    <a:pt x="29652" y="45780"/>
                    <a:pt x="29652" y="50563"/>
                  </a:cubicBezTo>
                  <a:cubicBezTo>
                    <a:pt x="29652" y="54637"/>
                    <a:pt x="28592" y="57294"/>
                    <a:pt x="24176" y="68277"/>
                  </a:cubicBezTo>
                  <a:lnTo>
                    <a:pt x="13046" y="96795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0C89152-0E4A-0F50-DC8A-DB74EBAFE64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407945" y="3991839"/>
              <a:ext cx="167831" cy="59213"/>
            </a:xfrm>
            <a:custGeom>
              <a:avLst/>
              <a:gdLst>
                <a:gd name="csX0" fmla="*/ 159406 w 167831"/>
                <a:gd name="csY0" fmla="*/ 10200 h 59213"/>
                <a:gd name="csX1" fmla="*/ 167987 w 167831"/>
                <a:gd name="csY1" fmla="*/ 5139 h 59213"/>
                <a:gd name="csX2" fmla="*/ 159658 w 167831"/>
                <a:gd name="csY2" fmla="*/ 78 h 59213"/>
                <a:gd name="csX3" fmla="*/ 8484 w 167831"/>
                <a:gd name="csY3" fmla="*/ 78 h 59213"/>
                <a:gd name="csX4" fmla="*/ 155 w 167831"/>
                <a:gd name="csY4" fmla="*/ 5139 h 59213"/>
                <a:gd name="csX5" fmla="*/ 8736 w 167831"/>
                <a:gd name="csY5" fmla="*/ 10200 h 59213"/>
                <a:gd name="csX6" fmla="*/ 159406 w 167831"/>
                <a:gd name="csY6" fmla="*/ 10200 h 59213"/>
                <a:gd name="csX7" fmla="*/ 159658 w 167831"/>
                <a:gd name="csY7" fmla="*/ 59292 h 59213"/>
                <a:gd name="csX8" fmla="*/ 167987 w 167831"/>
                <a:gd name="csY8" fmla="*/ 54231 h 59213"/>
                <a:gd name="csX9" fmla="*/ 159406 w 167831"/>
                <a:gd name="csY9" fmla="*/ 49170 h 59213"/>
                <a:gd name="csX10" fmla="*/ 8736 w 167831"/>
                <a:gd name="csY10" fmla="*/ 49170 h 59213"/>
                <a:gd name="csX11" fmla="*/ 155 w 167831"/>
                <a:gd name="csY11" fmla="*/ 54231 h 59213"/>
                <a:gd name="csX12" fmla="*/ 8484 w 167831"/>
                <a:gd name="csY12" fmla="*/ 59292 h 59213"/>
                <a:gd name="csX13" fmla="*/ 159658 w 167831"/>
                <a:gd name="csY13" fmla="*/ 59292 h 592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7831" h="59213">
                  <a:moveTo>
                    <a:pt x="159406" y="10200"/>
                  </a:moveTo>
                  <a:cubicBezTo>
                    <a:pt x="163191" y="10200"/>
                    <a:pt x="167987" y="10200"/>
                    <a:pt x="167987" y="5139"/>
                  </a:cubicBezTo>
                  <a:cubicBezTo>
                    <a:pt x="167987" y="78"/>
                    <a:pt x="163191" y="78"/>
                    <a:pt x="159658" y="78"/>
                  </a:cubicBezTo>
                  <a:lnTo>
                    <a:pt x="8484" y="78"/>
                  </a:lnTo>
                  <a:cubicBezTo>
                    <a:pt x="4950" y="78"/>
                    <a:pt x="155" y="78"/>
                    <a:pt x="155" y="5139"/>
                  </a:cubicBezTo>
                  <a:cubicBezTo>
                    <a:pt x="155" y="10200"/>
                    <a:pt x="4950" y="10200"/>
                    <a:pt x="8736" y="10200"/>
                  </a:cubicBezTo>
                  <a:lnTo>
                    <a:pt x="159406" y="10200"/>
                  </a:lnTo>
                  <a:close/>
                  <a:moveTo>
                    <a:pt x="159658" y="59292"/>
                  </a:moveTo>
                  <a:cubicBezTo>
                    <a:pt x="163191" y="59292"/>
                    <a:pt x="167987" y="59292"/>
                    <a:pt x="167987" y="54231"/>
                  </a:cubicBezTo>
                  <a:cubicBezTo>
                    <a:pt x="167987" y="49170"/>
                    <a:pt x="163191" y="49170"/>
                    <a:pt x="159406" y="49170"/>
                  </a:cubicBezTo>
                  <a:lnTo>
                    <a:pt x="8736" y="49170"/>
                  </a:lnTo>
                  <a:cubicBezTo>
                    <a:pt x="4950" y="49170"/>
                    <a:pt x="155" y="49170"/>
                    <a:pt x="155" y="54231"/>
                  </a:cubicBezTo>
                  <a:cubicBezTo>
                    <a:pt x="155" y="59292"/>
                    <a:pt x="4950" y="59292"/>
                    <a:pt x="8484" y="59292"/>
                  </a:cubicBezTo>
                  <a:lnTo>
                    <a:pt x="159658" y="59292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145696F-25A1-238C-A318-EFBDC0A5831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682671" y="3916177"/>
              <a:ext cx="83284" cy="168531"/>
            </a:xfrm>
            <a:custGeom>
              <a:avLst/>
              <a:gdLst>
                <a:gd name="csX0" fmla="*/ 51903 w 83284"/>
                <a:gd name="csY0" fmla="*/ 6657 h 168531"/>
                <a:gd name="csX1" fmla="*/ 46099 w 83284"/>
                <a:gd name="csY1" fmla="*/ 78 h 168531"/>
                <a:gd name="csX2" fmla="*/ 166 w 83284"/>
                <a:gd name="csY2" fmla="*/ 16273 h 168531"/>
                <a:gd name="csX3" fmla="*/ 166 w 83284"/>
                <a:gd name="csY3" fmla="*/ 24118 h 168531"/>
                <a:gd name="csX4" fmla="*/ 33227 w 83284"/>
                <a:gd name="csY4" fmla="*/ 17538 h 168531"/>
                <a:gd name="csX5" fmla="*/ 33227 w 83284"/>
                <a:gd name="csY5" fmla="*/ 148619 h 168531"/>
                <a:gd name="csX6" fmla="*/ 9756 w 83284"/>
                <a:gd name="csY6" fmla="*/ 160765 h 168531"/>
                <a:gd name="csX7" fmla="*/ 1680 w 83284"/>
                <a:gd name="csY7" fmla="*/ 160765 h 168531"/>
                <a:gd name="csX8" fmla="*/ 1680 w 83284"/>
                <a:gd name="csY8" fmla="*/ 168610 h 168531"/>
                <a:gd name="csX9" fmla="*/ 42565 w 83284"/>
                <a:gd name="csY9" fmla="*/ 167851 h 168531"/>
                <a:gd name="csX10" fmla="*/ 83451 w 83284"/>
                <a:gd name="csY10" fmla="*/ 168610 h 168531"/>
                <a:gd name="csX11" fmla="*/ 83451 w 83284"/>
                <a:gd name="csY11" fmla="*/ 160765 h 168531"/>
                <a:gd name="csX12" fmla="*/ 75374 w 83284"/>
                <a:gd name="csY12" fmla="*/ 160765 h 168531"/>
                <a:gd name="csX13" fmla="*/ 51903 w 83284"/>
                <a:gd name="csY13" fmla="*/ 148619 h 168531"/>
                <a:gd name="csX14" fmla="*/ 51903 w 83284"/>
                <a:gd name="csY14" fmla="*/ 665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284" h="168531">
                  <a:moveTo>
                    <a:pt x="51903" y="6657"/>
                  </a:moveTo>
                  <a:cubicBezTo>
                    <a:pt x="51903" y="584"/>
                    <a:pt x="51903" y="78"/>
                    <a:pt x="46099" y="78"/>
                  </a:cubicBezTo>
                  <a:cubicBezTo>
                    <a:pt x="30451" y="16273"/>
                    <a:pt x="8242" y="16273"/>
                    <a:pt x="166" y="16273"/>
                  </a:cubicBezTo>
                  <a:lnTo>
                    <a:pt x="166" y="24118"/>
                  </a:lnTo>
                  <a:cubicBezTo>
                    <a:pt x="5213" y="24118"/>
                    <a:pt x="20104" y="24118"/>
                    <a:pt x="33227" y="17538"/>
                  </a:cubicBezTo>
                  <a:lnTo>
                    <a:pt x="33227" y="148619"/>
                  </a:lnTo>
                  <a:cubicBezTo>
                    <a:pt x="33227" y="157729"/>
                    <a:pt x="32470" y="160765"/>
                    <a:pt x="9756" y="160765"/>
                  </a:cubicBezTo>
                  <a:lnTo>
                    <a:pt x="1680" y="160765"/>
                  </a:lnTo>
                  <a:lnTo>
                    <a:pt x="1680" y="168610"/>
                  </a:lnTo>
                  <a:cubicBezTo>
                    <a:pt x="10513" y="167851"/>
                    <a:pt x="32470" y="167851"/>
                    <a:pt x="42565" y="167851"/>
                  </a:cubicBezTo>
                  <a:cubicBezTo>
                    <a:pt x="52660" y="167851"/>
                    <a:pt x="74617" y="167851"/>
                    <a:pt x="83451" y="168610"/>
                  </a:cubicBezTo>
                  <a:lnTo>
                    <a:pt x="83451" y="160765"/>
                  </a:lnTo>
                  <a:lnTo>
                    <a:pt x="75374" y="160765"/>
                  </a:lnTo>
                  <a:cubicBezTo>
                    <a:pt x="52660" y="160765"/>
                    <a:pt x="51903" y="157982"/>
                    <a:pt x="51903" y="148619"/>
                  </a:cubicBezTo>
                  <a:lnTo>
                    <a:pt x="51903" y="665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32E6C222-26E6-70A3-AE6E-CF92E3FF0F3F}"/>
              </a:ext>
            </a:extLst>
          </p:cNvPr>
          <p:cNvSpPr txBox="1"/>
          <p:nvPr/>
        </p:nvSpPr>
        <p:spPr>
          <a:xfrm>
            <a:off x="5256847" y="997445"/>
            <a:ext cx="324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: Computational encoding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81B3582-98C9-6A08-D106-9574979AA60A}"/>
              </a:ext>
            </a:extLst>
          </p:cNvPr>
          <p:cNvSpPr txBox="1"/>
          <p:nvPr/>
        </p:nvSpPr>
        <p:spPr>
          <a:xfrm>
            <a:off x="9442760" y="1032104"/>
            <a:ext cx="254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: Hadamard encoding</a:t>
            </a:r>
          </a:p>
        </p:txBody>
      </p:sp>
      <p:grpSp>
        <p:nvGrpSpPr>
          <p:cNvPr id="288" name="Group 287" descr="\documentclass{article}&#10;\input{Macros.tex}&#10;\begin{document}&#10;&#10;$\ket{k_1}_{b_1} \ket{k_2}_{b_2} \cdots \ket{k_n}_{b_n}$&#10;\end{document}" title="IguanaTex Shape Display">
            <a:extLst>
              <a:ext uri="{FF2B5EF4-FFF2-40B4-BE49-F238E27FC236}">
                <a16:creationId xmlns:a16="http://schemas.microsoft.com/office/drawing/2014/main" id="{4FDBC6FA-7E65-1404-F9E3-530E2786584A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2414030" y="4458440"/>
            <a:ext cx="2247622" cy="299045"/>
            <a:chOff x="2859007" y="3312000"/>
            <a:chExt cx="2247622" cy="299045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42A4459-9162-006D-2A46-EA2A46B7D94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859007" y="3312000"/>
              <a:ext cx="10122" cy="258802"/>
            </a:xfrm>
            <a:custGeom>
              <a:avLst/>
              <a:gdLst>
                <a:gd name="csX0" fmla="*/ 10199 w 10122"/>
                <a:gd name="csY0" fmla="*/ 9380 h 258802"/>
                <a:gd name="csX1" fmla="*/ 5138 w 10122"/>
                <a:gd name="csY1" fmla="*/ 63 h 258802"/>
                <a:gd name="csX2" fmla="*/ 77 w 10122"/>
                <a:gd name="csY2" fmla="*/ 9380 h 258802"/>
                <a:gd name="csX3" fmla="*/ 77 w 10122"/>
                <a:gd name="csY3" fmla="*/ 249548 h 258802"/>
                <a:gd name="csX4" fmla="*/ 5138 w 10122"/>
                <a:gd name="csY4" fmla="*/ 258865 h 258802"/>
                <a:gd name="csX5" fmla="*/ 10199 w 10122"/>
                <a:gd name="csY5" fmla="*/ 249548 h 258802"/>
                <a:gd name="csX6" fmla="*/ 10199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199" y="9380"/>
                  </a:moveTo>
                  <a:cubicBezTo>
                    <a:pt x="10199" y="4721"/>
                    <a:pt x="10199" y="63"/>
                    <a:pt x="5138" y="63"/>
                  </a:cubicBezTo>
                  <a:cubicBezTo>
                    <a:pt x="77" y="63"/>
                    <a:pt x="77" y="4721"/>
                    <a:pt x="77" y="9380"/>
                  </a:cubicBezTo>
                  <a:lnTo>
                    <a:pt x="77" y="249548"/>
                  </a:lnTo>
                  <a:cubicBezTo>
                    <a:pt x="77" y="254207"/>
                    <a:pt x="77" y="258865"/>
                    <a:pt x="5138" y="258865"/>
                  </a:cubicBezTo>
                  <a:cubicBezTo>
                    <a:pt x="10199" y="258865"/>
                    <a:pt x="10199" y="254207"/>
                    <a:pt x="10199" y="249548"/>
                  </a:cubicBezTo>
                  <a:lnTo>
                    <a:pt x="10199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0C5A8CBF-0D88-5CAD-8D34-FFE90C146A1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913104" y="3326493"/>
              <a:ext cx="114632" cy="182455"/>
            </a:xfrm>
            <a:custGeom>
              <a:avLst/>
              <a:gdLst>
                <a:gd name="csX0" fmla="*/ 58787 w 114632"/>
                <a:gd name="csY0" fmla="*/ 2910 h 182455"/>
                <a:gd name="csX1" fmla="*/ 55498 w 114632"/>
                <a:gd name="csY1" fmla="*/ 63 h 182455"/>
                <a:gd name="csX2" fmla="*/ 24625 w 114632"/>
                <a:gd name="csY2" fmla="*/ 2651 h 182455"/>
                <a:gd name="csX3" fmla="*/ 19817 w 114632"/>
                <a:gd name="csY3" fmla="*/ 7827 h 182455"/>
                <a:gd name="csX4" fmla="*/ 25891 w 114632"/>
                <a:gd name="csY4" fmla="*/ 10932 h 182455"/>
                <a:gd name="csX5" fmla="*/ 38543 w 114632"/>
                <a:gd name="csY5" fmla="*/ 15332 h 182455"/>
                <a:gd name="csX6" fmla="*/ 37784 w 114632"/>
                <a:gd name="csY6" fmla="*/ 20508 h 182455"/>
                <a:gd name="csX7" fmla="*/ 1092 w 114632"/>
                <a:gd name="csY7" fmla="*/ 169578 h 182455"/>
                <a:gd name="csX8" fmla="*/ 79 w 114632"/>
                <a:gd name="csY8" fmla="*/ 175272 h 182455"/>
                <a:gd name="csX9" fmla="*/ 7418 w 114632"/>
                <a:gd name="csY9" fmla="*/ 182518 h 182455"/>
                <a:gd name="csX10" fmla="*/ 16022 w 114632"/>
                <a:gd name="csY10" fmla="*/ 177083 h 182455"/>
                <a:gd name="csX11" fmla="*/ 30193 w 114632"/>
                <a:gd name="csY11" fmla="*/ 120406 h 182455"/>
                <a:gd name="csX12" fmla="*/ 59546 w 114632"/>
                <a:gd name="csY12" fmla="*/ 142404 h 182455"/>
                <a:gd name="csX13" fmla="*/ 58787 w 114632"/>
                <a:gd name="csY13" fmla="*/ 147839 h 182455"/>
                <a:gd name="csX14" fmla="*/ 57775 w 114632"/>
                <a:gd name="csY14" fmla="*/ 156897 h 182455"/>
                <a:gd name="csX15" fmla="*/ 81056 w 114632"/>
                <a:gd name="csY15" fmla="*/ 182518 h 182455"/>
                <a:gd name="csX16" fmla="*/ 101047 w 114632"/>
                <a:gd name="csY16" fmla="*/ 168802 h 182455"/>
                <a:gd name="csX17" fmla="*/ 110157 w 114632"/>
                <a:gd name="csY17" fmla="*/ 142663 h 182455"/>
                <a:gd name="csX18" fmla="*/ 107120 w 114632"/>
                <a:gd name="csY18" fmla="*/ 140075 h 182455"/>
                <a:gd name="csX19" fmla="*/ 103577 w 114632"/>
                <a:gd name="csY19" fmla="*/ 144733 h 182455"/>
                <a:gd name="csX20" fmla="*/ 81562 w 114632"/>
                <a:gd name="csY20" fmla="*/ 176825 h 182455"/>
                <a:gd name="csX21" fmla="*/ 73464 w 114632"/>
                <a:gd name="csY21" fmla="*/ 164661 h 182455"/>
                <a:gd name="csX22" fmla="*/ 75489 w 114632"/>
                <a:gd name="csY22" fmla="*/ 150168 h 182455"/>
                <a:gd name="csX23" fmla="*/ 76501 w 114632"/>
                <a:gd name="csY23" fmla="*/ 142145 h 182455"/>
                <a:gd name="csX24" fmla="*/ 39049 w 114632"/>
                <a:gd name="csY24" fmla="*/ 114971 h 182455"/>
                <a:gd name="csX25" fmla="*/ 60812 w 114632"/>
                <a:gd name="csY25" fmla="*/ 95820 h 182455"/>
                <a:gd name="csX26" fmla="*/ 96998 w 114632"/>
                <a:gd name="csY26" fmla="*/ 70975 h 182455"/>
                <a:gd name="csX27" fmla="*/ 99276 w 114632"/>
                <a:gd name="csY27" fmla="*/ 71233 h 182455"/>
                <a:gd name="csX28" fmla="*/ 104590 w 114632"/>
                <a:gd name="csY28" fmla="*/ 73304 h 182455"/>
                <a:gd name="csX29" fmla="*/ 105602 w 114632"/>
                <a:gd name="csY29" fmla="*/ 74339 h 182455"/>
                <a:gd name="csX30" fmla="*/ 91178 w 114632"/>
                <a:gd name="csY30" fmla="*/ 88314 h 182455"/>
                <a:gd name="csX31" fmla="*/ 100794 w 114632"/>
                <a:gd name="csY31" fmla="*/ 97372 h 182455"/>
                <a:gd name="csX32" fmla="*/ 114712 w 114632"/>
                <a:gd name="csY32" fmla="*/ 81585 h 182455"/>
                <a:gd name="csX33" fmla="*/ 97504 w 114632"/>
                <a:gd name="csY33" fmla="*/ 65281 h 182455"/>
                <a:gd name="csX34" fmla="*/ 60559 w 114632"/>
                <a:gd name="csY34" fmla="*/ 88056 h 182455"/>
                <a:gd name="csX35" fmla="*/ 32470 w 114632"/>
                <a:gd name="csY35" fmla="*/ 112124 h 182455"/>
                <a:gd name="csX36" fmla="*/ 58787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787" y="2910"/>
                  </a:moveTo>
                  <a:cubicBezTo>
                    <a:pt x="58787" y="2651"/>
                    <a:pt x="58787" y="63"/>
                    <a:pt x="55498" y="63"/>
                  </a:cubicBezTo>
                  <a:cubicBezTo>
                    <a:pt x="49678" y="63"/>
                    <a:pt x="31205" y="2133"/>
                    <a:pt x="24625" y="2651"/>
                  </a:cubicBezTo>
                  <a:cubicBezTo>
                    <a:pt x="22601" y="2910"/>
                    <a:pt x="19817" y="3168"/>
                    <a:pt x="19817" y="7827"/>
                  </a:cubicBezTo>
                  <a:cubicBezTo>
                    <a:pt x="19817" y="10932"/>
                    <a:pt x="22095" y="10932"/>
                    <a:pt x="25891" y="10932"/>
                  </a:cubicBezTo>
                  <a:cubicBezTo>
                    <a:pt x="38037" y="10932"/>
                    <a:pt x="38543" y="12744"/>
                    <a:pt x="38543" y="15332"/>
                  </a:cubicBezTo>
                  <a:lnTo>
                    <a:pt x="37784" y="20508"/>
                  </a:lnTo>
                  <a:lnTo>
                    <a:pt x="1092" y="169578"/>
                  </a:lnTo>
                  <a:cubicBezTo>
                    <a:pt x="79" y="173201"/>
                    <a:pt x="79" y="173719"/>
                    <a:pt x="79" y="175272"/>
                  </a:cubicBezTo>
                  <a:cubicBezTo>
                    <a:pt x="79" y="181224"/>
                    <a:pt x="5141" y="182518"/>
                    <a:pt x="7418" y="182518"/>
                  </a:cubicBezTo>
                  <a:cubicBezTo>
                    <a:pt x="10708" y="182518"/>
                    <a:pt x="14503" y="180189"/>
                    <a:pt x="16022" y="177083"/>
                  </a:cubicBezTo>
                  <a:cubicBezTo>
                    <a:pt x="17287" y="174754"/>
                    <a:pt x="28674" y="126876"/>
                    <a:pt x="30193" y="120406"/>
                  </a:cubicBezTo>
                  <a:cubicBezTo>
                    <a:pt x="38796" y="121182"/>
                    <a:pt x="59546" y="125323"/>
                    <a:pt x="59546" y="142404"/>
                  </a:cubicBezTo>
                  <a:cubicBezTo>
                    <a:pt x="59546" y="144216"/>
                    <a:pt x="59546" y="145251"/>
                    <a:pt x="58787" y="147839"/>
                  </a:cubicBezTo>
                  <a:cubicBezTo>
                    <a:pt x="58281" y="150944"/>
                    <a:pt x="57775" y="154050"/>
                    <a:pt x="57775" y="156897"/>
                  </a:cubicBezTo>
                  <a:cubicBezTo>
                    <a:pt x="57775" y="172166"/>
                    <a:pt x="67897" y="182518"/>
                    <a:pt x="81056" y="182518"/>
                  </a:cubicBezTo>
                  <a:cubicBezTo>
                    <a:pt x="88647" y="182518"/>
                    <a:pt x="95480" y="178378"/>
                    <a:pt x="101047" y="168802"/>
                  </a:cubicBezTo>
                  <a:cubicBezTo>
                    <a:pt x="107373" y="157415"/>
                    <a:pt x="110157" y="143180"/>
                    <a:pt x="110157" y="142663"/>
                  </a:cubicBezTo>
                  <a:cubicBezTo>
                    <a:pt x="110157" y="140075"/>
                    <a:pt x="107879" y="140075"/>
                    <a:pt x="107120" y="140075"/>
                  </a:cubicBezTo>
                  <a:cubicBezTo>
                    <a:pt x="104590" y="140075"/>
                    <a:pt x="104337" y="141110"/>
                    <a:pt x="103577" y="144733"/>
                  </a:cubicBezTo>
                  <a:cubicBezTo>
                    <a:pt x="98516" y="163626"/>
                    <a:pt x="92696" y="176825"/>
                    <a:pt x="81562" y="176825"/>
                  </a:cubicBezTo>
                  <a:cubicBezTo>
                    <a:pt x="76754" y="176825"/>
                    <a:pt x="73464" y="173978"/>
                    <a:pt x="73464" y="164661"/>
                  </a:cubicBezTo>
                  <a:cubicBezTo>
                    <a:pt x="73464" y="160261"/>
                    <a:pt x="74476" y="154309"/>
                    <a:pt x="75489" y="150168"/>
                  </a:cubicBezTo>
                  <a:cubicBezTo>
                    <a:pt x="76501" y="145768"/>
                    <a:pt x="76501" y="144733"/>
                    <a:pt x="76501" y="142145"/>
                  </a:cubicBezTo>
                  <a:cubicBezTo>
                    <a:pt x="76501" y="125323"/>
                    <a:pt x="60559" y="117818"/>
                    <a:pt x="39049" y="114971"/>
                  </a:cubicBezTo>
                  <a:cubicBezTo>
                    <a:pt x="46894" y="110312"/>
                    <a:pt x="54992" y="102031"/>
                    <a:pt x="60812" y="95820"/>
                  </a:cubicBezTo>
                  <a:cubicBezTo>
                    <a:pt x="72958" y="82103"/>
                    <a:pt x="84599" y="70975"/>
                    <a:pt x="96998" y="70975"/>
                  </a:cubicBezTo>
                  <a:cubicBezTo>
                    <a:pt x="98516" y="70975"/>
                    <a:pt x="98769" y="70975"/>
                    <a:pt x="99276" y="71233"/>
                  </a:cubicBezTo>
                  <a:cubicBezTo>
                    <a:pt x="102312" y="71751"/>
                    <a:pt x="102565" y="71751"/>
                    <a:pt x="104590" y="73304"/>
                  </a:cubicBezTo>
                  <a:cubicBezTo>
                    <a:pt x="105096" y="73563"/>
                    <a:pt x="105096" y="73821"/>
                    <a:pt x="105602" y="74339"/>
                  </a:cubicBezTo>
                  <a:cubicBezTo>
                    <a:pt x="93455" y="75115"/>
                    <a:pt x="91178" y="85209"/>
                    <a:pt x="91178" y="88314"/>
                  </a:cubicBezTo>
                  <a:cubicBezTo>
                    <a:pt x="91178" y="92455"/>
                    <a:pt x="93961" y="97372"/>
                    <a:pt x="100794" y="97372"/>
                  </a:cubicBezTo>
                  <a:cubicBezTo>
                    <a:pt x="107373" y="97372"/>
                    <a:pt x="114712" y="91679"/>
                    <a:pt x="114712" y="81585"/>
                  </a:cubicBezTo>
                  <a:cubicBezTo>
                    <a:pt x="114712" y="73821"/>
                    <a:pt x="108891" y="65281"/>
                    <a:pt x="97504" y="65281"/>
                  </a:cubicBezTo>
                  <a:cubicBezTo>
                    <a:pt x="90419" y="65281"/>
                    <a:pt x="78778" y="67351"/>
                    <a:pt x="60559" y="88056"/>
                  </a:cubicBezTo>
                  <a:cubicBezTo>
                    <a:pt x="51955" y="97890"/>
                    <a:pt x="42086" y="108242"/>
                    <a:pt x="32470" y="112124"/>
                  </a:cubicBezTo>
                  <a:lnTo>
                    <a:pt x="58787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08F8B650-EC86-37B8-9F64-3FD04743C5B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050233" y="3424630"/>
              <a:ext cx="64477" cy="120291"/>
            </a:xfrm>
            <a:custGeom>
              <a:avLst/>
              <a:gdLst>
                <a:gd name="csX0" fmla="*/ 40117 w 64477"/>
                <a:gd name="csY0" fmla="*/ 5137 h 120291"/>
                <a:gd name="csX1" fmla="*/ 34803 w 64477"/>
                <a:gd name="csY1" fmla="*/ 64 h 120291"/>
                <a:gd name="csX2" fmla="*/ 85 w 64477"/>
                <a:gd name="csY2" fmla="*/ 11659 h 120291"/>
                <a:gd name="csX3" fmla="*/ 85 w 64477"/>
                <a:gd name="csY3" fmla="*/ 18180 h 120291"/>
                <a:gd name="csX4" fmla="*/ 25769 w 64477"/>
                <a:gd name="csY4" fmla="*/ 13108 h 120291"/>
                <a:gd name="csX5" fmla="*/ 25769 w 64477"/>
                <a:gd name="csY5" fmla="*/ 105500 h 120291"/>
                <a:gd name="csX6" fmla="*/ 8056 w 64477"/>
                <a:gd name="csY6" fmla="*/ 113834 h 120291"/>
                <a:gd name="csX7" fmla="*/ 1325 w 64477"/>
                <a:gd name="csY7" fmla="*/ 113834 h 120291"/>
                <a:gd name="csX8" fmla="*/ 1325 w 64477"/>
                <a:gd name="csY8" fmla="*/ 120356 h 120291"/>
                <a:gd name="csX9" fmla="*/ 32855 w 64477"/>
                <a:gd name="csY9" fmla="*/ 119631 h 120291"/>
                <a:gd name="csX10" fmla="*/ 64562 w 64477"/>
                <a:gd name="csY10" fmla="*/ 120356 h 120291"/>
                <a:gd name="csX11" fmla="*/ 64562 w 64477"/>
                <a:gd name="csY11" fmla="*/ 113834 h 120291"/>
                <a:gd name="csX12" fmla="*/ 57831 w 64477"/>
                <a:gd name="csY12" fmla="*/ 113834 h 120291"/>
                <a:gd name="csX13" fmla="*/ 40117 w 64477"/>
                <a:gd name="csY13" fmla="*/ 105500 h 120291"/>
                <a:gd name="csX14" fmla="*/ 40117 w 64477"/>
                <a:gd name="csY14" fmla="*/ 5137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0291">
                  <a:moveTo>
                    <a:pt x="40117" y="5137"/>
                  </a:moveTo>
                  <a:cubicBezTo>
                    <a:pt x="40117" y="245"/>
                    <a:pt x="39763" y="64"/>
                    <a:pt x="34803" y="64"/>
                  </a:cubicBezTo>
                  <a:cubicBezTo>
                    <a:pt x="23467" y="11477"/>
                    <a:pt x="7347" y="11659"/>
                    <a:pt x="85" y="11659"/>
                  </a:cubicBezTo>
                  <a:lnTo>
                    <a:pt x="85" y="18180"/>
                  </a:lnTo>
                  <a:cubicBezTo>
                    <a:pt x="4336" y="18180"/>
                    <a:pt x="16027" y="18180"/>
                    <a:pt x="25769" y="13108"/>
                  </a:cubicBezTo>
                  <a:lnTo>
                    <a:pt x="25769" y="105500"/>
                  </a:lnTo>
                  <a:cubicBezTo>
                    <a:pt x="25769" y="111479"/>
                    <a:pt x="25769" y="113834"/>
                    <a:pt x="8056" y="113834"/>
                  </a:cubicBezTo>
                  <a:lnTo>
                    <a:pt x="1325" y="113834"/>
                  </a:lnTo>
                  <a:lnTo>
                    <a:pt x="1325" y="120356"/>
                  </a:lnTo>
                  <a:cubicBezTo>
                    <a:pt x="4513" y="120174"/>
                    <a:pt x="26301" y="119631"/>
                    <a:pt x="32855" y="119631"/>
                  </a:cubicBezTo>
                  <a:cubicBezTo>
                    <a:pt x="38346" y="119631"/>
                    <a:pt x="60665" y="120174"/>
                    <a:pt x="64562" y="120356"/>
                  </a:cubicBezTo>
                  <a:lnTo>
                    <a:pt x="64562" y="113834"/>
                  </a:lnTo>
                  <a:lnTo>
                    <a:pt x="57831" y="113834"/>
                  </a:lnTo>
                  <a:cubicBezTo>
                    <a:pt x="40117" y="113834"/>
                    <a:pt x="40117" y="111479"/>
                    <a:pt x="40117" y="105500"/>
                  </a:cubicBezTo>
                  <a:lnTo>
                    <a:pt x="40117" y="51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6467A497-D97B-DCE2-61E7-4D99996622B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158365" y="3312000"/>
              <a:ext cx="56430" cy="258802"/>
            </a:xfrm>
            <a:custGeom>
              <a:avLst/>
              <a:gdLst>
                <a:gd name="csX0" fmla="*/ 55254 w 56430"/>
                <a:gd name="csY0" fmla="*/ 133864 h 258802"/>
                <a:gd name="csX1" fmla="*/ 56520 w 56430"/>
                <a:gd name="csY1" fmla="*/ 129464 h 258802"/>
                <a:gd name="csX2" fmla="*/ 55254 w 56430"/>
                <a:gd name="csY2" fmla="*/ 125064 h 258802"/>
                <a:gd name="csX3" fmla="*/ 10970 w 56430"/>
                <a:gd name="csY3" fmla="*/ 6015 h 258802"/>
                <a:gd name="csX4" fmla="*/ 5150 w 56430"/>
                <a:gd name="csY4" fmla="*/ 63 h 258802"/>
                <a:gd name="csX5" fmla="*/ 89 w 56430"/>
                <a:gd name="csY5" fmla="*/ 5239 h 258802"/>
                <a:gd name="csX6" fmla="*/ 1354 w 56430"/>
                <a:gd name="csY6" fmla="*/ 9380 h 258802"/>
                <a:gd name="csX7" fmla="*/ 46144 w 56430"/>
                <a:gd name="csY7" fmla="*/ 129464 h 258802"/>
                <a:gd name="csX8" fmla="*/ 1354 w 56430"/>
                <a:gd name="csY8" fmla="*/ 249031 h 258802"/>
                <a:gd name="csX9" fmla="*/ 89 w 56430"/>
                <a:gd name="csY9" fmla="*/ 253689 h 258802"/>
                <a:gd name="csX10" fmla="*/ 5150 w 56430"/>
                <a:gd name="csY10" fmla="*/ 258865 h 258802"/>
                <a:gd name="csX11" fmla="*/ 10464 w 56430"/>
                <a:gd name="csY11" fmla="*/ 253689 h 258802"/>
                <a:gd name="csX12" fmla="*/ 55254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54" y="133864"/>
                  </a:moveTo>
                  <a:cubicBezTo>
                    <a:pt x="56520" y="130758"/>
                    <a:pt x="56520" y="130240"/>
                    <a:pt x="56520" y="129464"/>
                  </a:cubicBezTo>
                  <a:cubicBezTo>
                    <a:pt x="56520" y="128687"/>
                    <a:pt x="56520" y="128170"/>
                    <a:pt x="55254" y="125064"/>
                  </a:cubicBezTo>
                  <a:lnTo>
                    <a:pt x="10970" y="6015"/>
                  </a:lnTo>
                  <a:cubicBezTo>
                    <a:pt x="9452" y="1616"/>
                    <a:pt x="7934" y="63"/>
                    <a:pt x="5150" y="63"/>
                  </a:cubicBezTo>
                  <a:cubicBezTo>
                    <a:pt x="2367" y="63"/>
                    <a:pt x="89" y="2392"/>
                    <a:pt x="89" y="5239"/>
                  </a:cubicBezTo>
                  <a:cubicBezTo>
                    <a:pt x="89" y="6015"/>
                    <a:pt x="89" y="6533"/>
                    <a:pt x="1354" y="9380"/>
                  </a:cubicBezTo>
                  <a:lnTo>
                    <a:pt x="46144" y="129464"/>
                  </a:lnTo>
                  <a:lnTo>
                    <a:pt x="1354" y="249031"/>
                  </a:lnTo>
                  <a:cubicBezTo>
                    <a:pt x="89" y="251877"/>
                    <a:pt x="89" y="252395"/>
                    <a:pt x="89" y="253689"/>
                  </a:cubicBezTo>
                  <a:cubicBezTo>
                    <a:pt x="89" y="256536"/>
                    <a:pt x="2367" y="258865"/>
                    <a:pt x="5150" y="258865"/>
                  </a:cubicBezTo>
                  <a:cubicBezTo>
                    <a:pt x="8440" y="258865"/>
                    <a:pt x="9452" y="256277"/>
                    <a:pt x="10464" y="253689"/>
                  </a:cubicBezTo>
                  <a:lnTo>
                    <a:pt x="55254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590E731-AA6F-B452-D6EA-0291B5F57D6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254547" y="3458016"/>
              <a:ext cx="71739" cy="127537"/>
            </a:xfrm>
            <a:custGeom>
              <a:avLst/>
              <a:gdLst>
                <a:gd name="csX0" fmla="*/ 35166 w 71739"/>
                <a:gd name="csY0" fmla="*/ 5501 h 127537"/>
                <a:gd name="csX1" fmla="*/ 35874 w 71739"/>
                <a:gd name="csY1" fmla="*/ 2602 h 127537"/>
                <a:gd name="csX2" fmla="*/ 33040 w 71739"/>
                <a:gd name="csY2" fmla="*/ 66 h 127537"/>
                <a:gd name="csX3" fmla="*/ 10367 w 71739"/>
                <a:gd name="csY3" fmla="*/ 1877 h 127537"/>
                <a:gd name="csX4" fmla="*/ 6470 w 71739"/>
                <a:gd name="csY4" fmla="*/ 6044 h 127537"/>
                <a:gd name="csX5" fmla="*/ 11075 w 71739"/>
                <a:gd name="csY5" fmla="*/ 8580 h 127537"/>
                <a:gd name="csX6" fmla="*/ 19578 w 71739"/>
                <a:gd name="csY6" fmla="*/ 11298 h 127537"/>
                <a:gd name="csX7" fmla="*/ 16744 w 71739"/>
                <a:gd name="csY7" fmla="*/ 23979 h 127537"/>
                <a:gd name="csX8" fmla="*/ 12670 w 71739"/>
                <a:gd name="csY8" fmla="*/ 40646 h 127537"/>
                <a:gd name="csX9" fmla="*/ 979 w 71739"/>
                <a:gd name="csY9" fmla="*/ 88835 h 127537"/>
                <a:gd name="csX10" fmla="*/ 93 w 71739"/>
                <a:gd name="csY10" fmla="*/ 97712 h 127537"/>
                <a:gd name="csX11" fmla="*/ 26132 w 71739"/>
                <a:gd name="csY11" fmla="*/ 127603 h 127537"/>
                <a:gd name="csX12" fmla="*/ 71833 w 71739"/>
                <a:gd name="csY12" fmla="*/ 76154 h 127537"/>
                <a:gd name="csX13" fmla="*/ 45263 w 71739"/>
                <a:gd name="csY13" fmla="*/ 45900 h 127537"/>
                <a:gd name="csX14" fmla="*/ 22944 w 71739"/>
                <a:gd name="csY14" fmla="*/ 55864 h 127537"/>
                <a:gd name="csX15" fmla="*/ 35166 w 71739"/>
                <a:gd name="csY15" fmla="*/ 5501 h 127537"/>
                <a:gd name="csX16" fmla="*/ 26309 w 71739"/>
                <a:gd name="csY16" fmla="*/ 122531 h 127537"/>
                <a:gd name="csX17" fmla="*/ 12670 w 71739"/>
                <a:gd name="csY17" fmla="*/ 104052 h 127537"/>
                <a:gd name="csX18" fmla="*/ 19224 w 71739"/>
                <a:gd name="csY18" fmla="*/ 70719 h 127537"/>
                <a:gd name="csX19" fmla="*/ 23652 w 71739"/>
                <a:gd name="csY19" fmla="*/ 62929 h 127537"/>
                <a:gd name="csX20" fmla="*/ 44731 w 71739"/>
                <a:gd name="csY20" fmla="*/ 50972 h 127537"/>
                <a:gd name="csX21" fmla="*/ 57662 w 71739"/>
                <a:gd name="csY21" fmla="*/ 68545 h 127537"/>
                <a:gd name="csX22" fmla="*/ 48451 w 71739"/>
                <a:gd name="csY22" fmla="*/ 104958 h 127537"/>
                <a:gd name="csX23" fmla="*/ 26309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66" y="5501"/>
                  </a:moveTo>
                  <a:cubicBezTo>
                    <a:pt x="35343" y="5138"/>
                    <a:pt x="35874" y="2783"/>
                    <a:pt x="35874" y="2602"/>
                  </a:cubicBezTo>
                  <a:cubicBezTo>
                    <a:pt x="35874" y="1696"/>
                    <a:pt x="35166" y="66"/>
                    <a:pt x="33040" y="66"/>
                  </a:cubicBezTo>
                  <a:cubicBezTo>
                    <a:pt x="29498" y="66"/>
                    <a:pt x="14795" y="1515"/>
                    <a:pt x="10367" y="1877"/>
                  </a:cubicBezTo>
                  <a:cubicBezTo>
                    <a:pt x="8950" y="2059"/>
                    <a:pt x="6470" y="2240"/>
                    <a:pt x="6470" y="6044"/>
                  </a:cubicBezTo>
                  <a:cubicBezTo>
                    <a:pt x="6470" y="8580"/>
                    <a:pt x="8950" y="8580"/>
                    <a:pt x="11075" y="8580"/>
                  </a:cubicBezTo>
                  <a:cubicBezTo>
                    <a:pt x="19578" y="8580"/>
                    <a:pt x="19578" y="9848"/>
                    <a:pt x="19578" y="11298"/>
                  </a:cubicBezTo>
                  <a:cubicBezTo>
                    <a:pt x="19578" y="12566"/>
                    <a:pt x="17807" y="19812"/>
                    <a:pt x="16744" y="23979"/>
                  </a:cubicBezTo>
                  <a:lnTo>
                    <a:pt x="12670" y="40646"/>
                  </a:lnTo>
                  <a:cubicBezTo>
                    <a:pt x="11075" y="46805"/>
                    <a:pt x="1333" y="86480"/>
                    <a:pt x="979" y="88835"/>
                  </a:cubicBezTo>
                  <a:cubicBezTo>
                    <a:pt x="93" y="93183"/>
                    <a:pt x="93" y="95538"/>
                    <a:pt x="93" y="97712"/>
                  </a:cubicBezTo>
                  <a:cubicBezTo>
                    <a:pt x="93" y="116009"/>
                    <a:pt x="11430" y="127603"/>
                    <a:pt x="26132" y="127603"/>
                  </a:cubicBezTo>
                  <a:cubicBezTo>
                    <a:pt x="48274" y="127603"/>
                    <a:pt x="71833" y="102966"/>
                    <a:pt x="71833" y="76154"/>
                  </a:cubicBezTo>
                  <a:cubicBezTo>
                    <a:pt x="71833" y="54958"/>
                    <a:pt x="57485" y="45900"/>
                    <a:pt x="45263" y="45900"/>
                  </a:cubicBezTo>
                  <a:cubicBezTo>
                    <a:pt x="36052" y="45900"/>
                    <a:pt x="28258" y="51153"/>
                    <a:pt x="22944" y="55864"/>
                  </a:cubicBezTo>
                  <a:lnTo>
                    <a:pt x="35166" y="5501"/>
                  </a:lnTo>
                  <a:close/>
                  <a:moveTo>
                    <a:pt x="26309" y="122531"/>
                  </a:moveTo>
                  <a:cubicBezTo>
                    <a:pt x="17629" y="122531"/>
                    <a:pt x="12670" y="114741"/>
                    <a:pt x="12670" y="104052"/>
                  </a:cubicBezTo>
                  <a:cubicBezTo>
                    <a:pt x="12670" y="97350"/>
                    <a:pt x="14264" y="91190"/>
                    <a:pt x="19224" y="70719"/>
                  </a:cubicBezTo>
                  <a:cubicBezTo>
                    <a:pt x="20286" y="67277"/>
                    <a:pt x="20286" y="66914"/>
                    <a:pt x="23652" y="62929"/>
                  </a:cubicBezTo>
                  <a:cubicBezTo>
                    <a:pt x="30383" y="54958"/>
                    <a:pt x="38354" y="50972"/>
                    <a:pt x="44731" y="50972"/>
                  </a:cubicBezTo>
                  <a:cubicBezTo>
                    <a:pt x="51640" y="50972"/>
                    <a:pt x="57662" y="56226"/>
                    <a:pt x="57662" y="68545"/>
                  </a:cubicBezTo>
                  <a:cubicBezTo>
                    <a:pt x="57662" y="75972"/>
                    <a:pt x="53765" y="94451"/>
                    <a:pt x="48451" y="104958"/>
                  </a:cubicBezTo>
                  <a:cubicBezTo>
                    <a:pt x="44200" y="113835"/>
                    <a:pt x="35343" y="122531"/>
                    <a:pt x="26309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2D23CB0-BF28-57EA-12C2-F94B3397FA6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349939" y="3523441"/>
              <a:ext cx="52001" cy="86181"/>
            </a:xfrm>
            <a:custGeom>
              <a:avLst/>
              <a:gdLst>
                <a:gd name="csX0" fmla="*/ 32361 w 52001"/>
                <a:gd name="csY0" fmla="*/ 3949 h 86181"/>
                <a:gd name="csX1" fmla="*/ 27806 w 52001"/>
                <a:gd name="csY1" fmla="*/ 67 h 86181"/>
                <a:gd name="csX2" fmla="*/ 2247 w 52001"/>
                <a:gd name="csY2" fmla="*/ 8348 h 86181"/>
                <a:gd name="csX3" fmla="*/ 97 w 52001"/>
                <a:gd name="csY3" fmla="*/ 8348 h 86181"/>
                <a:gd name="csX4" fmla="*/ 97 w 52001"/>
                <a:gd name="csY4" fmla="*/ 14042 h 86181"/>
                <a:gd name="csX5" fmla="*/ 2247 w 52001"/>
                <a:gd name="csY5" fmla="*/ 14042 h 86181"/>
                <a:gd name="csX6" fmla="*/ 20720 w 52001"/>
                <a:gd name="csY6" fmla="*/ 10419 h 86181"/>
                <a:gd name="csX7" fmla="*/ 20720 w 52001"/>
                <a:gd name="csY7" fmla="*/ 75119 h 86181"/>
                <a:gd name="csX8" fmla="*/ 7308 w 52001"/>
                <a:gd name="csY8" fmla="*/ 80554 h 86181"/>
                <a:gd name="csX9" fmla="*/ 982 w 52001"/>
                <a:gd name="csY9" fmla="*/ 80554 h 86181"/>
                <a:gd name="csX10" fmla="*/ 982 w 52001"/>
                <a:gd name="csY10" fmla="*/ 86248 h 86181"/>
                <a:gd name="csX11" fmla="*/ 26540 w 52001"/>
                <a:gd name="csY11" fmla="*/ 85730 h 86181"/>
                <a:gd name="csX12" fmla="*/ 52098 w 52001"/>
                <a:gd name="csY12" fmla="*/ 86248 h 86181"/>
                <a:gd name="csX13" fmla="*/ 52098 w 52001"/>
                <a:gd name="csY13" fmla="*/ 80554 h 86181"/>
                <a:gd name="csX14" fmla="*/ 45772 w 52001"/>
                <a:gd name="csY14" fmla="*/ 80554 h 86181"/>
                <a:gd name="csX15" fmla="*/ 32361 w 52001"/>
                <a:gd name="csY15" fmla="*/ 75119 h 86181"/>
                <a:gd name="csX16" fmla="*/ 32361 w 52001"/>
                <a:gd name="csY16" fmla="*/ 3949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2001" h="86181">
                  <a:moveTo>
                    <a:pt x="32361" y="3949"/>
                  </a:moveTo>
                  <a:cubicBezTo>
                    <a:pt x="32361" y="67"/>
                    <a:pt x="31981" y="67"/>
                    <a:pt x="27806" y="67"/>
                  </a:cubicBezTo>
                  <a:cubicBezTo>
                    <a:pt x="18822" y="8348"/>
                    <a:pt x="4778" y="8348"/>
                    <a:pt x="2247" y="8348"/>
                  </a:cubicBezTo>
                  <a:lnTo>
                    <a:pt x="97" y="8348"/>
                  </a:lnTo>
                  <a:lnTo>
                    <a:pt x="97" y="14042"/>
                  </a:lnTo>
                  <a:lnTo>
                    <a:pt x="2247" y="14042"/>
                  </a:lnTo>
                  <a:cubicBezTo>
                    <a:pt x="5158" y="14042"/>
                    <a:pt x="13382" y="13654"/>
                    <a:pt x="20720" y="10419"/>
                  </a:cubicBezTo>
                  <a:lnTo>
                    <a:pt x="20720" y="75119"/>
                  </a:lnTo>
                  <a:cubicBezTo>
                    <a:pt x="20720" y="79131"/>
                    <a:pt x="20720" y="80554"/>
                    <a:pt x="7308" y="80554"/>
                  </a:cubicBezTo>
                  <a:lnTo>
                    <a:pt x="982" y="80554"/>
                  </a:lnTo>
                  <a:lnTo>
                    <a:pt x="982" y="86248"/>
                  </a:lnTo>
                  <a:cubicBezTo>
                    <a:pt x="7941" y="85730"/>
                    <a:pt x="19202" y="85730"/>
                    <a:pt x="26540" y="85730"/>
                  </a:cubicBezTo>
                  <a:cubicBezTo>
                    <a:pt x="33879" y="85730"/>
                    <a:pt x="45140" y="85730"/>
                    <a:pt x="52098" y="86248"/>
                  </a:cubicBezTo>
                  <a:lnTo>
                    <a:pt x="52098" y="80554"/>
                  </a:lnTo>
                  <a:lnTo>
                    <a:pt x="45772" y="80554"/>
                  </a:lnTo>
                  <a:cubicBezTo>
                    <a:pt x="32361" y="80554"/>
                    <a:pt x="32361" y="79131"/>
                    <a:pt x="32361" y="75119"/>
                  </a:cubicBezTo>
                  <a:lnTo>
                    <a:pt x="32361" y="39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2F090FA-4C76-09C0-CEEB-089DF0786A1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515547" y="3312000"/>
              <a:ext cx="10122" cy="258802"/>
            </a:xfrm>
            <a:custGeom>
              <a:avLst/>
              <a:gdLst>
                <a:gd name="csX0" fmla="*/ 10225 w 10122"/>
                <a:gd name="csY0" fmla="*/ 9380 h 258802"/>
                <a:gd name="csX1" fmla="*/ 5164 w 10122"/>
                <a:gd name="csY1" fmla="*/ 63 h 258802"/>
                <a:gd name="csX2" fmla="*/ 103 w 10122"/>
                <a:gd name="csY2" fmla="*/ 9380 h 258802"/>
                <a:gd name="csX3" fmla="*/ 103 w 10122"/>
                <a:gd name="csY3" fmla="*/ 249548 h 258802"/>
                <a:gd name="csX4" fmla="*/ 5164 w 10122"/>
                <a:gd name="csY4" fmla="*/ 258865 h 258802"/>
                <a:gd name="csX5" fmla="*/ 10225 w 10122"/>
                <a:gd name="csY5" fmla="*/ 249548 h 258802"/>
                <a:gd name="csX6" fmla="*/ 10225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25" y="9380"/>
                  </a:moveTo>
                  <a:cubicBezTo>
                    <a:pt x="10225" y="4721"/>
                    <a:pt x="10225" y="63"/>
                    <a:pt x="5164" y="63"/>
                  </a:cubicBezTo>
                  <a:cubicBezTo>
                    <a:pt x="103" y="63"/>
                    <a:pt x="103" y="4721"/>
                    <a:pt x="103" y="9380"/>
                  </a:cubicBezTo>
                  <a:lnTo>
                    <a:pt x="103" y="249548"/>
                  </a:lnTo>
                  <a:cubicBezTo>
                    <a:pt x="103" y="254207"/>
                    <a:pt x="103" y="258865"/>
                    <a:pt x="5164" y="258865"/>
                  </a:cubicBezTo>
                  <a:cubicBezTo>
                    <a:pt x="10225" y="258865"/>
                    <a:pt x="10225" y="254207"/>
                    <a:pt x="10225" y="249548"/>
                  </a:cubicBezTo>
                  <a:lnTo>
                    <a:pt x="10225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1DACB2F8-DBC4-6B55-9558-F31A68BBE9D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569644" y="3326493"/>
              <a:ext cx="114632" cy="182455"/>
            </a:xfrm>
            <a:custGeom>
              <a:avLst/>
              <a:gdLst>
                <a:gd name="csX0" fmla="*/ 58813 w 114632"/>
                <a:gd name="csY0" fmla="*/ 2910 h 182455"/>
                <a:gd name="csX1" fmla="*/ 55524 w 114632"/>
                <a:gd name="csY1" fmla="*/ 63 h 182455"/>
                <a:gd name="csX2" fmla="*/ 24651 w 114632"/>
                <a:gd name="csY2" fmla="*/ 2651 h 182455"/>
                <a:gd name="csX3" fmla="*/ 19843 w 114632"/>
                <a:gd name="csY3" fmla="*/ 7827 h 182455"/>
                <a:gd name="csX4" fmla="*/ 25917 w 114632"/>
                <a:gd name="csY4" fmla="*/ 10932 h 182455"/>
                <a:gd name="csX5" fmla="*/ 38569 w 114632"/>
                <a:gd name="csY5" fmla="*/ 15332 h 182455"/>
                <a:gd name="csX6" fmla="*/ 37810 w 114632"/>
                <a:gd name="csY6" fmla="*/ 20508 h 182455"/>
                <a:gd name="csX7" fmla="*/ 1118 w 114632"/>
                <a:gd name="csY7" fmla="*/ 169578 h 182455"/>
                <a:gd name="csX8" fmla="*/ 105 w 114632"/>
                <a:gd name="csY8" fmla="*/ 175272 h 182455"/>
                <a:gd name="csX9" fmla="*/ 7444 w 114632"/>
                <a:gd name="csY9" fmla="*/ 182518 h 182455"/>
                <a:gd name="csX10" fmla="*/ 16048 w 114632"/>
                <a:gd name="csY10" fmla="*/ 177083 h 182455"/>
                <a:gd name="csX11" fmla="*/ 30218 w 114632"/>
                <a:gd name="csY11" fmla="*/ 120406 h 182455"/>
                <a:gd name="csX12" fmla="*/ 59572 w 114632"/>
                <a:gd name="csY12" fmla="*/ 142404 h 182455"/>
                <a:gd name="csX13" fmla="*/ 58813 w 114632"/>
                <a:gd name="csY13" fmla="*/ 147839 h 182455"/>
                <a:gd name="csX14" fmla="*/ 57801 w 114632"/>
                <a:gd name="csY14" fmla="*/ 156897 h 182455"/>
                <a:gd name="csX15" fmla="*/ 81082 w 114632"/>
                <a:gd name="csY15" fmla="*/ 182518 h 182455"/>
                <a:gd name="csX16" fmla="*/ 101073 w 114632"/>
                <a:gd name="csY16" fmla="*/ 168802 h 182455"/>
                <a:gd name="csX17" fmla="*/ 110183 w 114632"/>
                <a:gd name="csY17" fmla="*/ 142663 h 182455"/>
                <a:gd name="csX18" fmla="*/ 107146 w 114632"/>
                <a:gd name="csY18" fmla="*/ 140075 h 182455"/>
                <a:gd name="csX19" fmla="*/ 103603 w 114632"/>
                <a:gd name="csY19" fmla="*/ 144733 h 182455"/>
                <a:gd name="csX20" fmla="*/ 81588 w 114632"/>
                <a:gd name="csY20" fmla="*/ 176825 h 182455"/>
                <a:gd name="csX21" fmla="*/ 73490 w 114632"/>
                <a:gd name="csY21" fmla="*/ 164661 h 182455"/>
                <a:gd name="csX22" fmla="*/ 75515 w 114632"/>
                <a:gd name="csY22" fmla="*/ 150168 h 182455"/>
                <a:gd name="csX23" fmla="*/ 76527 w 114632"/>
                <a:gd name="csY23" fmla="*/ 142145 h 182455"/>
                <a:gd name="csX24" fmla="*/ 39075 w 114632"/>
                <a:gd name="csY24" fmla="*/ 114971 h 182455"/>
                <a:gd name="csX25" fmla="*/ 60838 w 114632"/>
                <a:gd name="csY25" fmla="*/ 95820 h 182455"/>
                <a:gd name="csX26" fmla="*/ 97024 w 114632"/>
                <a:gd name="csY26" fmla="*/ 70975 h 182455"/>
                <a:gd name="csX27" fmla="*/ 99301 w 114632"/>
                <a:gd name="csY27" fmla="*/ 71233 h 182455"/>
                <a:gd name="csX28" fmla="*/ 104615 w 114632"/>
                <a:gd name="csY28" fmla="*/ 73304 h 182455"/>
                <a:gd name="csX29" fmla="*/ 105628 w 114632"/>
                <a:gd name="csY29" fmla="*/ 74339 h 182455"/>
                <a:gd name="csX30" fmla="*/ 91204 w 114632"/>
                <a:gd name="csY30" fmla="*/ 88314 h 182455"/>
                <a:gd name="csX31" fmla="*/ 100820 w 114632"/>
                <a:gd name="csY31" fmla="*/ 97372 h 182455"/>
                <a:gd name="csX32" fmla="*/ 114737 w 114632"/>
                <a:gd name="csY32" fmla="*/ 81585 h 182455"/>
                <a:gd name="csX33" fmla="*/ 97530 w 114632"/>
                <a:gd name="csY33" fmla="*/ 65281 h 182455"/>
                <a:gd name="csX34" fmla="*/ 60585 w 114632"/>
                <a:gd name="csY34" fmla="*/ 88056 h 182455"/>
                <a:gd name="csX35" fmla="*/ 32496 w 114632"/>
                <a:gd name="csY35" fmla="*/ 112124 h 182455"/>
                <a:gd name="csX36" fmla="*/ 58813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13" y="2910"/>
                  </a:moveTo>
                  <a:cubicBezTo>
                    <a:pt x="58813" y="2651"/>
                    <a:pt x="58813" y="63"/>
                    <a:pt x="55524" y="63"/>
                  </a:cubicBezTo>
                  <a:cubicBezTo>
                    <a:pt x="49703" y="63"/>
                    <a:pt x="31231" y="2133"/>
                    <a:pt x="24651" y="2651"/>
                  </a:cubicBezTo>
                  <a:cubicBezTo>
                    <a:pt x="22627" y="2910"/>
                    <a:pt x="19843" y="3168"/>
                    <a:pt x="19843" y="7827"/>
                  </a:cubicBezTo>
                  <a:cubicBezTo>
                    <a:pt x="19843" y="10932"/>
                    <a:pt x="22121" y="10932"/>
                    <a:pt x="25917" y="10932"/>
                  </a:cubicBezTo>
                  <a:cubicBezTo>
                    <a:pt x="38063" y="10932"/>
                    <a:pt x="38569" y="12744"/>
                    <a:pt x="38569" y="15332"/>
                  </a:cubicBezTo>
                  <a:lnTo>
                    <a:pt x="37810" y="20508"/>
                  </a:lnTo>
                  <a:lnTo>
                    <a:pt x="1118" y="169578"/>
                  </a:lnTo>
                  <a:cubicBezTo>
                    <a:pt x="105" y="173201"/>
                    <a:pt x="105" y="173719"/>
                    <a:pt x="105" y="175272"/>
                  </a:cubicBezTo>
                  <a:cubicBezTo>
                    <a:pt x="105" y="181224"/>
                    <a:pt x="5166" y="182518"/>
                    <a:pt x="7444" y="182518"/>
                  </a:cubicBezTo>
                  <a:cubicBezTo>
                    <a:pt x="10733" y="182518"/>
                    <a:pt x="14529" y="180189"/>
                    <a:pt x="16048" y="177083"/>
                  </a:cubicBezTo>
                  <a:cubicBezTo>
                    <a:pt x="17313" y="174754"/>
                    <a:pt x="28700" y="126876"/>
                    <a:pt x="30218" y="120406"/>
                  </a:cubicBezTo>
                  <a:cubicBezTo>
                    <a:pt x="38822" y="121182"/>
                    <a:pt x="59572" y="125323"/>
                    <a:pt x="59572" y="142404"/>
                  </a:cubicBezTo>
                  <a:cubicBezTo>
                    <a:pt x="59572" y="144216"/>
                    <a:pt x="59572" y="145251"/>
                    <a:pt x="58813" y="147839"/>
                  </a:cubicBezTo>
                  <a:cubicBezTo>
                    <a:pt x="58307" y="150944"/>
                    <a:pt x="57801" y="154050"/>
                    <a:pt x="57801" y="156897"/>
                  </a:cubicBezTo>
                  <a:cubicBezTo>
                    <a:pt x="57801" y="172166"/>
                    <a:pt x="67923" y="182518"/>
                    <a:pt x="81082" y="182518"/>
                  </a:cubicBezTo>
                  <a:cubicBezTo>
                    <a:pt x="88673" y="182518"/>
                    <a:pt x="95506" y="178378"/>
                    <a:pt x="101073" y="168802"/>
                  </a:cubicBezTo>
                  <a:cubicBezTo>
                    <a:pt x="107399" y="157415"/>
                    <a:pt x="110183" y="143180"/>
                    <a:pt x="110183" y="142663"/>
                  </a:cubicBezTo>
                  <a:cubicBezTo>
                    <a:pt x="110183" y="140075"/>
                    <a:pt x="107905" y="140075"/>
                    <a:pt x="107146" y="140075"/>
                  </a:cubicBezTo>
                  <a:cubicBezTo>
                    <a:pt x="104615" y="140075"/>
                    <a:pt x="104362" y="141110"/>
                    <a:pt x="103603" y="144733"/>
                  </a:cubicBezTo>
                  <a:cubicBezTo>
                    <a:pt x="98542" y="163626"/>
                    <a:pt x="92722" y="176825"/>
                    <a:pt x="81588" y="176825"/>
                  </a:cubicBezTo>
                  <a:cubicBezTo>
                    <a:pt x="76780" y="176825"/>
                    <a:pt x="73490" y="173978"/>
                    <a:pt x="73490" y="164661"/>
                  </a:cubicBezTo>
                  <a:cubicBezTo>
                    <a:pt x="73490" y="160261"/>
                    <a:pt x="74502" y="154309"/>
                    <a:pt x="75515" y="150168"/>
                  </a:cubicBezTo>
                  <a:cubicBezTo>
                    <a:pt x="76527" y="145768"/>
                    <a:pt x="76527" y="144733"/>
                    <a:pt x="76527" y="142145"/>
                  </a:cubicBezTo>
                  <a:cubicBezTo>
                    <a:pt x="76527" y="125323"/>
                    <a:pt x="60585" y="117818"/>
                    <a:pt x="39075" y="114971"/>
                  </a:cubicBezTo>
                  <a:cubicBezTo>
                    <a:pt x="46920" y="110312"/>
                    <a:pt x="55017" y="102031"/>
                    <a:pt x="60838" y="95820"/>
                  </a:cubicBezTo>
                  <a:cubicBezTo>
                    <a:pt x="72984" y="82103"/>
                    <a:pt x="84624" y="70975"/>
                    <a:pt x="97024" y="70975"/>
                  </a:cubicBezTo>
                  <a:cubicBezTo>
                    <a:pt x="98542" y="70975"/>
                    <a:pt x="98795" y="70975"/>
                    <a:pt x="99301" y="71233"/>
                  </a:cubicBezTo>
                  <a:cubicBezTo>
                    <a:pt x="102338" y="71751"/>
                    <a:pt x="102591" y="71751"/>
                    <a:pt x="104615" y="73304"/>
                  </a:cubicBezTo>
                  <a:cubicBezTo>
                    <a:pt x="105122" y="73563"/>
                    <a:pt x="105122" y="73821"/>
                    <a:pt x="105628" y="74339"/>
                  </a:cubicBezTo>
                  <a:cubicBezTo>
                    <a:pt x="93481" y="75115"/>
                    <a:pt x="91204" y="85209"/>
                    <a:pt x="91204" y="88314"/>
                  </a:cubicBezTo>
                  <a:cubicBezTo>
                    <a:pt x="91204" y="92455"/>
                    <a:pt x="93987" y="97372"/>
                    <a:pt x="100820" y="97372"/>
                  </a:cubicBezTo>
                  <a:cubicBezTo>
                    <a:pt x="107399" y="97372"/>
                    <a:pt x="114737" y="91679"/>
                    <a:pt x="114737" y="81585"/>
                  </a:cubicBezTo>
                  <a:cubicBezTo>
                    <a:pt x="114737" y="73821"/>
                    <a:pt x="108917" y="65281"/>
                    <a:pt x="97530" y="65281"/>
                  </a:cubicBezTo>
                  <a:cubicBezTo>
                    <a:pt x="90445" y="65281"/>
                    <a:pt x="78804" y="67351"/>
                    <a:pt x="60585" y="88056"/>
                  </a:cubicBezTo>
                  <a:cubicBezTo>
                    <a:pt x="51981" y="97890"/>
                    <a:pt x="42112" y="108242"/>
                    <a:pt x="32496" y="112124"/>
                  </a:cubicBezTo>
                  <a:lnTo>
                    <a:pt x="58813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DA6BF53-3A6F-B786-70FD-470AEA5E932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698625" y="3424630"/>
              <a:ext cx="78293" cy="120291"/>
            </a:xfrm>
            <a:custGeom>
              <a:avLst/>
              <a:gdLst>
                <a:gd name="csX0" fmla="*/ 78405 w 78293"/>
                <a:gd name="csY0" fmla="*/ 87384 h 120291"/>
                <a:gd name="csX1" fmla="*/ 72382 w 78293"/>
                <a:gd name="csY1" fmla="*/ 87384 h 120291"/>
                <a:gd name="csX2" fmla="*/ 67776 w 78293"/>
                <a:gd name="csY2" fmla="*/ 103870 h 120291"/>
                <a:gd name="csX3" fmla="*/ 50240 w 78293"/>
                <a:gd name="csY3" fmla="*/ 104957 h 120291"/>
                <a:gd name="csX4" fmla="*/ 17647 w 78293"/>
                <a:gd name="csY4" fmla="*/ 104957 h 120291"/>
                <a:gd name="csX5" fmla="*/ 53074 w 78293"/>
                <a:gd name="csY5" fmla="*/ 74522 h 120291"/>
                <a:gd name="csX6" fmla="*/ 78405 w 78293"/>
                <a:gd name="csY6" fmla="*/ 35391 h 120291"/>
                <a:gd name="csX7" fmla="*/ 36955 w 78293"/>
                <a:gd name="csY7" fmla="*/ 64 h 120291"/>
                <a:gd name="csX8" fmla="*/ 111 w 78293"/>
                <a:gd name="csY8" fmla="*/ 32492 h 120291"/>
                <a:gd name="csX9" fmla="*/ 9499 w 78293"/>
                <a:gd name="csY9" fmla="*/ 42637 h 120291"/>
                <a:gd name="csX10" fmla="*/ 18887 w 78293"/>
                <a:gd name="csY10" fmla="*/ 33036 h 120291"/>
                <a:gd name="csX11" fmla="*/ 8436 w 78293"/>
                <a:gd name="csY11" fmla="*/ 23434 h 120291"/>
                <a:gd name="csX12" fmla="*/ 34298 w 78293"/>
                <a:gd name="csY12" fmla="*/ 6586 h 120291"/>
                <a:gd name="csX13" fmla="*/ 61222 w 78293"/>
                <a:gd name="csY13" fmla="*/ 35391 h 120291"/>
                <a:gd name="csX14" fmla="*/ 44572 w 78293"/>
                <a:gd name="csY14" fmla="*/ 70174 h 120291"/>
                <a:gd name="csX15" fmla="*/ 1882 w 78293"/>
                <a:gd name="csY15" fmla="*/ 113290 h 120291"/>
                <a:gd name="csX16" fmla="*/ 111 w 78293"/>
                <a:gd name="csY16" fmla="*/ 120356 h 120291"/>
                <a:gd name="csX17" fmla="*/ 73090 w 78293"/>
                <a:gd name="csY17" fmla="*/ 120356 h 120291"/>
                <a:gd name="csX18" fmla="*/ 78405 w 78293"/>
                <a:gd name="csY18" fmla="*/ 87384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0291">
                  <a:moveTo>
                    <a:pt x="78405" y="87384"/>
                  </a:moveTo>
                  <a:lnTo>
                    <a:pt x="72382" y="87384"/>
                  </a:lnTo>
                  <a:cubicBezTo>
                    <a:pt x="71851" y="91370"/>
                    <a:pt x="70079" y="102058"/>
                    <a:pt x="67776" y="103870"/>
                  </a:cubicBezTo>
                  <a:cubicBezTo>
                    <a:pt x="66359" y="104957"/>
                    <a:pt x="52720" y="104957"/>
                    <a:pt x="50240" y="104957"/>
                  </a:cubicBezTo>
                  <a:lnTo>
                    <a:pt x="17647" y="104957"/>
                  </a:lnTo>
                  <a:cubicBezTo>
                    <a:pt x="36246" y="88109"/>
                    <a:pt x="42446" y="83036"/>
                    <a:pt x="53074" y="74522"/>
                  </a:cubicBezTo>
                  <a:cubicBezTo>
                    <a:pt x="66182" y="63833"/>
                    <a:pt x="78405" y="52601"/>
                    <a:pt x="78405" y="35391"/>
                  </a:cubicBezTo>
                  <a:cubicBezTo>
                    <a:pt x="78405" y="13470"/>
                    <a:pt x="59628" y="64"/>
                    <a:pt x="36955" y="64"/>
                  </a:cubicBezTo>
                  <a:cubicBezTo>
                    <a:pt x="14990" y="64"/>
                    <a:pt x="111" y="15825"/>
                    <a:pt x="111" y="32492"/>
                  </a:cubicBezTo>
                  <a:cubicBezTo>
                    <a:pt x="111" y="41731"/>
                    <a:pt x="7727" y="42637"/>
                    <a:pt x="9499" y="42637"/>
                  </a:cubicBezTo>
                  <a:cubicBezTo>
                    <a:pt x="13750" y="42637"/>
                    <a:pt x="18887" y="39557"/>
                    <a:pt x="18887" y="33036"/>
                  </a:cubicBezTo>
                  <a:cubicBezTo>
                    <a:pt x="18887" y="29775"/>
                    <a:pt x="17647" y="23434"/>
                    <a:pt x="8436" y="23434"/>
                  </a:cubicBezTo>
                  <a:cubicBezTo>
                    <a:pt x="13927" y="10572"/>
                    <a:pt x="25972" y="6586"/>
                    <a:pt x="34298" y="6586"/>
                  </a:cubicBezTo>
                  <a:cubicBezTo>
                    <a:pt x="52011" y="6586"/>
                    <a:pt x="61222" y="20717"/>
                    <a:pt x="61222" y="35391"/>
                  </a:cubicBezTo>
                  <a:cubicBezTo>
                    <a:pt x="61222" y="51152"/>
                    <a:pt x="50240" y="63652"/>
                    <a:pt x="44572" y="70174"/>
                  </a:cubicBezTo>
                  <a:lnTo>
                    <a:pt x="1882" y="113290"/>
                  </a:lnTo>
                  <a:cubicBezTo>
                    <a:pt x="111" y="114921"/>
                    <a:pt x="111" y="115283"/>
                    <a:pt x="111" y="120356"/>
                  </a:cubicBezTo>
                  <a:lnTo>
                    <a:pt x="73090" y="120356"/>
                  </a:lnTo>
                  <a:lnTo>
                    <a:pt x="78405" y="873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5BEA1E5-F290-EF23-9CD1-224B1664026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814905" y="3312000"/>
              <a:ext cx="56430" cy="258802"/>
            </a:xfrm>
            <a:custGeom>
              <a:avLst/>
              <a:gdLst>
                <a:gd name="csX0" fmla="*/ 55280 w 56430"/>
                <a:gd name="csY0" fmla="*/ 133864 h 258802"/>
                <a:gd name="csX1" fmla="*/ 56545 w 56430"/>
                <a:gd name="csY1" fmla="*/ 129464 h 258802"/>
                <a:gd name="csX2" fmla="*/ 55280 w 56430"/>
                <a:gd name="csY2" fmla="*/ 125064 h 258802"/>
                <a:gd name="csX3" fmla="*/ 10996 w 56430"/>
                <a:gd name="csY3" fmla="*/ 6015 h 258802"/>
                <a:gd name="csX4" fmla="*/ 5176 w 56430"/>
                <a:gd name="csY4" fmla="*/ 63 h 258802"/>
                <a:gd name="csX5" fmla="*/ 115 w 56430"/>
                <a:gd name="csY5" fmla="*/ 5239 h 258802"/>
                <a:gd name="csX6" fmla="*/ 1380 w 56430"/>
                <a:gd name="csY6" fmla="*/ 9380 h 258802"/>
                <a:gd name="csX7" fmla="*/ 46170 w 56430"/>
                <a:gd name="csY7" fmla="*/ 129464 h 258802"/>
                <a:gd name="csX8" fmla="*/ 1380 w 56430"/>
                <a:gd name="csY8" fmla="*/ 249031 h 258802"/>
                <a:gd name="csX9" fmla="*/ 115 w 56430"/>
                <a:gd name="csY9" fmla="*/ 253689 h 258802"/>
                <a:gd name="csX10" fmla="*/ 5176 w 56430"/>
                <a:gd name="csY10" fmla="*/ 258865 h 258802"/>
                <a:gd name="csX11" fmla="*/ 10490 w 56430"/>
                <a:gd name="csY11" fmla="*/ 253689 h 258802"/>
                <a:gd name="csX12" fmla="*/ 5528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80" y="133864"/>
                  </a:moveTo>
                  <a:cubicBezTo>
                    <a:pt x="56545" y="130758"/>
                    <a:pt x="56545" y="130240"/>
                    <a:pt x="56545" y="129464"/>
                  </a:cubicBezTo>
                  <a:cubicBezTo>
                    <a:pt x="56545" y="128687"/>
                    <a:pt x="56545" y="128170"/>
                    <a:pt x="55280" y="125064"/>
                  </a:cubicBezTo>
                  <a:lnTo>
                    <a:pt x="10996" y="6015"/>
                  </a:lnTo>
                  <a:cubicBezTo>
                    <a:pt x="9478" y="1616"/>
                    <a:pt x="7960" y="63"/>
                    <a:pt x="5176" y="63"/>
                  </a:cubicBezTo>
                  <a:cubicBezTo>
                    <a:pt x="2392" y="63"/>
                    <a:pt x="115" y="2392"/>
                    <a:pt x="115" y="5239"/>
                  </a:cubicBezTo>
                  <a:cubicBezTo>
                    <a:pt x="115" y="6015"/>
                    <a:pt x="115" y="6533"/>
                    <a:pt x="1380" y="9380"/>
                  </a:cubicBezTo>
                  <a:lnTo>
                    <a:pt x="46170" y="129464"/>
                  </a:lnTo>
                  <a:lnTo>
                    <a:pt x="1380" y="249031"/>
                  </a:lnTo>
                  <a:cubicBezTo>
                    <a:pt x="115" y="251877"/>
                    <a:pt x="115" y="252395"/>
                    <a:pt x="115" y="253689"/>
                  </a:cubicBezTo>
                  <a:cubicBezTo>
                    <a:pt x="115" y="256536"/>
                    <a:pt x="2392" y="258865"/>
                    <a:pt x="5176" y="258865"/>
                  </a:cubicBezTo>
                  <a:cubicBezTo>
                    <a:pt x="8466" y="258865"/>
                    <a:pt x="9478" y="256277"/>
                    <a:pt x="10490" y="253689"/>
                  </a:cubicBezTo>
                  <a:lnTo>
                    <a:pt x="5528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2298056-78A1-6413-54FD-4B3AE149EDC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911088" y="3458016"/>
              <a:ext cx="71739" cy="127537"/>
            </a:xfrm>
            <a:custGeom>
              <a:avLst/>
              <a:gdLst>
                <a:gd name="csX0" fmla="*/ 35192 w 71739"/>
                <a:gd name="csY0" fmla="*/ 5501 h 127537"/>
                <a:gd name="csX1" fmla="*/ 35900 w 71739"/>
                <a:gd name="csY1" fmla="*/ 2602 h 127537"/>
                <a:gd name="csX2" fmla="*/ 33066 w 71739"/>
                <a:gd name="csY2" fmla="*/ 66 h 127537"/>
                <a:gd name="csX3" fmla="*/ 10393 w 71739"/>
                <a:gd name="csY3" fmla="*/ 1877 h 127537"/>
                <a:gd name="csX4" fmla="*/ 6496 w 71739"/>
                <a:gd name="csY4" fmla="*/ 6044 h 127537"/>
                <a:gd name="csX5" fmla="*/ 11101 w 71739"/>
                <a:gd name="csY5" fmla="*/ 8580 h 127537"/>
                <a:gd name="csX6" fmla="*/ 19604 w 71739"/>
                <a:gd name="csY6" fmla="*/ 11298 h 127537"/>
                <a:gd name="csX7" fmla="*/ 16770 w 71739"/>
                <a:gd name="csY7" fmla="*/ 23979 h 127537"/>
                <a:gd name="csX8" fmla="*/ 12695 w 71739"/>
                <a:gd name="csY8" fmla="*/ 40646 h 127537"/>
                <a:gd name="csX9" fmla="*/ 1005 w 71739"/>
                <a:gd name="csY9" fmla="*/ 88835 h 127537"/>
                <a:gd name="csX10" fmla="*/ 119 w 71739"/>
                <a:gd name="csY10" fmla="*/ 97712 h 127537"/>
                <a:gd name="csX11" fmla="*/ 26158 w 71739"/>
                <a:gd name="csY11" fmla="*/ 127603 h 127537"/>
                <a:gd name="csX12" fmla="*/ 71859 w 71739"/>
                <a:gd name="csY12" fmla="*/ 76154 h 127537"/>
                <a:gd name="csX13" fmla="*/ 45288 w 71739"/>
                <a:gd name="csY13" fmla="*/ 45900 h 127537"/>
                <a:gd name="csX14" fmla="*/ 22969 w 71739"/>
                <a:gd name="csY14" fmla="*/ 55864 h 127537"/>
                <a:gd name="csX15" fmla="*/ 35192 w 71739"/>
                <a:gd name="csY15" fmla="*/ 5501 h 127537"/>
                <a:gd name="csX16" fmla="*/ 26335 w 71739"/>
                <a:gd name="csY16" fmla="*/ 122531 h 127537"/>
                <a:gd name="csX17" fmla="*/ 12695 w 71739"/>
                <a:gd name="csY17" fmla="*/ 104052 h 127537"/>
                <a:gd name="csX18" fmla="*/ 19250 w 71739"/>
                <a:gd name="csY18" fmla="*/ 70719 h 127537"/>
                <a:gd name="csX19" fmla="*/ 23678 w 71739"/>
                <a:gd name="csY19" fmla="*/ 62929 h 127537"/>
                <a:gd name="csX20" fmla="*/ 44757 w 71739"/>
                <a:gd name="csY20" fmla="*/ 50972 h 127537"/>
                <a:gd name="csX21" fmla="*/ 57688 w 71739"/>
                <a:gd name="csY21" fmla="*/ 68545 h 127537"/>
                <a:gd name="csX22" fmla="*/ 48477 w 71739"/>
                <a:gd name="csY22" fmla="*/ 104958 h 127537"/>
                <a:gd name="csX23" fmla="*/ 2633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92" y="5501"/>
                  </a:moveTo>
                  <a:cubicBezTo>
                    <a:pt x="35369" y="5138"/>
                    <a:pt x="35900" y="2783"/>
                    <a:pt x="35900" y="2602"/>
                  </a:cubicBezTo>
                  <a:cubicBezTo>
                    <a:pt x="35900" y="1696"/>
                    <a:pt x="35192" y="66"/>
                    <a:pt x="33066" y="66"/>
                  </a:cubicBezTo>
                  <a:cubicBezTo>
                    <a:pt x="29523" y="66"/>
                    <a:pt x="14821" y="1515"/>
                    <a:pt x="10393" y="1877"/>
                  </a:cubicBezTo>
                  <a:cubicBezTo>
                    <a:pt x="8976" y="2059"/>
                    <a:pt x="6496" y="2240"/>
                    <a:pt x="6496" y="6044"/>
                  </a:cubicBezTo>
                  <a:cubicBezTo>
                    <a:pt x="6496" y="8580"/>
                    <a:pt x="8976" y="8580"/>
                    <a:pt x="11101" y="8580"/>
                  </a:cubicBezTo>
                  <a:cubicBezTo>
                    <a:pt x="19604" y="8580"/>
                    <a:pt x="19604" y="9848"/>
                    <a:pt x="19604" y="11298"/>
                  </a:cubicBezTo>
                  <a:cubicBezTo>
                    <a:pt x="19604" y="12566"/>
                    <a:pt x="17832" y="19812"/>
                    <a:pt x="16770" y="23979"/>
                  </a:cubicBezTo>
                  <a:lnTo>
                    <a:pt x="12695" y="40646"/>
                  </a:lnTo>
                  <a:cubicBezTo>
                    <a:pt x="11101" y="46805"/>
                    <a:pt x="1359" y="86480"/>
                    <a:pt x="1005" y="88835"/>
                  </a:cubicBezTo>
                  <a:cubicBezTo>
                    <a:pt x="119" y="93183"/>
                    <a:pt x="119" y="95538"/>
                    <a:pt x="119" y="97712"/>
                  </a:cubicBezTo>
                  <a:cubicBezTo>
                    <a:pt x="119" y="116009"/>
                    <a:pt x="11456" y="127603"/>
                    <a:pt x="26158" y="127603"/>
                  </a:cubicBezTo>
                  <a:cubicBezTo>
                    <a:pt x="48300" y="127603"/>
                    <a:pt x="71859" y="102966"/>
                    <a:pt x="71859" y="76154"/>
                  </a:cubicBezTo>
                  <a:cubicBezTo>
                    <a:pt x="71859" y="54958"/>
                    <a:pt x="57511" y="45900"/>
                    <a:pt x="45288" y="45900"/>
                  </a:cubicBezTo>
                  <a:cubicBezTo>
                    <a:pt x="36077" y="45900"/>
                    <a:pt x="28283" y="51153"/>
                    <a:pt x="22969" y="55864"/>
                  </a:cubicBezTo>
                  <a:lnTo>
                    <a:pt x="35192" y="5501"/>
                  </a:lnTo>
                  <a:close/>
                  <a:moveTo>
                    <a:pt x="26335" y="122531"/>
                  </a:moveTo>
                  <a:cubicBezTo>
                    <a:pt x="17655" y="122531"/>
                    <a:pt x="12695" y="114741"/>
                    <a:pt x="12695" y="104052"/>
                  </a:cubicBezTo>
                  <a:cubicBezTo>
                    <a:pt x="12695" y="97350"/>
                    <a:pt x="14290" y="91190"/>
                    <a:pt x="19250" y="70719"/>
                  </a:cubicBezTo>
                  <a:cubicBezTo>
                    <a:pt x="20312" y="67277"/>
                    <a:pt x="20312" y="66914"/>
                    <a:pt x="23678" y="62929"/>
                  </a:cubicBezTo>
                  <a:cubicBezTo>
                    <a:pt x="30409" y="54958"/>
                    <a:pt x="38380" y="50972"/>
                    <a:pt x="44757" y="50972"/>
                  </a:cubicBezTo>
                  <a:cubicBezTo>
                    <a:pt x="51665" y="50972"/>
                    <a:pt x="57688" y="56226"/>
                    <a:pt x="57688" y="68545"/>
                  </a:cubicBezTo>
                  <a:cubicBezTo>
                    <a:pt x="57688" y="75972"/>
                    <a:pt x="53791" y="94451"/>
                    <a:pt x="48477" y="104958"/>
                  </a:cubicBezTo>
                  <a:cubicBezTo>
                    <a:pt x="44226" y="113835"/>
                    <a:pt x="35369" y="122531"/>
                    <a:pt x="2633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DA4599F-1C42-FAC2-6D4E-6C973D0CE13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999900" y="3523441"/>
              <a:ext cx="63009" cy="86181"/>
            </a:xfrm>
            <a:custGeom>
              <a:avLst/>
              <a:gdLst>
                <a:gd name="csX0" fmla="*/ 63132 w 63009"/>
                <a:gd name="csY0" fmla="*/ 61273 h 86181"/>
                <a:gd name="csX1" fmla="*/ 57818 w 63009"/>
                <a:gd name="csY1" fmla="*/ 61273 h 86181"/>
                <a:gd name="csX2" fmla="*/ 54149 w 63009"/>
                <a:gd name="csY2" fmla="*/ 73049 h 86181"/>
                <a:gd name="csX3" fmla="*/ 40611 w 63009"/>
                <a:gd name="csY3" fmla="*/ 73825 h 86181"/>
                <a:gd name="csX4" fmla="*/ 15812 w 63009"/>
                <a:gd name="csY4" fmla="*/ 73825 h 86181"/>
                <a:gd name="csX5" fmla="*/ 41117 w 63009"/>
                <a:gd name="csY5" fmla="*/ 55062 h 86181"/>
                <a:gd name="csX6" fmla="*/ 63132 w 63009"/>
                <a:gd name="csY6" fmla="*/ 25818 h 86181"/>
                <a:gd name="csX7" fmla="*/ 29729 w 63009"/>
                <a:gd name="csY7" fmla="*/ 67 h 86181"/>
                <a:gd name="csX8" fmla="*/ 122 w 63009"/>
                <a:gd name="csY8" fmla="*/ 22841 h 86181"/>
                <a:gd name="csX9" fmla="*/ 7461 w 63009"/>
                <a:gd name="csY9" fmla="*/ 30735 h 86181"/>
                <a:gd name="csX10" fmla="*/ 14926 w 63009"/>
                <a:gd name="csY10" fmla="*/ 23100 h 86181"/>
                <a:gd name="csX11" fmla="*/ 7714 w 63009"/>
                <a:gd name="csY11" fmla="*/ 15465 h 86181"/>
                <a:gd name="csX12" fmla="*/ 27072 w 63009"/>
                <a:gd name="csY12" fmla="*/ 5760 h 86181"/>
                <a:gd name="csX13" fmla="*/ 49594 w 63009"/>
                <a:gd name="csY13" fmla="*/ 25947 h 86181"/>
                <a:gd name="csX14" fmla="*/ 32513 w 63009"/>
                <a:gd name="csY14" fmla="*/ 53509 h 86181"/>
                <a:gd name="csX15" fmla="*/ 1641 w 63009"/>
                <a:gd name="csY15" fmla="*/ 80295 h 86181"/>
                <a:gd name="csX16" fmla="*/ 122 w 63009"/>
                <a:gd name="csY16" fmla="*/ 82366 h 86181"/>
                <a:gd name="csX17" fmla="*/ 122 w 63009"/>
                <a:gd name="csY17" fmla="*/ 86248 h 86181"/>
                <a:gd name="csX18" fmla="*/ 58957 w 63009"/>
                <a:gd name="csY18" fmla="*/ 86248 h 86181"/>
                <a:gd name="csX19" fmla="*/ 63132 w 63009"/>
                <a:gd name="csY19" fmla="*/ 61273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63009" h="86181">
                  <a:moveTo>
                    <a:pt x="63132" y="61273"/>
                  </a:moveTo>
                  <a:lnTo>
                    <a:pt x="57818" y="61273"/>
                  </a:lnTo>
                  <a:cubicBezTo>
                    <a:pt x="57438" y="63732"/>
                    <a:pt x="56173" y="71755"/>
                    <a:pt x="54149" y="73049"/>
                  </a:cubicBezTo>
                  <a:cubicBezTo>
                    <a:pt x="53137" y="73825"/>
                    <a:pt x="42508" y="73825"/>
                    <a:pt x="40611" y="73825"/>
                  </a:cubicBezTo>
                  <a:lnTo>
                    <a:pt x="15812" y="73825"/>
                  </a:lnTo>
                  <a:cubicBezTo>
                    <a:pt x="24162" y="67485"/>
                    <a:pt x="33525" y="60238"/>
                    <a:pt x="41117" y="55062"/>
                  </a:cubicBezTo>
                  <a:cubicBezTo>
                    <a:pt x="52504" y="47039"/>
                    <a:pt x="63132" y="39534"/>
                    <a:pt x="63132" y="25818"/>
                  </a:cubicBezTo>
                  <a:cubicBezTo>
                    <a:pt x="63132" y="9254"/>
                    <a:pt x="47822" y="67"/>
                    <a:pt x="29729" y="67"/>
                  </a:cubicBezTo>
                  <a:cubicBezTo>
                    <a:pt x="12648" y="67"/>
                    <a:pt x="122" y="10160"/>
                    <a:pt x="122" y="22841"/>
                  </a:cubicBezTo>
                  <a:cubicBezTo>
                    <a:pt x="122" y="29570"/>
                    <a:pt x="5689" y="30735"/>
                    <a:pt x="7461" y="30735"/>
                  </a:cubicBezTo>
                  <a:cubicBezTo>
                    <a:pt x="10877" y="30735"/>
                    <a:pt x="14926" y="28406"/>
                    <a:pt x="14926" y="23100"/>
                  </a:cubicBezTo>
                  <a:cubicBezTo>
                    <a:pt x="14926" y="18442"/>
                    <a:pt x="11636" y="15854"/>
                    <a:pt x="7714" y="15465"/>
                  </a:cubicBezTo>
                  <a:cubicBezTo>
                    <a:pt x="11257" y="9642"/>
                    <a:pt x="18595" y="5760"/>
                    <a:pt x="27072" y="5760"/>
                  </a:cubicBezTo>
                  <a:cubicBezTo>
                    <a:pt x="39345" y="5760"/>
                    <a:pt x="49594" y="13266"/>
                    <a:pt x="49594" y="25947"/>
                  </a:cubicBezTo>
                  <a:cubicBezTo>
                    <a:pt x="49594" y="36817"/>
                    <a:pt x="42255" y="45098"/>
                    <a:pt x="32513" y="53509"/>
                  </a:cubicBezTo>
                  <a:lnTo>
                    <a:pt x="1641" y="80295"/>
                  </a:lnTo>
                  <a:cubicBezTo>
                    <a:pt x="375" y="81460"/>
                    <a:pt x="249" y="81460"/>
                    <a:pt x="122" y="82366"/>
                  </a:cubicBezTo>
                  <a:lnTo>
                    <a:pt x="122" y="86248"/>
                  </a:lnTo>
                  <a:lnTo>
                    <a:pt x="58957" y="86248"/>
                  </a:lnTo>
                  <a:lnTo>
                    <a:pt x="63132" y="612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3758A19-9311-1877-19B8-C6AB881AF69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163737" y="3427684"/>
              <a:ext cx="26823" cy="27433"/>
            </a:xfrm>
            <a:custGeom>
              <a:avLst/>
              <a:gdLst>
                <a:gd name="csX0" fmla="*/ 26952 w 26823"/>
                <a:gd name="csY0" fmla="*/ 13779 h 27433"/>
                <a:gd name="csX1" fmla="*/ 13540 w 26823"/>
                <a:gd name="csY1" fmla="*/ 63 h 27433"/>
                <a:gd name="csX2" fmla="*/ 128 w 26823"/>
                <a:gd name="csY2" fmla="*/ 13779 h 27433"/>
                <a:gd name="csX3" fmla="*/ 13540 w 26823"/>
                <a:gd name="csY3" fmla="*/ 27496 h 27433"/>
                <a:gd name="csX4" fmla="*/ 26952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2" y="13779"/>
                  </a:moveTo>
                  <a:cubicBezTo>
                    <a:pt x="26952" y="6274"/>
                    <a:pt x="20879" y="63"/>
                    <a:pt x="13540" y="63"/>
                  </a:cubicBezTo>
                  <a:cubicBezTo>
                    <a:pt x="6202" y="63"/>
                    <a:pt x="128" y="6274"/>
                    <a:pt x="128" y="13779"/>
                  </a:cubicBezTo>
                  <a:cubicBezTo>
                    <a:pt x="128" y="21285"/>
                    <a:pt x="6202" y="27496"/>
                    <a:pt x="13540" y="27496"/>
                  </a:cubicBezTo>
                  <a:cubicBezTo>
                    <a:pt x="20879" y="27496"/>
                    <a:pt x="26952" y="21285"/>
                    <a:pt x="26952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5B91967-2125-6A15-AF36-6F71E4E5641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276203" y="3427684"/>
              <a:ext cx="26823" cy="27433"/>
            </a:xfrm>
            <a:custGeom>
              <a:avLst/>
              <a:gdLst>
                <a:gd name="csX0" fmla="*/ 26956 w 26823"/>
                <a:gd name="csY0" fmla="*/ 13779 h 27433"/>
                <a:gd name="csX1" fmla="*/ 13545 w 26823"/>
                <a:gd name="csY1" fmla="*/ 63 h 27433"/>
                <a:gd name="csX2" fmla="*/ 133 w 26823"/>
                <a:gd name="csY2" fmla="*/ 13779 h 27433"/>
                <a:gd name="csX3" fmla="*/ 13545 w 26823"/>
                <a:gd name="csY3" fmla="*/ 27496 h 27433"/>
                <a:gd name="csX4" fmla="*/ 26956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6" y="13779"/>
                  </a:moveTo>
                  <a:cubicBezTo>
                    <a:pt x="26956" y="6274"/>
                    <a:pt x="20883" y="63"/>
                    <a:pt x="13545" y="63"/>
                  </a:cubicBezTo>
                  <a:cubicBezTo>
                    <a:pt x="6206" y="63"/>
                    <a:pt x="133" y="6274"/>
                    <a:pt x="133" y="13779"/>
                  </a:cubicBezTo>
                  <a:cubicBezTo>
                    <a:pt x="133" y="21285"/>
                    <a:pt x="6206" y="27496"/>
                    <a:pt x="13545" y="27496"/>
                  </a:cubicBezTo>
                  <a:cubicBezTo>
                    <a:pt x="20883" y="27496"/>
                    <a:pt x="26956" y="21285"/>
                    <a:pt x="26956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0C6B624-4146-131B-5593-EDEAD06E778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388669" y="3427684"/>
              <a:ext cx="26823" cy="27433"/>
            </a:xfrm>
            <a:custGeom>
              <a:avLst/>
              <a:gdLst>
                <a:gd name="csX0" fmla="*/ 26961 w 26823"/>
                <a:gd name="csY0" fmla="*/ 13779 h 27433"/>
                <a:gd name="csX1" fmla="*/ 13549 w 26823"/>
                <a:gd name="csY1" fmla="*/ 63 h 27433"/>
                <a:gd name="csX2" fmla="*/ 137 w 26823"/>
                <a:gd name="csY2" fmla="*/ 13779 h 27433"/>
                <a:gd name="csX3" fmla="*/ 13549 w 26823"/>
                <a:gd name="csY3" fmla="*/ 27496 h 27433"/>
                <a:gd name="csX4" fmla="*/ 26961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61" y="13779"/>
                  </a:moveTo>
                  <a:cubicBezTo>
                    <a:pt x="26961" y="6274"/>
                    <a:pt x="20887" y="63"/>
                    <a:pt x="13549" y="63"/>
                  </a:cubicBezTo>
                  <a:cubicBezTo>
                    <a:pt x="6210" y="63"/>
                    <a:pt x="137" y="6274"/>
                    <a:pt x="137" y="13779"/>
                  </a:cubicBezTo>
                  <a:cubicBezTo>
                    <a:pt x="137" y="21285"/>
                    <a:pt x="6210" y="27496"/>
                    <a:pt x="13549" y="27496"/>
                  </a:cubicBezTo>
                  <a:cubicBezTo>
                    <a:pt x="20887" y="27496"/>
                    <a:pt x="26961" y="21285"/>
                    <a:pt x="26961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5B05390-EB77-92A2-7FF7-BFB0E4C1967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509486" y="3312000"/>
              <a:ext cx="10122" cy="258802"/>
            </a:xfrm>
            <a:custGeom>
              <a:avLst/>
              <a:gdLst>
                <a:gd name="csX0" fmla="*/ 10264 w 10122"/>
                <a:gd name="csY0" fmla="*/ 9380 h 258802"/>
                <a:gd name="csX1" fmla="*/ 5203 w 10122"/>
                <a:gd name="csY1" fmla="*/ 63 h 258802"/>
                <a:gd name="csX2" fmla="*/ 142 w 10122"/>
                <a:gd name="csY2" fmla="*/ 9380 h 258802"/>
                <a:gd name="csX3" fmla="*/ 142 w 10122"/>
                <a:gd name="csY3" fmla="*/ 249548 h 258802"/>
                <a:gd name="csX4" fmla="*/ 5203 w 10122"/>
                <a:gd name="csY4" fmla="*/ 258865 h 258802"/>
                <a:gd name="csX5" fmla="*/ 10264 w 10122"/>
                <a:gd name="csY5" fmla="*/ 249548 h 258802"/>
                <a:gd name="csX6" fmla="*/ 10264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64" y="9380"/>
                  </a:moveTo>
                  <a:cubicBezTo>
                    <a:pt x="10264" y="4721"/>
                    <a:pt x="10264" y="63"/>
                    <a:pt x="5203" y="63"/>
                  </a:cubicBezTo>
                  <a:cubicBezTo>
                    <a:pt x="142" y="63"/>
                    <a:pt x="142" y="4721"/>
                    <a:pt x="142" y="9380"/>
                  </a:cubicBezTo>
                  <a:lnTo>
                    <a:pt x="142" y="249548"/>
                  </a:lnTo>
                  <a:cubicBezTo>
                    <a:pt x="142" y="254207"/>
                    <a:pt x="142" y="258865"/>
                    <a:pt x="5203" y="258865"/>
                  </a:cubicBezTo>
                  <a:cubicBezTo>
                    <a:pt x="10264" y="258865"/>
                    <a:pt x="10264" y="254207"/>
                    <a:pt x="10264" y="249548"/>
                  </a:cubicBezTo>
                  <a:lnTo>
                    <a:pt x="10264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D80E6E23-F92F-51D9-ED38-A90C67EAE54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563583" y="3326493"/>
              <a:ext cx="114632" cy="182455"/>
            </a:xfrm>
            <a:custGeom>
              <a:avLst/>
              <a:gdLst>
                <a:gd name="csX0" fmla="*/ 58852 w 114632"/>
                <a:gd name="csY0" fmla="*/ 2910 h 182455"/>
                <a:gd name="csX1" fmla="*/ 55563 w 114632"/>
                <a:gd name="csY1" fmla="*/ 63 h 182455"/>
                <a:gd name="csX2" fmla="*/ 24690 w 114632"/>
                <a:gd name="csY2" fmla="*/ 2651 h 182455"/>
                <a:gd name="csX3" fmla="*/ 19882 w 114632"/>
                <a:gd name="csY3" fmla="*/ 7827 h 182455"/>
                <a:gd name="csX4" fmla="*/ 25956 w 114632"/>
                <a:gd name="csY4" fmla="*/ 10932 h 182455"/>
                <a:gd name="csX5" fmla="*/ 38608 w 114632"/>
                <a:gd name="csY5" fmla="*/ 15332 h 182455"/>
                <a:gd name="csX6" fmla="*/ 37849 w 114632"/>
                <a:gd name="csY6" fmla="*/ 20508 h 182455"/>
                <a:gd name="csX7" fmla="*/ 1157 w 114632"/>
                <a:gd name="csY7" fmla="*/ 169578 h 182455"/>
                <a:gd name="csX8" fmla="*/ 144 w 114632"/>
                <a:gd name="csY8" fmla="*/ 175272 h 182455"/>
                <a:gd name="csX9" fmla="*/ 7483 w 114632"/>
                <a:gd name="csY9" fmla="*/ 182518 h 182455"/>
                <a:gd name="csX10" fmla="*/ 16087 w 114632"/>
                <a:gd name="csY10" fmla="*/ 177083 h 182455"/>
                <a:gd name="csX11" fmla="*/ 30258 w 114632"/>
                <a:gd name="csY11" fmla="*/ 120406 h 182455"/>
                <a:gd name="csX12" fmla="*/ 59611 w 114632"/>
                <a:gd name="csY12" fmla="*/ 142404 h 182455"/>
                <a:gd name="csX13" fmla="*/ 58852 w 114632"/>
                <a:gd name="csY13" fmla="*/ 147839 h 182455"/>
                <a:gd name="csX14" fmla="*/ 57840 w 114632"/>
                <a:gd name="csY14" fmla="*/ 156897 h 182455"/>
                <a:gd name="csX15" fmla="*/ 81121 w 114632"/>
                <a:gd name="csY15" fmla="*/ 182518 h 182455"/>
                <a:gd name="csX16" fmla="*/ 101112 w 114632"/>
                <a:gd name="csY16" fmla="*/ 168802 h 182455"/>
                <a:gd name="csX17" fmla="*/ 110222 w 114632"/>
                <a:gd name="csY17" fmla="*/ 142663 h 182455"/>
                <a:gd name="csX18" fmla="*/ 107185 w 114632"/>
                <a:gd name="csY18" fmla="*/ 140075 h 182455"/>
                <a:gd name="csX19" fmla="*/ 103642 w 114632"/>
                <a:gd name="csY19" fmla="*/ 144733 h 182455"/>
                <a:gd name="csX20" fmla="*/ 81627 w 114632"/>
                <a:gd name="csY20" fmla="*/ 176825 h 182455"/>
                <a:gd name="csX21" fmla="*/ 73529 w 114632"/>
                <a:gd name="csY21" fmla="*/ 164661 h 182455"/>
                <a:gd name="csX22" fmla="*/ 75554 w 114632"/>
                <a:gd name="csY22" fmla="*/ 150168 h 182455"/>
                <a:gd name="csX23" fmla="*/ 76566 w 114632"/>
                <a:gd name="csY23" fmla="*/ 142145 h 182455"/>
                <a:gd name="csX24" fmla="*/ 39114 w 114632"/>
                <a:gd name="csY24" fmla="*/ 114971 h 182455"/>
                <a:gd name="csX25" fmla="*/ 60877 w 114632"/>
                <a:gd name="csY25" fmla="*/ 95820 h 182455"/>
                <a:gd name="csX26" fmla="*/ 97063 w 114632"/>
                <a:gd name="csY26" fmla="*/ 70975 h 182455"/>
                <a:gd name="csX27" fmla="*/ 99340 w 114632"/>
                <a:gd name="csY27" fmla="*/ 71233 h 182455"/>
                <a:gd name="csX28" fmla="*/ 104655 w 114632"/>
                <a:gd name="csY28" fmla="*/ 73304 h 182455"/>
                <a:gd name="csX29" fmla="*/ 105667 w 114632"/>
                <a:gd name="csY29" fmla="*/ 74339 h 182455"/>
                <a:gd name="csX30" fmla="*/ 91243 w 114632"/>
                <a:gd name="csY30" fmla="*/ 88314 h 182455"/>
                <a:gd name="csX31" fmla="*/ 100859 w 114632"/>
                <a:gd name="csY31" fmla="*/ 97372 h 182455"/>
                <a:gd name="csX32" fmla="*/ 114777 w 114632"/>
                <a:gd name="csY32" fmla="*/ 81585 h 182455"/>
                <a:gd name="csX33" fmla="*/ 97569 w 114632"/>
                <a:gd name="csY33" fmla="*/ 65281 h 182455"/>
                <a:gd name="csX34" fmla="*/ 60624 w 114632"/>
                <a:gd name="csY34" fmla="*/ 88056 h 182455"/>
                <a:gd name="csX35" fmla="*/ 32535 w 114632"/>
                <a:gd name="csY35" fmla="*/ 112124 h 182455"/>
                <a:gd name="csX36" fmla="*/ 58852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52" y="2910"/>
                  </a:moveTo>
                  <a:cubicBezTo>
                    <a:pt x="58852" y="2651"/>
                    <a:pt x="58852" y="63"/>
                    <a:pt x="55563" y="63"/>
                  </a:cubicBezTo>
                  <a:cubicBezTo>
                    <a:pt x="49742" y="63"/>
                    <a:pt x="31270" y="2133"/>
                    <a:pt x="24690" y="2651"/>
                  </a:cubicBezTo>
                  <a:cubicBezTo>
                    <a:pt x="22666" y="2910"/>
                    <a:pt x="19882" y="3168"/>
                    <a:pt x="19882" y="7827"/>
                  </a:cubicBezTo>
                  <a:cubicBezTo>
                    <a:pt x="19882" y="10932"/>
                    <a:pt x="22160" y="10932"/>
                    <a:pt x="25956" y="10932"/>
                  </a:cubicBezTo>
                  <a:cubicBezTo>
                    <a:pt x="38102" y="10932"/>
                    <a:pt x="38608" y="12744"/>
                    <a:pt x="38608" y="15332"/>
                  </a:cubicBezTo>
                  <a:lnTo>
                    <a:pt x="37849" y="20508"/>
                  </a:lnTo>
                  <a:lnTo>
                    <a:pt x="1157" y="169578"/>
                  </a:lnTo>
                  <a:cubicBezTo>
                    <a:pt x="144" y="173201"/>
                    <a:pt x="144" y="173719"/>
                    <a:pt x="144" y="175272"/>
                  </a:cubicBezTo>
                  <a:cubicBezTo>
                    <a:pt x="144" y="181224"/>
                    <a:pt x="5205" y="182518"/>
                    <a:pt x="7483" y="182518"/>
                  </a:cubicBezTo>
                  <a:cubicBezTo>
                    <a:pt x="10773" y="182518"/>
                    <a:pt x="14568" y="180189"/>
                    <a:pt x="16087" y="177083"/>
                  </a:cubicBezTo>
                  <a:cubicBezTo>
                    <a:pt x="17352" y="174754"/>
                    <a:pt x="28739" y="126876"/>
                    <a:pt x="30258" y="120406"/>
                  </a:cubicBezTo>
                  <a:cubicBezTo>
                    <a:pt x="38861" y="121182"/>
                    <a:pt x="59611" y="125323"/>
                    <a:pt x="59611" y="142404"/>
                  </a:cubicBezTo>
                  <a:cubicBezTo>
                    <a:pt x="59611" y="144216"/>
                    <a:pt x="59611" y="145251"/>
                    <a:pt x="58852" y="147839"/>
                  </a:cubicBezTo>
                  <a:cubicBezTo>
                    <a:pt x="58346" y="150944"/>
                    <a:pt x="57840" y="154050"/>
                    <a:pt x="57840" y="156897"/>
                  </a:cubicBezTo>
                  <a:cubicBezTo>
                    <a:pt x="57840" y="172166"/>
                    <a:pt x="67962" y="182518"/>
                    <a:pt x="81121" y="182518"/>
                  </a:cubicBezTo>
                  <a:cubicBezTo>
                    <a:pt x="88712" y="182518"/>
                    <a:pt x="95545" y="178378"/>
                    <a:pt x="101112" y="168802"/>
                  </a:cubicBezTo>
                  <a:cubicBezTo>
                    <a:pt x="107438" y="157415"/>
                    <a:pt x="110222" y="143180"/>
                    <a:pt x="110222" y="142663"/>
                  </a:cubicBezTo>
                  <a:cubicBezTo>
                    <a:pt x="110222" y="140075"/>
                    <a:pt x="107944" y="140075"/>
                    <a:pt x="107185" y="140075"/>
                  </a:cubicBezTo>
                  <a:cubicBezTo>
                    <a:pt x="104655" y="140075"/>
                    <a:pt x="104402" y="141110"/>
                    <a:pt x="103642" y="144733"/>
                  </a:cubicBezTo>
                  <a:cubicBezTo>
                    <a:pt x="98581" y="163626"/>
                    <a:pt x="92761" y="176825"/>
                    <a:pt x="81627" y="176825"/>
                  </a:cubicBezTo>
                  <a:cubicBezTo>
                    <a:pt x="76819" y="176825"/>
                    <a:pt x="73529" y="173978"/>
                    <a:pt x="73529" y="164661"/>
                  </a:cubicBezTo>
                  <a:cubicBezTo>
                    <a:pt x="73529" y="160261"/>
                    <a:pt x="74541" y="154309"/>
                    <a:pt x="75554" y="150168"/>
                  </a:cubicBezTo>
                  <a:cubicBezTo>
                    <a:pt x="76566" y="145768"/>
                    <a:pt x="76566" y="144733"/>
                    <a:pt x="76566" y="142145"/>
                  </a:cubicBezTo>
                  <a:cubicBezTo>
                    <a:pt x="76566" y="125323"/>
                    <a:pt x="60624" y="117818"/>
                    <a:pt x="39114" y="114971"/>
                  </a:cubicBezTo>
                  <a:cubicBezTo>
                    <a:pt x="46959" y="110312"/>
                    <a:pt x="55057" y="102031"/>
                    <a:pt x="60877" y="95820"/>
                  </a:cubicBezTo>
                  <a:cubicBezTo>
                    <a:pt x="73023" y="82103"/>
                    <a:pt x="84664" y="70975"/>
                    <a:pt x="97063" y="70975"/>
                  </a:cubicBezTo>
                  <a:cubicBezTo>
                    <a:pt x="98581" y="70975"/>
                    <a:pt x="98834" y="70975"/>
                    <a:pt x="99340" y="71233"/>
                  </a:cubicBezTo>
                  <a:cubicBezTo>
                    <a:pt x="102377" y="71751"/>
                    <a:pt x="102630" y="71751"/>
                    <a:pt x="104655" y="73304"/>
                  </a:cubicBezTo>
                  <a:cubicBezTo>
                    <a:pt x="105161" y="73563"/>
                    <a:pt x="105161" y="73821"/>
                    <a:pt x="105667" y="74339"/>
                  </a:cubicBezTo>
                  <a:cubicBezTo>
                    <a:pt x="93520" y="75115"/>
                    <a:pt x="91243" y="85209"/>
                    <a:pt x="91243" y="88314"/>
                  </a:cubicBezTo>
                  <a:cubicBezTo>
                    <a:pt x="91243" y="92455"/>
                    <a:pt x="94026" y="97372"/>
                    <a:pt x="100859" y="97372"/>
                  </a:cubicBezTo>
                  <a:cubicBezTo>
                    <a:pt x="107438" y="97372"/>
                    <a:pt x="114777" y="91679"/>
                    <a:pt x="114777" y="81585"/>
                  </a:cubicBezTo>
                  <a:cubicBezTo>
                    <a:pt x="114777" y="73821"/>
                    <a:pt x="108956" y="65281"/>
                    <a:pt x="97569" y="65281"/>
                  </a:cubicBezTo>
                  <a:cubicBezTo>
                    <a:pt x="90484" y="65281"/>
                    <a:pt x="78843" y="67351"/>
                    <a:pt x="60624" y="88056"/>
                  </a:cubicBezTo>
                  <a:cubicBezTo>
                    <a:pt x="52020" y="97890"/>
                    <a:pt x="42151" y="108242"/>
                    <a:pt x="32535" y="112124"/>
                  </a:cubicBezTo>
                  <a:lnTo>
                    <a:pt x="58852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123E12D-F341-F46C-1C7B-A3705AEF257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689730" y="3465029"/>
              <a:ext cx="108229" cy="81703"/>
            </a:xfrm>
            <a:custGeom>
              <a:avLst/>
              <a:gdLst>
                <a:gd name="csX0" fmla="*/ 13435 w 108229"/>
                <a:gd name="csY0" fmla="*/ 68543 h 81703"/>
                <a:gd name="csX1" fmla="*/ 11663 w 108229"/>
                <a:gd name="csY1" fmla="*/ 75971 h 81703"/>
                <a:gd name="csX2" fmla="*/ 17686 w 108229"/>
                <a:gd name="csY2" fmla="*/ 81768 h 81703"/>
                <a:gd name="csX3" fmla="*/ 24594 w 108229"/>
                <a:gd name="csY3" fmla="*/ 77783 h 81703"/>
                <a:gd name="csX4" fmla="*/ 27783 w 108229"/>
                <a:gd name="csY4" fmla="*/ 66551 h 81703"/>
                <a:gd name="csX5" fmla="*/ 31680 w 108229"/>
                <a:gd name="csY5" fmla="*/ 50246 h 81703"/>
                <a:gd name="csX6" fmla="*/ 34691 w 108229"/>
                <a:gd name="csY6" fmla="*/ 38108 h 81703"/>
                <a:gd name="csX7" fmla="*/ 42131 w 108229"/>
                <a:gd name="csY7" fmla="*/ 21804 h 81703"/>
                <a:gd name="csX8" fmla="*/ 68701 w 108229"/>
                <a:gd name="csY8" fmla="*/ 5137 h 81703"/>
                <a:gd name="csX9" fmla="*/ 79152 w 108229"/>
                <a:gd name="csY9" fmla="*/ 17818 h 81703"/>
                <a:gd name="csX10" fmla="*/ 68701 w 108229"/>
                <a:gd name="csY10" fmla="*/ 56406 h 81703"/>
                <a:gd name="csX11" fmla="*/ 66044 w 108229"/>
                <a:gd name="csY11" fmla="*/ 66188 h 81703"/>
                <a:gd name="csX12" fmla="*/ 82872 w 108229"/>
                <a:gd name="csY12" fmla="*/ 81768 h 81703"/>
                <a:gd name="csX13" fmla="*/ 108380 w 108229"/>
                <a:gd name="csY13" fmla="*/ 54050 h 81703"/>
                <a:gd name="csX14" fmla="*/ 105545 w 108229"/>
                <a:gd name="csY14" fmla="*/ 51695 h 81703"/>
                <a:gd name="csX15" fmla="*/ 102180 w 108229"/>
                <a:gd name="csY15" fmla="*/ 54775 h 81703"/>
                <a:gd name="csX16" fmla="*/ 83403 w 108229"/>
                <a:gd name="csY16" fmla="*/ 76696 h 81703"/>
                <a:gd name="csX17" fmla="*/ 78975 w 108229"/>
                <a:gd name="csY17" fmla="*/ 70355 h 81703"/>
                <a:gd name="csX18" fmla="*/ 83049 w 108229"/>
                <a:gd name="csY18" fmla="*/ 55681 h 81703"/>
                <a:gd name="csX19" fmla="*/ 92437 w 108229"/>
                <a:gd name="csY19" fmla="*/ 20717 h 81703"/>
                <a:gd name="csX20" fmla="*/ 69410 w 108229"/>
                <a:gd name="csY20" fmla="*/ 64 h 81703"/>
                <a:gd name="csX21" fmla="*/ 39474 w 108229"/>
                <a:gd name="csY21" fmla="*/ 16550 h 81703"/>
                <a:gd name="csX22" fmla="*/ 20520 w 108229"/>
                <a:gd name="csY22" fmla="*/ 64 h 81703"/>
                <a:gd name="csX23" fmla="*/ 6527 w 108229"/>
                <a:gd name="csY23" fmla="*/ 9847 h 81703"/>
                <a:gd name="csX24" fmla="*/ 150 w 108229"/>
                <a:gd name="csY24" fmla="*/ 27782 h 81703"/>
                <a:gd name="csX25" fmla="*/ 3161 w 108229"/>
                <a:gd name="csY25" fmla="*/ 30137 h 81703"/>
                <a:gd name="csX26" fmla="*/ 7058 w 108229"/>
                <a:gd name="csY26" fmla="*/ 24702 h 81703"/>
                <a:gd name="csX27" fmla="*/ 19989 w 108229"/>
                <a:gd name="csY27" fmla="*/ 5137 h 81703"/>
                <a:gd name="csX28" fmla="*/ 25834 w 108229"/>
                <a:gd name="csY28" fmla="*/ 14014 h 81703"/>
                <a:gd name="csX29" fmla="*/ 23000 w 108229"/>
                <a:gd name="csY29" fmla="*/ 29050 h 81703"/>
                <a:gd name="csX30" fmla="*/ 19103 w 108229"/>
                <a:gd name="csY30" fmla="*/ 45355 h 81703"/>
                <a:gd name="csX31" fmla="*/ 13435 w 108229"/>
                <a:gd name="csY31" fmla="*/ 68543 h 81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1703">
                  <a:moveTo>
                    <a:pt x="13435" y="68543"/>
                  </a:moveTo>
                  <a:cubicBezTo>
                    <a:pt x="12726" y="70898"/>
                    <a:pt x="11663" y="75427"/>
                    <a:pt x="11663" y="75971"/>
                  </a:cubicBezTo>
                  <a:cubicBezTo>
                    <a:pt x="11663" y="79957"/>
                    <a:pt x="14852" y="81768"/>
                    <a:pt x="17686" y="81768"/>
                  </a:cubicBezTo>
                  <a:cubicBezTo>
                    <a:pt x="20875" y="81768"/>
                    <a:pt x="23709" y="79413"/>
                    <a:pt x="24594" y="77783"/>
                  </a:cubicBezTo>
                  <a:cubicBezTo>
                    <a:pt x="25480" y="76152"/>
                    <a:pt x="26897" y="70355"/>
                    <a:pt x="27783" y="66551"/>
                  </a:cubicBezTo>
                  <a:cubicBezTo>
                    <a:pt x="28668" y="63108"/>
                    <a:pt x="30617" y="54775"/>
                    <a:pt x="31680" y="50246"/>
                  </a:cubicBezTo>
                  <a:cubicBezTo>
                    <a:pt x="32743" y="46260"/>
                    <a:pt x="33805" y="42275"/>
                    <a:pt x="34691" y="38108"/>
                  </a:cubicBezTo>
                  <a:cubicBezTo>
                    <a:pt x="36640" y="30681"/>
                    <a:pt x="36994" y="29231"/>
                    <a:pt x="42131" y="21804"/>
                  </a:cubicBezTo>
                  <a:cubicBezTo>
                    <a:pt x="47091" y="14557"/>
                    <a:pt x="55416" y="5137"/>
                    <a:pt x="68701" y="5137"/>
                  </a:cubicBezTo>
                  <a:cubicBezTo>
                    <a:pt x="78975" y="5137"/>
                    <a:pt x="79152" y="14376"/>
                    <a:pt x="79152" y="17818"/>
                  </a:cubicBezTo>
                  <a:cubicBezTo>
                    <a:pt x="79152" y="28688"/>
                    <a:pt x="71535" y="48797"/>
                    <a:pt x="68701" y="56406"/>
                  </a:cubicBezTo>
                  <a:cubicBezTo>
                    <a:pt x="66753" y="61478"/>
                    <a:pt x="66044" y="63108"/>
                    <a:pt x="66044" y="66188"/>
                  </a:cubicBezTo>
                  <a:cubicBezTo>
                    <a:pt x="66044" y="75790"/>
                    <a:pt x="73838" y="81768"/>
                    <a:pt x="82872" y="81768"/>
                  </a:cubicBezTo>
                  <a:cubicBezTo>
                    <a:pt x="100586" y="81768"/>
                    <a:pt x="108380" y="56768"/>
                    <a:pt x="108380" y="54050"/>
                  </a:cubicBezTo>
                  <a:cubicBezTo>
                    <a:pt x="108380" y="51695"/>
                    <a:pt x="106077" y="51695"/>
                    <a:pt x="105545" y="51695"/>
                  </a:cubicBezTo>
                  <a:cubicBezTo>
                    <a:pt x="103066" y="51695"/>
                    <a:pt x="102888" y="52782"/>
                    <a:pt x="102180" y="54775"/>
                  </a:cubicBezTo>
                  <a:cubicBezTo>
                    <a:pt x="98106" y="69268"/>
                    <a:pt x="90489" y="76696"/>
                    <a:pt x="83403" y="76696"/>
                  </a:cubicBezTo>
                  <a:cubicBezTo>
                    <a:pt x="79684" y="76696"/>
                    <a:pt x="78975" y="74159"/>
                    <a:pt x="78975" y="70355"/>
                  </a:cubicBezTo>
                  <a:cubicBezTo>
                    <a:pt x="78975" y="66188"/>
                    <a:pt x="79861" y="63833"/>
                    <a:pt x="83049" y="55681"/>
                  </a:cubicBezTo>
                  <a:cubicBezTo>
                    <a:pt x="85175" y="50065"/>
                    <a:pt x="92437" y="30862"/>
                    <a:pt x="92437" y="20717"/>
                  </a:cubicBezTo>
                  <a:cubicBezTo>
                    <a:pt x="92437" y="3144"/>
                    <a:pt x="78798" y="64"/>
                    <a:pt x="69410" y="64"/>
                  </a:cubicBezTo>
                  <a:cubicBezTo>
                    <a:pt x="54707" y="64"/>
                    <a:pt x="44788" y="9303"/>
                    <a:pt x="39474" y="16550"/>
                  </a:cubicBezTo>
                  <a:cubicBezTo>
                    <a:pt x="38234" y="4050"/>
                    <a:pt x="27783" y="64"/>
                    <a:pt x="20520" y="64"/>
                  </a:cubicBezTo>
                  <a:cubicBezTo>
                    <a:pt x="12903" y="64"/>
                    <a:pt x="8829" y="5680"/>
                    <a:pt x="6527" y="9847"/>
                  </a:cubicBezTo>
                  <a:cubicBezTo>
                    <a:pt x="2630" y="16550"/>
                    <a:pt x="150" y="26876"/>
                    <a:pt x="150" y="27782"/>
                  </a:cubicBezTo>
                  <a:cubicBezTo>
                    <a:pt x="150" y="30137"/>
                    <a:pt x="2630" y="30137"/>
                    <a:pt x="3161" y="30137"/>
                  </a:cubicBezTo>
                  <a:cubicBezTo>
                    <a:pt x="5641" y="30137"/>
                    <a:pt x="5818" y="29594"/>
                    <a:pt x="7058" y="24702"/>
                  </a:cubicBezTo>
                  <a:cubicBezTo>
                    <a:pt x="9715" y="14014"/>
                    <a:pt x="13081" y="5137"/>
                    <a:pt x="19989" y="5137"/>
                  </a:cubicBezTo>
                  <a:cubicBezTo>
                    <a:pt x="24594" y="5137"/>
                    <a:pt x="25834" y="9122"/>
                    <a:pt x="25834" y="14014"/>
                  </a:cubicBezTo>
                  <a:cubicBezTo>
                    <a:pt x="25834" y="17456"/>
                    <a:pt x="24240" y="24159"/>
                    <a:pt x="23000" y="29050"/>
                  </a:cubicBezTo>
                  <a:cubicBezTo>
                    <a:pt x="21760" y="33941"/>
                    <a:pt x="19989" y="41369"/>
                    <a:pt x="19103" y="45355"/>
                  </a:cubicBezTo>
                  <a:lnTo>
                    <a:pt x="13435" y="68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C3625569-6BC7-FA89-452F-94E250CE7DE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833067" y="3312000"/>
              <a:ext cx="56430" cy="258802"/>
            </a:xfrm>
            <a:custGeom>
              <a:avLst/>
              <a:gdLst>
                <a:gd name="csX0" fmla="*/ 55320 w 56430"/>
                <a:gd name="csY0" fmla="*/ 133864 h 258802"/>
                <a:gd name="csX1" fmla="*/ 56585 w 56430"/>
                <a:gd name="csY1" fmla="*/ 129464 h 258802"/>
                <a:gd name="csX2" fmla="*/ 55320 w 56430"/>
                <a:gd name="csY2" fmla="*/ 125064 h 258802"/>
                <a:gd name="csX3" fmla="*/ 11036 w 56430"/>
                <a:gd name="csY3" fmla="*/ 6015 h 258802"/>
                <a:gd name="csX4" fmla="*/ 5216 w 56430"/>
                <a:gd name="csY4" fmla="*/ 63 h 258802"/>
                <a:gd name="csX5" fmla="*/ 155 w 56430"/>
                <a:gd name="csY5" fmla="*/ 5239 h 258802"/>
                <a:gd name="csX6" fmla="*/ 1420 w 56430"/>
                <a:gd name="csY6" fmla="*/ 9380 h 258802"/>
                <a:gd name="csX7" fmla="*/ 46210 w 56430"/>
                <a:gd name="csY7" fmla="*/ 129464 h 258802"/>
                <a:gd name="csX8" fmla="*/ 1420 w 56430"/>
                <a:gd name="csY8" fmla="*/ 249031 h 258802"/>
                <a:gd name="csX9" fmla="*/ 155 w 56430"/>
                <a:gd name="csY9" fmla="*/ 253689 h 258802"/>
                <a:gd name="csX10" fmla="*/ 5216 w 56430"/>
                <a:gd name="csY10" fmla="*/ 258865 h 258802"/>
                <a:gd name="csX11" fmla="*/ 10530 w 56430"/>
                <a:gd name="csY11" fmla="*/ 253689 h 258802"/>
                <a:gd name="csX12" fmla="*/ 5532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320" y="133864"/>
                  </a:moveTo>
                  <a:cubicBezTo>
                    <a:pt x="56585" y="130758"/>
                    <a:pt x="56585" y="130240"/>
                    <a:pt x="56585" y="129464"/>
                  </a:cubicBezTo>
                  <a:cubicBezTo>
                    <a:pt x="56585" y="128687"/>
                    <a:pt x="56585" y="128170"/>
                    <a:pt x="55320" y="125064"/>
                  </a:cubicBezTo>
                  <a:lnTo>
                    <a:pt x="11036" y="6015"/>
                  </a:lnTo>
                  <a:cubicBezTo>
                    <a:pt x="9518" y="1616"/>
                    <a:pt x="8000" y="63"/>
                    <a:pt x="5216" y="63"/>
                  </a:cubicBezTo>
                  <a:cubicBezTo>
                    <a:pt x="2433" y="63"/>
                    <a:pt x="155" y="2392"/>
                    <a:pt x="155" y="5239"/>
                  </a:cubicBezTo>
                  <a:cubicBezTo>
                    <a:pt x="155" y="6015"/>
                    <a:pt x="155" y="6533"/>
                    <a:pt x="1420" y="9380"/>
                  </a:cubicBezTo>
                  <a:lnTo>
                    <a:pt x="46210" y="129464"/>
                  </a:lnTo>
                  <a:lnTo>
                    <a:pt x="1420" y="249031"/>
                  </a:lnTo>
                  <a:cubicBezTo>
                    <a:pt x="155" y="251877"/>
                    <a:pt x="155" y="252395"/>
                    <a:pt x="155" y="253689"/>
                  </a:cubicBezTo>
                  <a:cubicBezTo>
                    <a:pt x="155" y="256536"/>
                    <a:pt x="2433" y="258865"/>
                    <a:pt x="5216" y="258865"/>
                  </a:cubicBezTo>
                  <a:cubicBezTo>
                    <a:pt x="8506" y="258865"/>
                    <a:pt x="9518" y="256277"/>
                    <a:pt x="10530" y="253689"/>
                  </a:cubicBezTo>
                  <a:lnTo>
                    <a:pt x="5532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E4F558DA-DB27-B0A3-78A5-6D480616587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929249" y="3458016"/>
              <a:ext cx="71739" cy="127537"/>
            </a:xfrm>
            <a:custGeom>
              <a:avLst/>
              <a:gdLst>
                <a:gd name="csX0" fmla="*/ 35232 w 71739"/>
                <a:gd name="csY0" fmla="*/ 5501 h 127537"/>
                <a:gd name="csX1" fmla="*/ 35940 w 71739"/>
                <a:gd name="csY1" fmla="*/ 2602 h 127537"/>
                <a:gd name="csX2" fmla="*/ 33106 w 71739"/>
                <a:gd name="csY2" fmla="*/ 66 h 127537"/>
                <a:gd name="csX3" fmla="*/ 10433 w 71739"/>
                <a:gd name="csY3" fmla="*/ 1877 h 127537"/>
                <a:gd name="csX4" fmla="*/ 6536 w 71739"/>
                <a:gd name="csY4" fmla="*/ 6044 h 127537"/>
                <a:gd name="csX5" fmla="*/ 11141 w 71739"/>
                <a:gd name="csY5" fmla="*/ 8580 h 127537"/>
                <a:gd name="csX6" fmla="*/ 19644 w 71739"/>
                <a:gd name="csY6" fmla="*/ 11298 h 127537"/>
                <a:gd name="csX7" fmla="*/ 16810 w 71739"/>
                <a:gd name="csY7" fmla="*/ 23979 h 127537"/>
                <a:gd name="csX8" fmla="*/ 12736 w 71739"/>
                <a:gd name="csY8" fmla="*/ 40646 h 127537"/>
                <a:gd name="csX9" fmla="*/ 1045 w 71739"/>
                <a:gd name="csY9" fmla="*/ 88835 h 127537"/>
                <a:gd name="csX10" fmla="*/ 159 w 71739"/>
                <a:gd name="csY10" fmla="*/ 97712 h 127537"/>
                <a:gd name="csX11" fmla="*/ 26198 w 71739"/>
                <a:gd name="csY11" fmla="*/ 127603 h 127537"/>
                <a:gd name="csX12" fmla="*/ 71899 w 71739"/>
                <a:gd name="csY12" fmla="*/ 76154 h 127537"/>
                <a:gd name="csX13" fmla="*/ 45329 w 71739"/>
                <a:gd name="csY13" fmla="*/ 45900 h 127537"/>
                <a:gd name="csX14" fmla="*/ 23009 w 71739"/>
                <a:gd name="csY14" fmla="*/ 55864 h 127537"/>
                <a:gd name="csX15" fmla="*/ 35232 w 71739"/>
                <a:gd name="csY15" fmla="*/ 5501 h 127537"/>
                <a:gd name="csX16" fmla="*/ 26375 w 71739"/>
                <a:gd name="csY16" fmla="*/ 122531 h 127537"/>
                <a:gd name="csX17" fmla="*/ 12736 w 71739"/>
                <a:gd name="csY17" fmla="*/ 104052 h 127537"/>
                <a:gd name="csX18" fmla="*/ 19290 w 71739"/>
                <a:gd name="csY18" fmla="*/ 70719 h 127537"/>
                <a:gd name="csX19" fmla="*/ 23718 w 71739"/>
                <a:gd name="csY19" fmla="*/ 62929 h 127537"/>
                <a:gd name="csX20" fmla="*/ 44797 w 71739"/>
                <a:gd name="csY20" fmla="*/ 50972 h 127537"/>
                <a:gd name="csX21" fmla="*/ 57728 w 71739"/>
                <a:gd name="csY21" fmla="*/ 68545 h 127537"/>
                <a:gd name="csX22" fmla="*/ 48517 w 71739"/>
                <a:gd name="csY22" fmla="*/ 104958 h 127537"/>
                <a:gd name="csX23" fmla="*/ 2637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232" y="5501"/>
                  </a:moveTo>
                  <a:cubicBezTo>
                    <a:pt x="35409" y="5138"/>
                    <a:pt x="35940" y="2783"/>
                    <a:pt x="35940" y="2602"/>
                  </a:cubicBezTo>
                  <a:cubicBezTo>
                    <a:pt x="35940" y="1696"/>
                    <a:pt x="35232" y="66"/>
                    <a:pt x="33106" y="66"/>
                  </a:cubicBezTo>
                  <a:cubicBezTo>
                    <a:pt x="29563" y="66"/>
                    <a:pt x="14861" y="1515"/>
                    <a:pt x="10433" y="1877"/>
                  </a:cubicBezTo>
                  <a:cubicBezTo>
                    <a:pt x="9016" y="2059"/>
                    <a:pt x="6536" y="2240"/>
                    <a:pt x="6536" y="6044"/>
                  </a:cubicBezTo>
                  <a:cubicBezTo>
                    <a:pt x="6536" y="8580"/>
                    <a:pt x="9016" y="8580"/>
                    <a:pt x="11141" y="8580"/>
                  </a:cubicBezTo>
                  <a:cubicBezTo>
                    <a:pt x="19644" y="8580"/>
                    <a:pt x="19644" y="9848"/>
                    <a:pt x="19644" y="11298"/>
                  </a:cubicBezTo>
                  <a:cubicBezTo>
                    <a:pt x="19644" y="12566"/>
                    <a:pt x="17873" y="19812"/>
                    <a:pt x="16810" y="23979"/>
                  </a:cubicBezTo>
                  <a:lnTo>
                    <a:pt x="12736" y="40646"/>
                  </a:lnTo>
                  <a:cubicBezTo>
                    <a:pt x="11141" y="46805"/>
                    <a:pt x="1399" y="86480"/>
                    <a:pt x="1045" y="88835"/>
                  </a:cubicBezTo>
                  <a:cubicBezTo>
                    <a:pt x="159" y="93183"/>
                    <a:pt x="159" y="95538"/>
                    <a:pt x="159" y="97712"/>
                  </a:cubicBezTo>
                  <a:cubicBezTo>
                    <a:pt x="159" y="116009"/>
                    <a:pt x="11496" y="127603"/>
                    <a:pt x="26198" y="127603"/>
                  </a:cubicBezTo>
                  <a:cubicBezTo>
                    <a:pt x="48340" y="127603"/>
                    <a:pt x="71899" y="102966"/>
                    <a:pt x="71899" y="76154"/>
                  </a:cubicBezTo>
                  <a:cubicBezTo>
                    <a:pt x="71899" y="54958"/>
                    <a:pt x="57551" y="45900"/>
                    <a:pt x="45329" y="45900"/>
                  </a:cubicBezTo>
                  <a:cubicBezTo>
                    <a:pt x="36117" y="45900"/>
                    <a:pt x="28324" y="51153"/>
                    <a:pt x="23009" y="55864"/>
                  </a:cubicBezTo>
                  <a:lnTo>
                    <a:pt x="35232" y="5501"/>
                  </a:lnTo>
                  <a:close/>
                  <a:moveTo>
                    <a:pt x="26375" y="122531"/>
                  </a:moveTo>
                  <a:cubicBezTo>
                    <a:pt x="17695" y="122531"/>
                    <a:pt x="12736" y="114741"/>
                    <a:pt x="12736" y="104052"/>
                  </a:cubicBezTo>
                  <a:cubicBezTo>
                    <a:pt x="12736" y="97350"/>
                    <a:pt x="14330" y="91190"/>
                    <a:pt x="19290" y="70719"/>
                  </a:cubicBezTo>
                  <a:cubicBezTo>
                    <a:pt x="20352" y="67277"/>
                    <a:pt x="20352" y="66914"/>
                    <a:pt x="23718" y="62929"/>
                  </a:cubicBezTo>
                  <a:cubicBezTo>
                    <a:pt x="30449" y="54958"/>
                    <a:pt x="38420" y="50972"/>
                    <a:pt x="44797" y="50972"/>
                  </a:cubicBezTo>
                  <a:cubicBezTo>
                    <a:pt x="51705" y="50972"/>
                    <a:pt x="57728" y="56226"/>
                    <a:pt x="57728" y="68545"/>
                  </a:cubicBezTo>
                  <a:cubicBezTo>
                    <a:pt x="57728" y="75972"/>
                    <a:pt x="53831" y="94451"/>
                    <a:pt x="48517" y="104958"/>
                  </a:cubicBezTo>
                  <a:cubicBezTo>
                    <a:pt x="44266" y="113835"/>
                    <a:pt x="35409" y="122531"/>
                    <a:pt x="2637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223E404-C452-D55F-D554-8F128A50F69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018062" y="3552427"/>
              <a:ext cx="88567" cy="58618"/>
            </a:xfrm>
            <a:custGeom>
              <a:avLst/>
              <a:gdLst>
                <a:gd name="csX0" fmla="*/ 13321 w 88567"/>
                <a:gd name="csY0" fmla="*/ 44581 h 58618"/>
                <a:gd name="csX1" fmla="*/ 11170 w 88567"/>
                <a:gd name="csY1" fmla="*/ 54156 h 58618"/>
                <a:gd name="csX2" fmla="*/ 15852 w 88567"/>
                <a:gd name="csY2" fmla="*/ 58685 h 58618"/>
                <a:gd name="csX3" fmla="*/ 21925 w 88567"/>
                <a:gd name="csY3" fmla="*/ 54415 h 58618"/>
                <a:gd name="csX4" fmla="*/ 24329 w 88567"/>
                <a:gd name="csY4" fmla="*/ 44322 h 58618"/>
                <a:gd name="csX5" fmla="*/ 28884 w 88567"/>
                <a:gd name="csY5" fmla="*/ 26076 h 58618"/>
                <a:gd name="csX6" fmla="*/ 55075 w 88567"/>
                <a:gd name="csY6" fmla="*/ 4466 h 58618"/>
                <a:gd name="csX7" fmla="*/ 63931 w 88567"/>
                <a:gd name="csY7" fmla="*/ 13783 h 58618"/>
                <a:gd name="csX8" fmla="*/ 55707 w 88567"/>
                <a:gd name="csY8" fmla="*/ 41863 h 58618"/>
                <a:gd name="csX9" fmla="*/ 54442 w 88567"/>
                <a:gd name="csY9" fmla="*/ 47298 h 58618"/>
                <a:gd name="csX10" fmla="*/ 68233 w 88567"/>
                <a:gd name="csY10" fmla="*/ 58685 h 58618"/>
                <a:gd name="csX11" fmla="*/ 88730 w 88567"/>
                <a:gd name="csY11" fmla="*/ 38628 h 58618"/>
                <a:gd name="csX12" fmla="*/ 86073 w 88567"/>
                <a:gd name="csY12" fmla="*/ 36817 h 58618"/>
                <a:gd name="csX13" fmla="*/ 83037 w 88567"/>
                <a:gd name="csY13" fmla="*/ 39793 h 58618"/>
                <a:gd name="csX14" fmla="*/ 68739 w 88567"/>
                <a:gd name="csY14" fmla="*/ 54286 h 58618"/>
                <a:gd name="csX15" fmla="*/ 64944 w 88567"/>
                <a:gd name="csY15" fmla="*/ 49369 h 58618"/>
                <a:gd name="csX16" fmla="*/ 66588 w 88567"/>
                <a:gd name="csY16" fmla="*/ 42510 h 58618"/>
                <a:gd name="csX17" fmla="*/ 74559 w 88567"/>
                <a:gd name="csY17" fmla="*/ 15465 h 58618"/>
                <a:gd name="csX18" fmla="*/ 55834 w 88567"/>
                <a:gd name="csY18" fmla="*/ 67 h 58618"/>
                <a:gd name="csX19" fmla="*/ 31920 w 88567"/>
                <a:gd name="csY19" fmla="*/ 12877 h 58618"/>
                <a:gd name="csX20" fmla="*/ 16484 w 88567"/>
                <a:gd name="csY20" fmla="*/ 67 h 58618"/>
                <a:gd name="csX21" fmla="*/ 162 w 88567"/>
                <a:gd name="csY21" fmla="*/ 20124 h 58618"/>
                <a:gd name="csX22" fmla="*/ 2819 w 88567"/>
                <a:gd name="csY22" fmla="*/ 21936 h 58618"/>
                <a:gd name="csX23" fmla="*/ 5730 w 88567"/>
                <a:gd name="csY23" fmla="*/ 19477 h 58618"/>
                <a:gd name="csX24" fmla="*/ 15852 w 88567"/>
                <a:gd name="csY24" fmla="*/ 4466 h 58618"/>
                <a:gd name="csX25" fmla="*/ 21039 w 88567"/>
                <a:gd name="csY25" fmla="*/ 11325 h 58618"/>
                <a:gd name="csX26" fmla="*/ 19015 w 88567"/>
                <a:gd name="csY26" fmla="*/ 21418 h 58618"/>
                <a:gd name="csX27" fmla="*/ 16231 w 88567"/>
                <a:gd name="csY27" fmla="*/ 33064 h 58618"/>
                <a:gd name="csX28" fmla="*/ 13321 w 88567"/>
                <a:gd name="csY28" fmla="*/ 44581 h 58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88567" h="58618">
                  <a:moveTo>
                    <a:pt x="13321" y="44581"/>
                  </a:moveTo>
                  <a:cubicBezTo>
                    <a:pt x="12562" y="47816"/>
                    <a:pt x="11170" y="53509"/>
                    <a:pt x="11170" y="54156"/>
                  </a:cubicBezTo>
                  <a:cubicBezTo>
                    <a:pt x="11170" y="57003"/>
                    <a:pt x="13448" y="58685"/>
                    <a:pt x="15852" y="58685"/>
                  </a:cubicBezTo>
                  <a:cubicBezTo>
                    <a:pt x="17750" y="58685"/>
                    <a:pt x="20533" y="57650"/>
                    <a:pt x="21925" y="54415"/>
                  </a:cubicBezTo>
                  <a:cubicBezTo>
                    <a:pt x="22051" y="53768"/>
                    <a:pt x="23570" y="47686"/>
                    <a:pt x="24329" y="44322"/>
                  </a:cubicBezTo>
                  <a:cubicBezTo>
                    <a:pt x="28631" y="26853"/>
                    <a:pt x="28631" y="26594"/>
                    <a:pt x="28884" y="26076"/>
                  </a:cubicBezTo>
                  <a:cubicBezTo>
                    <a:pt x="30529" y="22583"/>
                    <a:pt x="39638" y="4466"/>
                    <a:pt x="55075" y="4466"/>
                  </a:cubicBezTo>
                  <a:cubicBezTo>
                    <a:pt x="61274" y="4466"/>
                    <a:pt x="63931" y="7960"/>
                    <a:pt x="63931" y="13783"/>
                  </a:cubicBezTo>
                  <a:cubicBezTo>
                    <a:pt x="63931" y="21159"/>
                    <a:pt x="58617" y="34487"/>
                    <a:pt x="55707" y="41863"/>
                  </a:cubicBezTo>
                  <a:cubicBezTo>
                    <a:pt x="55075" y="43416"/>
                    <a:pt x="54442" y="45098"/>
                    <a:pt x="54442" y="47298"/>
                  </a:cubicBezTo>
                  <a:cubicBezTo>
                    <a:pt x="54442" y="54027"/>
                    <a:pt x="60768" y="58685"/>
                    <a:pt x="68233" y="58685"/>
                  </a:cubicBezTo>
                  <a:cubicBezTo>
                    <a:pt x="81771" y="58685"/>
                    <a:pt x="88730" y="41863"/>
                    <a:pt x="88730" y="38628"/>
                  </a:cubicBezTo>
                  <a:cubicBezTo>
                    <a:pt x="88730" y="36817"/>
                    <a:pt x="86579" y="36817"/>
                    <a:pt x="86073" y="36817"/>
                  </a:cubicBezTo>
                  <a:cubicBezTo>
                    <a:pt x="83922" y="36817"/>
                    <a:pt x="83796" y="37334"/>
                    <a:pt x="83037" y="39793"/>
                  </a:cubicBezTo>
                  <a:cubicBezTo>
                    <a:pt x="80633" y="47557"/>
                    <a:pt x="74813" y="54286"/>
                    <a:pt x="68739" y="54286"/>
                  </a:cubicBezTo>
                  <a:cubicBezTo>
                    <a:pt x="65829" y="54286"/>
                    <a:pt x="64944" y="52215"/>
                    <a:pt x="64944" y="49369"/>
                  </a:cubicBezTo>
                  <a:cubicBezTo>
                    <a:pt x="64944" y="46651"/>
                    <a:pt x="65450" y="45357"/>
                    <a:pt x="66588" y="42510"/>
                  </a:cubicBezTo>
                  <a:cubicBezTo>
                    <a:pt x="68739" y="37334"/>
                    <a:pt x="74559" y="22583"/>
                    <a:pt x="74559" y="15465"/>
                  </a:cubicBezTo>
                  <a:cubicBezTo>
                    <a:pt x="74559" y="5890"/>
                    <a:pt x="67854" y="67"/>
                    <a:pt x="55834" y="67"/>
                  </a:cubicBezTo>
                  <a:cubicBezTo>
                    <a:pt x="44320" y="67"/>
                    <a:pt x="36349" y="7184"/>
                    <a:pt x="31920" y="12877"/>
                  </a:cubicBezTo>
                  <a:cubicBezTo>
                    <a:pt x="31288" y="2267"/>
                    <a:pt x="21166" y="67"/>
                    <a:pt x="16484" y="67"/>
                  </a:cubicBezTo>
                  <a:cubicBezTo>
                    <a:pt x="3832" y="67"/>
                    <a:pt x="162" y="19865"/>
                    <a:pt x="162" y="20124"/>
                  </a:cubicBezTo>
                  <a:cubicBezTo>
                    <a:pt x="162" y="21936"/>
                    <a:pt x="2187" y="21936"/>
                    <a:pt x="2819" y="21936"/>
                  </a:cubicBezTo>
                  <a:cubicBezTo>
                    <a:pt x="4970" y="21936"/>
                    <a:pt x="5223" y="21159"/>
                    <a:pt x="5730" y="19477"/>
                  </a:cubicBezTo>
                  <a:cubicBezTo>
                    <a:pt x="7627" y="11972"/>
                    <a:pt x="10538" y="4466"/>
                    <a:pt x="15852" y="4466"/>
                  </a:cubicBezTo>
                  <a:cubicBezTo>
                    <a:pt x="20153" y="4466"/>
                    <a:pt x="21039" y="8607"/>
                    <a:pt x="21039" y="11325"/>
                  </a:cubicBezTo>
                  <a:cubicBezTo>
                    <a:pt x="21039" y="13136"/>
                    <a:pt x="19774" y="18053"/>
                    <a:pt x="19015" y="21418"/>
                  </a:cubicBezTo>
                  <a:cubicBezTo>
                    <a:pt x="18129" y="24912"/>
                    <a:pt x="16864" y="30217"/>
                    <a:pt x="16231" y="33064"/>
                  </a:cubicBezTo>
                  <a:lnTo>
                    <a:pt x="13321" y="445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C7D29EB8-FCA5-8B81-36D5-B25174D18763}"/>
              </a:ext>
            </a:extLst>
          </p:cNvPr>
          <p:cNvCxnSpPr>
            <a:cxnSpLocks/>
          </p:cNvCxnSpPr>
          <p:nvPr/>
        </p:nvCxnSpPr>
        <p:spPr>
          <a:xfrm>
            <a:off x="1680835" y="4815190"/>
            <a:ext cx="355122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1" name="Group 290" descr="\documentclass{article}&#10;\input{Macros.tex}&#10;\begin{document}&#10;&#10;$b = b_1 b_2 \cdots b_n$&#10;\end{document}" title="IguanaTex Shape Display">
            <a:extLst>
              <a:ext uri="{FF2B5EF4-FFF2-40B4-BE49-F238E27FC236}">
                <a16:creationId xmlns:a16="http://schemas.microsoft.com/office/drawing/2014/main" id="{6F292150-E405-EFE2-9407-BEB3DA046454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7973182" y="4569927"/>
            <a:ext cx="1489366" cy="222075"/>
            <a:chOff x="2824408" y="3316233"/>
            <a:chExt cx="1489366" cy="222075"/>
          </a:xfrm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C248974-5438-74A0-99D9-8AAAEC2BF02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824408" y="3316233"/>
              <a:ext cx="93517" cy="183976"/>
            </a:xfrm>
            <a:custGeom>
              <a:avLst/>
              <a:gdLst>
                <a:gd name="csX0" fmla="*/ 48868 w 93517"/>
                <a:gd name="csY0" fmla="*/ 2933 h 183976"/>
                <a:gd name="csX1" fmla="*/ 45565 w 93517"/>
                <a:gd name="csY1" fmla="*/ 63 h 183976"/>
                <a:gd name="csX2" fmla="*/ 14562 w 93517"/>
                <a:gd name="csY2" fmla="*/ 2672 h 183976"/>
                <a:gd name="csX3" fmla="*/ 9733 w 93517"/>
                <a:gd name="csY3" fmla="*/ 7892 h 183976"/>
                <a:gd name="csX4" fmla="*/ 15832 w 93517"/>
                <a:gd name="csY4" fmla="*/ 11023 h 183976"/>
                <a:gd name="csX5" fmla="*/ 28539 w 93517"/>
                <a:gd name="csY5" fmla="*/ 15459 h 183976"/>
                <a:gd name="csX6" fmla="*/ 24981 w 93517"/>
                <a:gd name="csY6" fmla="*/ 31639 h 183976"/>
                <a:gd name="csX7" fmla="*/ 4143 w 93517"/>
                <a:gd name="csY7" fmla="*/ 116711 h 183976"/>
                <a:gd name="csX8" fmla="*/ 77 w 93517"/>
                <a:gd name="csY8" fmla="*/ 143068 h 183976"/>
                <a:gd name="csX9" fmla="*/ 32350 w 93517"/>
                <a:gd name="csY9" fmla="*/ 184039 h 183976"/>
                <a:gd name="csX10" fmla="*/ 93594 w 93517"/>
                <a:gd name="csY10" fmla="*/ 107578 h 183976"/>
                <a:gd name="csX11" fmla="*/ 59796 w 93517"/>
                <a:gd name="csY11" fmla="*/ 65824 h 183976"/>
                <a:gd name="csX12" fmla="*/ 30063 w 93517"/>
                <a:gd name="csY12" fmla="*/ 81482 h 183976"/>
                <a:gd name="csX13" fmla="*/ 48868 w 93517"/>
                <a:gd name="csY13" fmla="*/ 2933 h 183976"/>
                <a:gd name="csX14" fmla="*/ 24981 w 93517"/>
                <a:gd name="csY14" fmla="*/ 101576 h 183976"/>
                <a:gd name="csX15" fmla="*/ 28793 w 93517"/>
                <a:gd name="csY15" fmla="*/ 92442 h 183976"/>
                <a:gd name="csX16" fmla="*/ 59287 w 93517"/>
                <a:gd name="csY16" fmla="*/ 71565 h 183976"/>
                <a:gd name="csX17" fmla="*/ 75297 w 93517"/>
                <a:gd name="csY17" fmla="*/ 96096 h 183976"/>
                <a:gd name="csX18" fmla="*/ 62337 w 93517"/>
                <a:gd name="csY18" fmla="*/ 151419 h 183976"/>
                <a:gd name="csX19" fmla="*/ 32350 w 93517"/>
                <a:gd name="csY19" fmla="*/ 178298 h 183976"/>
                <a:gd name="csX20" fmla="*/ 15324 w 93517"/>
                <a:gd name="csY20" fmla="*/ 151941 h 183976"/>
                <a:gd name="csX21" fmla="*/ 19390 w 93517"/>
                <a:gd name="csY21" fmla="*/ 125584 h 183976"/>
                <a:gd name="csX22" fmla="*/ 2498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68" y="2933"/>
                  </a:moveTo>
                  <a:cubicBezTo>
                    <a:pt x="48868" y="2672"/>
                    <a:pt x="48868" y="63"/>
                    <a:pt x="45565" y="63"/>
                  </a:cubicBezTo>
                  <a:cubicBezTo>
                    <a:pt x="39720" y="63"/>
                    <a:pt x="21169" y="2150"/>
                    <a:pt x="14562" y="2672"/>
                  </a:cubicBezTo>
                  <a:cubicBezTo>
                    <a:pt x="12529" y="2933"/>
                    <a:pt x="9733" y="3194"/>
                    <a:pt x="9733" y="7892"/>
                  </a:cubicBezTo>
                  <a:cubicBezTo>
                    <a:pt x="9733" y="11023"/>
                    <a:pt x="12021" y="11023"/>
                    <a:pt x="15832" y="11023"/>
                  </a:cubicBezTo>
                  <a:cubicBezTo>
                    <a:pt x="28030" y="11023"/>
                    <a:pt x="28539" y="12850"/>
                    <a:pt x="28539" y="15459"/>
                  </a:cubicBezTo>
                  <a:cubicBezTo>
                    <a:pt x="28539" y="17286"/>
                    <a:pt x="26251" y="26159"/>
                    <a:pt x="24981" y="31639"/>
                  </a:cubicBezTo>
                  <a:lnTo>
                    <a:pt x="4143" y="116711"/>
                  </a:lnTo>
                  <a:cubicBezTo>
                    <a:pt x="1093" y="129759"/>
                    <a:pt x="77" y="133935"/>
                    <a:pt x="77" y="143068"/>
                  </a:cubicBezTo>
                  <a:cubicBezTo>
                    <a:pt x="77" y="167859"/>
                    <a:pt x="13545" y="184039"/>
                    <a:pt x="32350" y="184039"/>
                  </a:cubicBezTo>
                  <a:cubicBezTo>
                    <a:pt x="62337" y="184039"/>
                    <a:pt x="93594" y="145156"/>
                    <a:pt x="93594" y="107578"/>
                  </a:cubicBezTo>
                  <a:cubicBezTo>
                    <a:pt x="93594" y="83831"/>
                    <a:pt x="80126" y="65824"/>
                    <a:pt x="59796" y="65824"/>
                  </a:cubicBezTo>
                  <a:cubicBezTo>
                    <a:pt x="48106" y="65824"/>
                    <a:pt x="37687" y="73392"/>
                    <a:pt x="30063" y="81482"/>
                  </a:cubicBezTo>
                  <a:lnTo>
                    <a:pt x="48868" y="2933"/>
                  </a:lnTo>
                  <a:close/>
                  <a:moveTo>
                    <a:pt x="24981" y="101576"/>
                  </a:moveTo>
                  <a:cubicBezTo>
                    <a:pt x="26506" y="95835"/>
                    <a:pt x="26506" y="95313"/>
                    <a:pt x="28793" y="92442"/>
                  </a:cubicBezTo>
                  <a:cubicBezTo>
                    <a:pt x="41245" y="75480"/>
                    <a:pt x="52680" y="71565"/>
                    <a:pt x="59287" y="71565"/>
                  </a:cubicBezTo>
                  <a:cubicBezTo>
                    <a:pt x="68436" y="71565"/>
                    <a:pt x="75297" y="79394"/>
                    <a:pt x="75297" y="96096"/>
                  </a:cubicBezTo>
                  <a:cubicBezTo>
                    <a:pt x="75297" y="111492"/>
                    <a:pt x="66911" y="141503"/>
                    <a:pt x="62337" y="151419"/>
                  </a:cubicBezTo>
                  <a:cubicBezTo>
                    <a:pt x="53951" y="168903"/>
                    <a:pt x="42261" y="178298"/>
                    <a:pt x="32350" y="178298"/>
                  </a:cubicBezTo>
                  <a:cubicBezTo>
                    <a:pt x="23710" y="178298"/>
                    <a:pt x="15324" y="171252"/>
                    <a:pt x="15324" y="151941"/>
                  </a:cubicBezTo>
                  <a:cubicBezTo>
                    <a:pt x="15324" y="146983"/>
                    <a:pt x="15324" y="142024"/>
                    <a:pt x="19390" y="125584"/>
                  </a:cubicBezTo>
                  <a:lnTo>
                    <a:pt x="2498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1E2DF6D1-7A59-5879-A6D3-F190D7E63DE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006344" y="3401567"/>
              <a:ext cx="168992" cy="61064"/>
            </a:xfrm>
            <a:custGeom>
              <a:avLst/>
              <a:gdLst>
                <a:gd name="csX0" fmla="*/ 160436 w 168992"/>
                <a:gd name="csY0" fmla="*/ 10501 h 61064"/>
                <a:gd name="csX1" fmla="*/ 169076 w 168992"/>
                <a:gd name="csY1" fmla="*/ 5282 h 61064"/>
                <a:gd name="csX2" fmla="*/ 160690 w 168992"/>
                <a:gd name="csY2" fmla="*/ 63 h 61064"/>
                <a:gd name="csX3" fmla="*/ 8470 w 168992"/>
                <a:gd name="csY3" fmla="*/ 63 h 61064"/>
                <a:gd name="csX4" fmla="*/ 84 w 168992"/>
                <a:gd name="csY4" fmla="*/ 5282 h 61064"/>
                <a:gd name="csX5" fmla="*/ 8724 w 168992"/>
                <a:gd name="csY5" fmla="*/ 10501 h 61064"/>
                <a:gd name="csX6" fmla="*/ 160436 w 168992"/>
                <a:gd name="csY6" fmla="*/ 10501 h 61064"/>
                <a:gd name="csX7" fmla="*/ 160690 w 168992"/>
                <a:gd name="csY7" fmla="*/ 61127 h 61064"/>
                <a:gd name="csX8" fmla="*/ 169076 w 168992"/>
                <a:gd name="csY8" fmla="*/ 55908 h 61064"/>
                <a:gd name="csX9" fmla="*/ 160436 w 168992"/>
                <a:gd name="csY9" fmla="*/ 50689 h 61064"/>
                <a:gd name="csX10" fmla="*/ 8724 w 168992"/>
                <a:gd name="csY10" fmla="*/ 50689 h 61064"/>
                <a:gd name="csX11" fmla="*/ 84 w 168992"/>
                <a:gd name="csY11" fmla="*/ 55908 h 61064"/>
                <a:gd name="csX12" fmla="*/ 8470 w 168992"/>
                <a:gd name="csY12" fmla="*/ 61127 h 61064"/>
                <a:gd name="csX13" fmla="*/ 160690 w 16899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992" h="61064">
                  <a:moveTo>
                    <a:pt x="160436" y="10501"/>
                  </a:moveTo>
                  <a:cubicBezTo>
                    <a:pt x="164247" y="10501"/>
                    <a:pt x="169076" y="10501"/>
                    <a:pt x="169076" y="5282"/>
                  </a:cubicBezTo>
                  <a:cubicBezTo>
                    <a:pt x="169076" y="63"/>
                    <a:pt x="164247" y="63"/>
                    <a:pt x="160690" y="63"/>
                  </a:cubicBezTo>
                  <a:lnTo>
                    <a:pt x="8470" y="63"/>
                  </a:lnTo>
                  <a:cubicBezTo>
                    <a:pt x="4912" y="63"/>
                    <a:pt x="84" y="63"/>
                    <a:pt x="84" y="5282"/>
                  </a:cubicBezTo>
                  <a:cubicBezTo>
                    <a:pt x="84" y="10501"/>
                    <a:pt x="4912" y="10501"/>
                    <a:pt x="8724" y="10501"/>
                  </a:cubicBezTo>
                  <a:lnTo>
                    <a:pt x="160436" y="10501"/>
                  </a:lnTo>
                  <a:close/>
                  <a:moveTo>
                    <a:pt x="160690" y="61127"/>
                  </a:moveTo>
                  <a:cubicBezTo>
                    <a:pt x="164247" y="61127"/>
                    <a:pt x="169076" y="61127"/>
                    <a:pt x="169076" y="55908"/>
                  </a:cubicBezTo>
                  <a:cubicBezTo>
                    <a:pt x="169076" y="50689"/>
                    <a:pt x="164247" y="50689"/>
                    <a:pt x="160436" y="50689"/>
                  </a:cubicBezTo>
                  <a:lnTo>
                    <a:pt x="8724" y="50689"/>
                  </a:lnTo>
                  <a:cubicBezTo>
                    <a:pt x="4912" y="50689"/>
                    <a:pt x="84" y="50689"/>
                    <a:pt x="84" y="55908"/>
                  </a:cubicBezTo>
                  <a:cubicBezTo>
                    <a:pt x="84" y="61127"/>
                    <a:pt x="4912" y="61127"/>
                    <a:pt x="8470" y="61127"/>
                  </a:cubicBezTo>
                  <a:lnTo>
                    <a:pt x="160690" y="61127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007251A8-12E2-D327-9D01-C6D58FD724A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272297" y="3316233"/>
              <a:ext cx="93517" cy="183976"/>
            </a:xfrm>
            <a:custGeom>
              <a:avLst/>
              <a:gdLst>
                <a:gd name="csX0" fmla="*/ 48886 w 93517"/>
                <a:gd name="csY0" fmla="*/ 2933 h 183976"/>
                <a:gd name="csX1" fmla="*/ 45582 w 93517"/>
                <a:gd name="csY1" fmla="*/ 63 h 183976"/>
                <a:gd name="csX2" fmla="*/ 14579 w 93517"/>
                <a:gd name="csY2" fmla="*/ 2672 h 183976"/>
                <a:gd name="csX3" fmla="*/ 9751 w 93517"/>
                <a:gd name="csY3" fmla="*/ 7892 h 183976"/>
                <a:gd name="csX4" fmla="*/ 15850 w 93517"/>
                <a:gd name="csY4" fmla="*/ 11023 h 183976"/>
                <a:gd name="csX5" fmla="*/ 28556 w 93517"/>
                <a:gd name="csY5" fmla="*/ 15459 h 183976"/>
                <a:gd name="csX6" fmla="*/ 24998 w 93517"/>
                <a:gd name="csY6" fmla="*/ 31639 h 183976"/>
                <a:gd name="csX7" fmla="*/ 4160 w 93517"/>
                <a:gd name="csY7" fmla="*/ 116711 h 183976"/>
                <a:gd name="csX8" fmla="*/ 94 w 93517"/>
                <a:gd name="csY8" fmla="*/ 143068 h 183976"/>
                <a:gd name="csX9" fmla="*/ 32368 w 93517"/>
                <a:gd name="csY9" fmla="*/ 184039 h 183976"/>
                <a:gd name="csX10" fmla="*/ 93612 w 93517"/>
                <a:gd name="csY10" fmla="*/ 107578 h 183976"/>
                <a:gd name="csX11" fmla="*/ 59813 w 93517"/>
                <a:gd name="csY11" fmla="*/ 65824 h 183976"/>
                <a:gd name="csX12" fmla="*/ 30081 w 93517"/>
                <a:gd name="csY12" fmla="*/ 81482 h 183976"/>
                <a:gd name="csX13" fmla="*/ 48886 w 93517"/>
                <a:gd name="csY13" fmla="*/ 2933 h 183976"/>
                <a:gd name="csX14" fmla="*/ 24998 w 93517"/>
                <a:gd name="csY14" fmla="*/ 101576 h 183976"/>
                <a:gd name="csX15" fmla="*/ 28810 w 93517"/>
                <a:gd name="csY15" fmla="*/ 92442 h 183976"/>
                <a:gd name="csX16" fmla="*/ 59305 w 93517"/>
                <a:gd name="csY16" fmla="*/ 71565 h 183976"/>
                <a:gd name="csX17" fmla="*/ 75315 w 93517"/>
                <a:gd name="csY17" fmla="*/ 96096 h 183976"/>
                <a:gd name="csX18" fmla="*/ 62354 w 93517"/>
                <a:gd name="csY18" fmla="*/ 151419 h 183976"/>
                <a:gd name="csX19" fmla="*/ 32368 w 93517"/>
                <a:gd name="csY19" fmla="*/ 178298 h 183976"/>
                <a:gd name="csX20" fmla="*/ 15342 w 93517"/>
                <a:gd name="csY20" fmla="*/ 151941 h 183976"/>
                <a:gd name="csX21" fmla="*/ 19408 w 93517"/>
                <a:gd name="csY21" fmla="*/ 125584 h 183976"/>
                <a:gd name="csX22" fmla="*/ 24998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86" y="2933"/>
                  </a:moveTo>
                  <a:cubicBezTo>
                    <a:pt x="48886" y="2672"/>
                    <a:pt x="48886" y="63"/>
                    <a:pt x="45582" y="63"/>
                  </a:cubicBezTo>
                  <a:cubicBezTo>
                    <a:pt x="39738" y="63"/>
                    <a:pt x="21187" y="2150"/>
                    <a:pt x="14579" y="2672"/>
                  </a:cubicBezTo>
                  <a:cubicBezTo>
                    <a:pt x="12546" y="2933"/>
                    <a:pt x="9751" y="3194"/>
                    <a:pt x="9751" y="7892"/>
                  </a:cubicBezTo>
                  <a:cubicBezTo>
                    <a:pt x="9751" y="11023"/>
                    <a:pt x="12038" y="11023"/>
                    <a:pt x="15850" y="11023"/>
                  </a:cubicBezTo>
                  <a:cubicBezTo>
                    <a:pt x="28048" y="11023"/>
                    <a:pt x="28556" y="12850"/>
                    <a:pt x="28556" y="15459"/>
                  </a:cubicBezTo>
                  <a:cubicBezTo>
                    <a:pt x="28556" y="17286"/>
                    <a:pt x="26269" y="26159"/>
                    <a:pt x="24998" y="31639"/>
                  </a:cubicBezTo>
                  <a:lnTo>
                    <a:pt x="4160" y="116711"/>
                  </a:lnTo>
                  <a:cubicBezTo>
                    <a:pt x="1111" y="129759"/>
                    <a:pt x="94" y="133935"/>
                    <a:pt x="94" y="143068"/>
                  </a:cubicBezTo>
                  <a:cubicBezTo>
                    <a:pt x="94" y="167859"/>
                    <a:pt x="13563" y="184039"/>
                    <a:pt x="32368" y="184039"/>
                  </a:cubicBezTo>
                  <a:cubicBezTo>
                    <a:pt x="62354" y="184039"/>
                    <a:pt x="93612" y="145156"/>
                    <a:pt x="93612" y="107578"/>
                  </a:cubicBezTo>
                  <a:cubicBezTo>
                    <a:pt x="93612" y="83831"/>
                    <a:pt x="80143" y="65824"/>
                    <a:pt x="59813" y="65824"/>
                  </a:cubicBezTo>
                  <a:cubicBezTo>
                    <a:pt x="48124" y="65824"/>
                    <a:pt x="37705" y="73392"/>
                    <a:pt x="30081" y="81482"/>
                  </a:cubicBezTo>
                  <a:lnTo>
                    <a:pt x="48886" y="2933"/>
                  </a:lnTo>
                  <a:close/>
                  <a:moveTo>
                    <a:pt x="24998" y="101576"/>
                  </a:moveTo>
                  <a:cubicBezTo>
                    <a:pt x="26523" y="95835"/>
                    <a:pt x="26523" y="95313"/>
                    <a:pt x="28810" y="92442"/>
                  </a:cubicBezTo>
                  <a:cubicBezTo>
                    <a:pt x="41262" y="75480"/>
                    <a:pt x="52698" y="71565"/>
                    <a:pt x="59305" y="71565"/>
                  </a:cubicBezTo>
                  <a:cubicBezTo>
                    <a:pt x="68453" y="71565"/>
                    <a:pt x="75315" y="79394"/>
                    <a:pt x="75315" y="96096"/>
                  </a:cubicBezTo>
                  <a:cubicBezTo>
                    <a:pt x="75315" y="111492"/>
                    <a:pt x="66929" y="141503"/>
                    <a:pt x="62354" y="151419"/>
                  </a:cubicBezTo>
                  <a:cubicBezTo>
                    <a:pt x="53968" y="168903"/>
                    <a:pt x="42279" y="178298"/>
                    <a:pt x="32368" y="178298"/>
                  </a:cubicBezTo>
                  <a:cubicBezTo>
                    <a:pt x="23728" y="178298"/>
                    <a:pt x="15342" y="171252"/>
                    <a:pt x="15342" y="151941"/>
                  </a:cubicBezTo>
                  <a:cubicBezTo>
                    <a:pt x="15342" y="146983"/>
                    <a:pt x="15342" y="142024"/>
                    <a:pt x="19408" y="125584"/>
                  </a:cubicBezTo>
                  <a:lnTo>
                    <a:pt x="24998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8856102-7233-AD0D-0856-C626232E83A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388804" y="3415188"/>
              <a:ext cx="64750" cy="121293"/>
            </a:xfrm>
            <a:custGeom>
              <a:avLst/>
              <a:gdLst>
                <a:gd name="csX0" fmla="*/ 40301 w 64750"/>
                <a:gd name="csY0" fmla="*/ 5179 h 121293"/>
                <a:gd name="csX1" fmla="*/ 34964 w 64750"/>
                <a:gd name="csY1" fmla="*/ 64 h 121293"/>
                <a:gd name="csX2" fmla="*/ 99 w 64750"/>
                <a:gd name="csY2" fmla="*/ 11755 h 121293"/>
                <a:gd name="csX3" fmla="*/ 99 w 64750"/>
                <a:gd name="csY3" fmla="*/ 18331 h 121293"/>
                <a:gd name="csX4" fmla="*/ 25892 w 64750"/>
                <a:gd name="csY4" fmla="*/ 13217 h 121293"/>
                <a:gd name="csX5" fmla="*/ 25892 w 64750"/>
                <a:gd name="csY5" fmla="*/ 106379 h 121293"/>
                <a:gd name="csX6" fmla="*/ 8103 w 64750"/>
                <a:gd name="csY6" fmla="*/ 114782 h 121293"/>
                <a:gd name="csX7" fmla="*/ 1344 w 64750"/>
                <a:gd name="csY7" fmla="*/ 114782 h 121293"/>
                <a:gd name="csX8" fmla="*/ 1344 w 64750"/>
                <a:gd name="csY8" fmla="*/ 121358 h 121293"/>
                <a:gd name="csX9" fmla="*/ 33008 w 64750"/>
                <a:gd name="csY9" fmla="*/ 120627 h 121293"/>
                <a:gd name="csX10" fmla="*/ 64849 w 64750"/>
                <a:gd name="csY10" fmla="*/ 121358 h 121293"/>
                <a:gd name="csX11" fmla="*/ 64849 w 64750"/>
                <a:gd name="csY11" fmla="*/ 114782 h 121293"/>
                <a:gd name="csX12" fmla="*/ 58089 w 64750"/>
                <a:gd name="csY12" fmla="*/ 114782 h 121293"/>
                <a:gd name="csX13" fmla="*/ 40301 w 64750"/>
                <a:gd name="csY13" fmla="*/ 106379 h 121293"/>
                <a:gd name="csX14" fmla="*/ 40301 w 64750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750" h="121293">
                  <a:moveTo>
                    <a:pt x="40301" y="5179"/>
                  </a:moveTo>
                  <a:cubicBezTo>
                    <a:pt x="40301" y="247"/>
                    <a:pt x="39945" y="64"/>
                    <a:pt x="34964" y="64"/>
                  </a:cubicBezTo>
                  <a:cubicBezTo>
                    <a:pt x="23580" y="11573"/>
                    <a:pt x="7392" y="11755"/>
                    <a:pt x="99" y="11755"/>
                  </a:cubicBezTo>
                  <a:lnTo>
                    <a:pt x="99" y="18331"/>
                  </a:lnTo>
                  <a:cubicBezTo>
                    <a:pt x="4368" y="18331"/>
                    <a:pt x="16108" y="18331"/>
                    <a:pt x="25892" y="13217"/>
                  </a:cubicBezTo>
                  <a:lnTo>
                    <a:pt x="25892" y="106379"/>
                  </a:lnTo>
                  <a:cubicBezTo>
                    <a:pt x="25892" y="112407"/>
                    <a:pt x="25892" y="114782"/>
                    <a:pt x="8103" y="114782"/>
                  </a:cubicBezTo>
                  <a:lnTo>
                    <a:pt x="1344" y="114782"/>
                  </a:lnTo>
                  <a:lnTo>
                    <a:pt x="1344" y="121358"/>
                  </a:lnTo>
                  <a:cubicBezTo>
                    <a:pt x="4546" y="121175"/>
                    <a:pt x="26426" y="120627"/>
                    <a:pt x="33008" y="120627"/>
                  </a:cubicBezTo>
                  <a:cubicBezTo>
                    <a:pt x="38522" y="120627"/>
                    <a:pt x="60936" y="121175"/>
                    <a:pt x="64849" y="121358"/>
                  </a:cubicBezTo>
                  <a:lnTo>
                    <a:pt x="64849" y="114782"/>
                  </a:lnTo>
                  <a:lnTo>
                    <a:pt x="58089" y="114782"/>
                  </a:lnTo>
                  <a:cubicBezTo>
                    <a:pt x="40301" y="114782"/>
                    <a:pt x="40301" y="112407"/>
                    <a:pt x="40301" y="106379"/>
                  </a:cubicBezTo>
                  <a:lnTo>
                    <a:pt x="40301" y="5179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4C6A7851-E2FF-D8BA-6D8D-F46BFEC6513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495362" y="3316233"/>
              <a:ext cx="93517" cy="183976"/>
            </a:xfrm>
            <a:custGeom>
              <a:avLst/>
              <a:gdLst>
                <a:gd name="csX0" fmla="*/ 48895 w 93517"/>
                <a:gd name="csY0" fmla="*/ 2933 h 183976"/>
                <a:gd name="csX1" fmla="*/ 45591 w 93517"/>
                <a:gd name="csY1" fmla="*/ 63 h 183976"/>
                <a:gd name="csX2" fmla="*/ 14588 w 93517"/>
                <a:gd name="csY2" fmla="*/ 2672 h 183976"/>
                <a:gd name="csX3" fmla="*/ 9760 w 93517"/>
                <a:gd name="csY3" fmla="*/ 7892 h 183976"/>
                <a:gd name="csX4" fmla="*/ 15859 w 93517"/>
                <a:gd name="csY4" fmla="*/ 11023 h 183976"/>
                <a:gd name="csX5" fmla="*/ 28565 w 93517"/>
                <a:gd name="csY5" fmla="*/ 15459 h 183976"/>
                <a:gd name="csX6" fmla="*/ 25007 w 93517"/>
                <a:gd name="csY6" fmla="*/ 31639 h 183976"/>
                <a:gd name="csX7" fmla="*/ 4169 w 93517"/>
                <a:gd name="csY7" fmla="*/ 116711 h 183976"/>
                <a:gd name="csX8" fmla="*/ 103 w 93517"/>
                <a:gd name="csY8" fmla="*/ 143068 h 183976"/>
                <a:gd name="csX9" fmla="*/ 32377 w 93517"/>
                <a:gd name="csY9" fmla="*/ 184039 h 183976"/>
                <a:gd name="csX10" fmla="*/ 93620 w 93517"/>
                <a:gd name="csY10" fmla="*/ 107578 h 183976"/>
                <a:gd name="csX11" fmla="*/ 59822 w 93517"/>
                <a:gd name="csY11" fmla="*/ 65824 h 183976"/>
                <a:gd name="csX12" fmla="*/ 30090 w 93517"/>
                <a:gd name="csY12" fmla="*/ 81482 h 183976"/>
                <a:gd name="csX13" fmla="*/ 48895 w 93517"/>
                <a:gd name="csY13" fmla="*/ 2933 h 183976"/>
                <a:gd name="csX14" fmla="*/ 25007 w 93517"/>
                <a:gd name="csY14" fmla="*/ 101576 h 183976"/>
                <a:gd name="csX15" fmla="*/ 28819 w 93517"/>
                <a:gd name="csY15" fmla="*/ 92442 h 183976"/>
                <a:gd name="csX16" fmla="*/ 59314 w 93517"/>
                <a:gd name="csY16" fmla="*/ 71565 h 183976"/>
                <a:gd name="csX17" fmla="*/ 75324 w 93517"/>
                <a:gd name="csY17" fmla="*/ 96096 h 183976"/>
                <a:gd name="csX18" fmla="*/ 62363 w 93517"/>
                <a:gd name="csY18" fmla="*/ 151419 h 183976"/>
                <a:gd name="csX19" fmla="*/ 32377 w 93517"/>
                <a:gd name="csY19" fmla="*/ 178298 h 183976"/>
                <a:gd name="csX20" fmla="*/ 15350 w 93517"/>
                <a:gd name="csY20" fmla="*/ 151941 h 183976"/>
                <a:gd name="csX21" fmla="*/ 19416 w 93517"/>
                <a:gd name="csY21" fmla="*/ 125584 h 183976"/>
                <a:gd name="csX22" fmla="*/ 25007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95" y="2933"/>
                  </a:moveTo>
                  <a:cubicBezTo>
                    <a:pt x="48895" y="2672"/>
                    <a:pt x="48895" y="63"/>
                    <a:pt x="45591" y="63"/>
                  </a:cubicBezTo>
                  <a:cubicBezTo>
                    <a:pt x="39746" y="63"/>
                    <a:pt x="21195" y="2150"/>
                    <a:pt x="14588" y="2672"/>
                  </a:cubicBezTo>
                  <a:cubicBezTo>
                    <a:pt x="12555" y="2933"/>
                    <a:pt x="9760" y="3194"/>
                    <a:pt x="9760" y="7892"/>
                  </a:cubicBezTo>
                  <a:cubicBezTo>
                    <a:pt x="9760" y="11023"/>
                    <a:pt x="12047" y="11023"/>
                    <a:pt x="15859" y="11023"/>
                  </a:cubicBezTo>
                  <a:cubicBezTo>
                    <a:pt x="28057" y="11023"/>
                    <a:pt x="28565" y="12850"/>
                    <a:pt x="28565" y="15459"/>
                  </a:cubicBezTo>
                  <a:cubicBezTo>
                    <a:pt x="28565" y="17286"/>
                    <a:pt x="26278" y="26159"/>
                    <a:pt x="25007" y="31639"/>
                  </a:cubicBezTo>
                  <a:lnTo>
                    <a:pt x="4169" y="116711"/>
                  </a:lnTo>
                  <a:cubicBezTo>
                    <a:pt x="1120" y="129759"/>
                    <a:pt x="103" y="133935"/>
                    <a:pt x="103" y="143068"/>
                  </a:cubicBezTo>
                  <a:cubicBezTo>
                    <a:pt x="103" y="167859"/>
                    <a:pt x="13572" y="184039"/>
                    <a:pt x="32377" y="184039"/>
                  </a:cubicBezTo>
                  <a:cubicBezTo>
                    <a:pt x="62363" y="184039"/>
                    <a:pt x="93620" y="145156"/>
                    <a:pt x="93620" y="107578"/>
                  </a:cubicBezTo>
                  <a:cubicBezTo>
                    <a:pt x="93620" y="83831"/>
                    <a:pt x="80152" y="65824"/>
                    <a:pt x="59822" y="65824"/>
                  </a:cubicBezTo>
                  <a:cubicBezTo>
                    <a:pt x="48132" y="65824"/>
                    <a:pt x="37713" y="73392"/>
                    <a:pt x="30090" y="81482"/>
                  </a:cubicBezTo>
                  <a:lnTo>
                    <a:pt x="48895" y="2933"/>
                  </a:lnTo>
                  <a:close/>
                  <a:moveTo>
                    <a:pt x="25007" y="101576"/>
                  </a:moveTo>
                  <a:cubicBezTo>
                    <a:pt x="26532" y="95835"/>
                    <a:pt x="26532" y="95313"/>
                    <a:pt x="28819" y="92442"/>
                  </a:cubicBezTo>
                  <a:cubicBezTo>
                    <a:pt x="41271" y="75480"/>
                    <a:pt x="52707" y="71565"/>
                    <a:pt x="59314" y="71565"/>
                  </a:cubicBezTo>
                  <a:cubicBezTo>
                    <a:pt x="68462" y="71565"/>
                    <a:pt x="75324" y="79394"/>
                    <a:pt x="75324" y="96096"/>
                  </a:cubicBezTo>
                  <a:cubicBezTo>
                    <a:pt x="75324" y="111492"/>
                    <a:pt x="66937" y="141503"/>
                    <a:pt x="62363" y="151419"/>
                  </a:cubicBezTo>
                  <a:cubicBezTo>
                    <a:pt x="53977" y="168903"/>
                    <a:pt x="42287" y="178298"/>
                    <a:pt x="32377" y="178298"/>
                  </a:cubicBezTo>
                  <a:cubicBezTo>
                    <a:pt x="23736" y="178298"/>
                    <a:pt x="15350" y="171252"/>
                    <a:pt x="15350" y="151941"/>
                  </a:cubicBezTo>
                  <a:cubicBezTo>
                    <a:pt x="15350" y="146983"/>
                    <a:pt x="15350" y="142024"/>
                    <a:pt x="19416" y="125584"/>
                  </a:cubicBezTo>
                  <a:lnTo>
                    <a:pt x="25007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54287AE8-EC6C-FE36-9343-C118F81D3D7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603686" y="3415188"/>
              <a:ext cx="78625" cy="121293"/>
            </a:xfrm>
            <a:custGeom>
              <a:avLst/>
              <a:gdLst>
                <a:gd name="csX0" fmla="*/ 78733 w 78625"/>
                <a:gd name="csY0" fmla="*/ 88112 h 121293"/>
                <a:gd name="csX1" fmla="*/ 72685 w 78625"/>
                <a:gd name="csY1" fmla="*/ 88112 h 121293"/>
                <a:gd name="csX2" fmla="*/ 68060 w 78625"/>
                <a:gd name="csY2" fmla="*/ 104735 h 121293"/>
                <a:gd name="csX3" fmla="*/ 50449 w 78625"/>
                <a:gd name="csY3" fmla="*/ 105831 h 121293"/>
                <a:gd name="csX4" fmla="*/ 17718 w 78625"/>
                <a:gd name="csY4" fmla="*/ 105831 h 121293"/>
                <a:gd name="csX5" fmla="*/ 53295 w 78625"/>
                <a:gd name="csY5" fmla="*/ 75142 h 121293"/>
                <a:gd name="csX6" fmla="*/ 78733 w 78625"/>
                <a:gd name="csY6" fmla="*/ 35685 h 121293"/>
                <a:gd name="csX7" fmla="*/ 37108 w 78625"/>
                <a:gd name="csY7" fmla="*/ 64 h 121293"/>
                <a:gd name="csX8" fmla="*/ 107 w 78625"/>
                <a:gd name="csY8" fmla="*/ 32762 h 121293"/>
                <a:gd name="csX9" fmla="*/ 9535 w 78625"/>
                <a:gd name="csY9" fmla="*/ 42992 h 121293"/>
                <a:gd name="csX10" fmla="*/ 18963 w 78625"/>
                <a:gd name="csY10" fmla="*/ 33310 h 121293"/>
                <a:gd name="csX11" fmla="*/ 8468 w 78625"/>
                <a:gd name="csY11" fmla="*/ 23629 h 121293"/>
                <a:gd name="csX12" fmla="*/ 34439 w 78625"/>
                <a:gd name="csY12" fmla="*/ 6640 h 121293"/>
                <a:gd name="csX13" fmla="*/ 61478 w 78625"/>
                <a:gd name="csY13" fmla="*/ 35685 h 121293"/>
                <a:gd name="csX14" fmla="*/ 44757 w 78625"/>
                <a:gd name="csY14" fmla="*/ 70758 h 121293"/>
                <a:gd name="csX15" fmla="*/ 1886 w 78625"/>
                <a:gd name="csY15" fmla="*/ 114234 h 121293"/>
                <a:gd name="csX16" fmla="*/ 107 w 78625"/>
                <a:gd name="csY16" fmla="*/ 121358 h 121293"/>
                <a:gd name="csX17" fmla="*/ 73396 w 78625"/>
                <a:gd name="csY17" fmla="*/ 121358 h 121293"/>
                <a:gd name="csX18" fmla="*/ 78733 w 78625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21293">
                  <a:moveTo>
                    <a:pt x="78733" y="88112"/>
                  </a:moveTo>
                  <a:lnTo>
                    <a:pt x="72685" y="88112"/>
                  </a:lnTo>
                  <a:cubicBezTo>
                    <a:pt x="72151" y="92131"/>
                    <a:pt x="70372" y="102908"/>
                    <a:pt x="68060" y="104735"/>
                  </a:cubicBezTo>
                  <a:cubicBezTo>
                    <a:pt x="66637" y="105831"/>
                    <a:pt x="52940" y="105831"/>
                    <a:pt x="50449" y="105831"/>
                  </a:cubicBezTo>
                  <a:lnTo>
                    <a:pt x="17718" y="105831"/>
                  </a:lnTo>
                  <a:cubicBezTo>
                    <a:pt x="36396" y="88842"/>
                    <a:pt x="42622" y="83728"/>
                    <a:pt x="53295" y="75142"/>
                  </a:cubicBezTo>
                  <a:cubicBezTo>
                    <a:pt x="66459" y="64365"/>
                    <a:pt x="78733" y="53039"/>
                    <a:pt x="78733" y="35685"/>
                  </a:cubicBezTo>
                  <a:cubicBezTo>
                    <a:pt x="78733" y="13582"/>
                    <a:pt x="59877" y="64"/>
                    <a:pt x="37108" y="64"/>
                  </a:cubicBezTo>
                  <a:cubicBezTo>
                    <a:pt x="15050" y="64"/>
                    <a:pt x="107" y="15957"/>
                    <a:pt x="107" y="32762"/>
                  </a:cubicBezTo>
                  <a:cubicBezTo>
                    <a:pt x="107" y="42079"/>
                    <a:pt x="7756" y="42992"/>
                    <a:pt x="9535" y="42992"/>
                  </a:cubicBezTo>
                  <a:cubicBezTo>
                    <a:pt x="13805" y="42992"/>
                    <a:pt x="18963" y="39887"/>
                    <a:pt x="18963" y="33310"/>
                  </a:cubicBezTo>
                  <a:cubicBezTo>
                    <a:pt x="18963" y="30022"/>
                    <a:pt x="17718" y="23629"/>
                    <a:pt x="8468" y="23629"/>
                  </a:cubicBezTo>
                  <a:cubicBezTo>
                    <a:pt x="13982" y="10659"/>
                    <a:pt x="26079" y="6640"/>
                    <a:pt x="34439" y="6640"/>
                  </a:cubicBezTo>
                  <a:cubicBezTo>
                    <a:pt x="52228" y="6640"/>
                    <a:pt x="61478" y="20889"/>
                    <a:pt x="61478" y="35685"/>
                  </a:cubicBezTo>
                  <a:cubicBezTo>
                    <a:pt x="61478" y="51578"/>
                    <a:pt x="50449" y="64182"/>
                    <a:pt x="44757" y="70758"/>
                  </a:cubicBezTo>
                  <a:lnTo>
                    <a:pt x="1886" y="114234"/>
                  </a:lnTo>
                  <a:cubicBezTo>
                    <a:pt x="107" y="115878"/>
                    <a:pt x="107" y="116243"/>
                    <a:pt x="107" y="121358"/>
                  </a:cubicBezTo>
                  <a:lnTo>
                    <a:pt x="73396" y="121358"/>
                  </a:lnTo>
                  <a:lnTo>
                    <a:pt x="78733" y="88112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D9DBED3-AE93-A468-2572-02550B7BC90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770690" y="3418268"/>
              <a:ext cx="26937" cy="27661"/>
            </a:xfrm>
            <a:custGeom>
              <a:avLst/>
              <a:gdLst>
                <a:gd name="csX0" fmla="*/ 27050 w 26937"/>
                <a:gd name="csY0" fmla="*/ 13894 h 27661"/>
                <a:gd name="csX1" fmla="*/ 13582 w 26937"/>
                <a:gd name="csY1" fmla="*/ 63 h 27661"/>
                <a:gd name="csX2" fmla="*/ 113 w 26937"/>
                <a:gd name="csY2" fmla="*/ 13894 h 27661"/>
                <a:gd name="csX3" fmla="*/ 13582 w 26937"/>
                <a:gd name="csY3" fmla="*/ 27724 h 27661"/>
                <a:gd name="csX4" fmla="*/ 27050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0" y="13894"/>
                  </a:moveTo>
                  <a:cubicBezTo>
                    <a:pt x="27050" y="6326"/>
                    <a:pt x="20952" y="63"/>
                    <a:pt x="13582" y="63"/>
                  </a:cubicBezTo>
                  <a:cubicBezTo>
                    <a:pt x="6212" y="63"/>
                    <a:pt x="113" y="6326"/>
                    <a:pt x="113" y="13894"/>
                  </a:cubicBezTo>
                  <a:cubicBezTo>
                    <a:pt x="113" y="21461"/>
                    <a:pt x="6212" y="27724"/>
                    <a:pt x="13582" y="27724"/>
                  </a:cubicBezTo>
                  <a:cubicBezTo>
                    <a:pt x="20952" y="27724"/>
                    <a:pt x="27050" y="21461"/>
                    <a:pt x="27050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F2A164E-585C-AF33-0E5C-CD30A575396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883633" y="3418268"/>
              <a:ext cx="26937" cy="27661"/>
            </a:xfrm>
            <a:custGeom>
              <a:avLst/>
              <a:gdLst>
                <a:gd name="csX0" fmla="*/ 27055 w 26937"/>
                <a:gd name="csY0" fmla="*/ 13894 h 27661"/>
                <a:gd name="csX1" fmla="*/ 13586 w 26937"/>
                <a:gd name="csY1" fmla="*/ 63 h 27661"/>
                <a:gd name="csX2" fmla="*/ 118 w 26937"/>
                <a:gd name="csY2" fmla="*/ 13894 h 27661"/>
                <a:gd name="csX3" fmla="*/ 13586 w 26937"/>
                <a:gd name="csY3" fmla="*/ 27724 h 27661"/>
                <a:gd name="csX4" fmla="*/ 27055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5" y="13894"/>
                  </a:moveTo>
                  <a:cubicBezTo>
                    <a:pt x="27055" y="6326"/>
                    <a:pt x="20956" y="63"/>
                    <a:pt x="13586" y="63"/>
                  </a:cubicBezTo>
                  <a:cubicBezTo>
                    <a:pt x="6217" y="63"/>
                    <a:pt x="118" y="6326"/>
                    <a:pt x="118" y="13894"/>
                  </a:cubicBezTo>
                  <a:cubicBezTo>
                    <a:pt x="118" y="21461"/>
                    <a:pt x="6217" y="27724"/>
                    <a:pt x="13586" y="27724"/>
                  </a:cubicBezTo>
                  <a:cubicBezTo>
                    <a:pt x="20956" y="27724"/>
                    <a:pt x="27055" y="21461"/>
                    <a:pt x="27055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8C368BE-1261-9FFE-60CE-B7CCCF0213F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996575" y="3418268"/>
              <a:ext cx="26937" cy="27661"/>
            </a:xfrm>
            <a:custGeom>
              <a:avLst/>
              <a:gdLst>
                <a:gd name="csX0" fmla="*/ 27059 w 26937"/>
                <a:gd name="csY0" fmla="*/ 13894 h 27661"/>
                <a:gd name="csX1" fmla="*/ 13591 w 26937"/>
                <a:gd name="csY1" fmla="*/ 63 h 27661"/>
                <a:gd name="csX2" fmla="*/ 122 w 26937"/>
                <a:gd name="csY2" fmla="*/ 13894 h 27661"/>
                <a:gd name="csX3" fmla="*/ 13591 w 26937"/>
                <a:gd name="csY3" fmla="*/ 27724 h 27661"/>
                <a:gd name="csX4" fmla="*/ 27059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9" y="13894"/>
                  </a:moveTo>
                  <a:cubicBezTo>
                    <a:pt x="27059" y="6326"/>
                    <a:pt x="20960" y="63"/>
                    <a:pt x="13591" y="63"/>
                  </a:cubicBezTo>
                  <a:cubicBezTo>
                    <a:pt x="6221" y="63"/>
                    <a:pt x="122" y="6326"/>
                    <a:pt x="122" y="13894"/>
                  </a:cubicBezTo>
                  <a:cubicBezTo>
                    <a:pt x="122" y="21461"/>
                    <a:pt x="6221" y="27724"/>
                    <a:pt x="13591" y="27724"/>
                  </a:cubicBezTo>
                  <a:cubicBezTo>
                    <a:pt x="20960" y="27724"/>
                    <a:pt x="27059" y="21461"/>
                    <a:pt x="27059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B0A62F3-C3A6-2E04-3749-71F25995F9F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099607" y="3316233"/>
              <a:ext cx="93517" cy="183976"/>
            </a:xfrm>
            <a:custGeom>
              <a:avLst/>
              <a:gdLst>
                <a:gd name="csX0" fmla="*/ 48918 w 93517"/>
                <a:gd name="csY0" fmla="*/ 2933 h 183976"/>
                <a:gd name="csX1" fmla="*/ 45615 w 93517"/>
                <a:gd name="csY1" fmla="*/ 63 h 183976"/>
                <a:gd name="csX2" fmla="*/ 14612 w 93517"/>
                <a:gd name="csY2" fmla="*/ 2672 h 183976"/>
                <a:gd name="csX3" fmla="*/ 9783 w 93517"/>
                <a:gd name="csY3" fmla="*/ 7892 h 183976"/>
                <a:gd name="csX4" fmla="*/ 15882 w 93517"/>
                <a:gd name="csY4" fmla="*/ 11023 h 183976"/>
                <a:gd name="csX5" fmla="*/ 28589 w 93517"/>
                <a:gd name="csY5" fmla="*/ 15459 h 183976"/>
                <a:gd name="csX6" fmla="*/ 25031 w 93517"/>
                <a:gd name="csY6" fmla="*/ 31639 h 183976"/>
                <a:gd name="csX7" fmla="*/ 4193 w 93517"/>
                <a:gd name="csY7" fmla="*/ 116711 h 183976"/>
                <a:gd name="csX8" fmla="*/ 127 w 93517"/>
                <a:gd name="csY8" fmla="*/ 143068 h 183976"/>
                <a:gd name="csX9" fmla="*/ 32400 w 93517"/>
                <a:gd name="csY9" fmla="*/ 184039 h 183976"/>
                <a:gd name="csX10" fmla="*/ 93644 w 93517"/>
                <a:gd name="csY10" fmla="*/ 107578 h 183976"/>
                <a:gd name="csX11" fmla="*/ 59846 w 93517"/>
                <a:gd name="csY11" fmla="*/ 65824 h 183976"/>
                <a:gd name="csX12" fmla="*/ 30113 w 93517"/>
                <a:gd name="csY12" fmla="*/ 81482 h 183976"/>
                <a:gd name="csX13" fmla="*/ 48918 w 93517"/>
                <a:gd name="csY13" fmla="*/ 2933 h 183976"/>
                <a:gd name="csX14" fmla="*/ 25031 w 93517"/>
                <a:gd name="csY14" fmla="*/ 101576 h 183976"/>
                <a:gd name="csX15" fmla="*/ 28843 w 93517"/>
                <a:gd name="csY15" fmla="*/ 92442 h 183976"/>
                <a:gd name="csX16" fmla="*/ 59337 w 93517"/>
                <a:gd name="csY16" fmla="*/ 71565 h 183976"/>
                <a:gd name="csX17" fmla="*/ 75347 w 93517"/>
                <a:gd name="csY17" fmla="*/ 96096 h 183976"/>
                <a:gd name="csX18" fmla="*/ 62387 w 93517"/>
                <a:gd name="csY18" fmla="*/ 151419 h 183976"/>
                <a:gd name="csX19" fmla="*/ 32400 w 93517"/>
                <a:gd name="csY19" fmla="*/ 178298 h 183976"/>
                <a:gd name="csX20" fmla="*/ 15374 w 93517"/>
                <a:gd name="csY20" fmla="*/ 151941 h 183976"/>
                <a:gd name="csX21" fmla="*/ 19440 w 93517"/>
                <a:gd name="csY21" fmla="*/ 125584 h 183976"/>
                <a:gd name="csX22" fmla="*/ 2503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918" y="2933"/>
                  </a:moveTo>
                  <a:cubicBezTo>
                    <a:pt x="48918" y="2672"/>
                    <a:pt x="48918" y="63"/>
                    <a:pt x="45615" y="63"/>
                  </a:cubicBezTo>
                  <a:cubicBezTo>
                    <a:pt x="39770" y="63"/>
                    <a:pt x="21219" y="2150"/>
                    <a:pt x="14612" y="2672"/>
                  </a:cubicBezTo>
                  <a:cubicBezTo>
                    <a:pt x="12579" y="2933"/>
                    <a:pt x="9783" y="3194"/>
                    <a:pt x="9783" y="7892"/>
                  </a:cubicBezTo>
                  <a:cubicBezTo>
                    <a:pt x="9783" y="11023"/>
                    <a:pt x="12070" y="11023"/>
                    <a:pt x="15882" y="11023"/>
                  </a:cubicBezTo>
                  <a:cubicBezTo>
                    <a:pt x="28080" y="11023"/>
                    <a:pt x="28589" y="12850"/>
                    <a:pt x="28589" y="15459"/>
                  </a:cubicBezTo>
                  <a:cubicBezTo>
                    <a:pt x="28589" y="17286"/>
                    <a:pt x="26301" y="26159"/>
                    <a:pt x="25031" y="31639"/>
                  </a:cubicBezTo>
                  <a:lnTo>
                    <a:pt x="4193" y="116711"/>
                  </a:lnTo>
                  <a:cubicBezTo>
                    <a:pt x="1143" y="129759"/>
                    <a:pt x="127" y="133935"/>
                    <a:pt x="127" y="143068"/>
                  </a:cubicBezTo>
                  <a:cubicBezTo>
                    <a:pt x="127" y="167859"/>
                    <a:pt x="13595" y="184039"/>
                    <a:pt x="32400" y="184039"/>
                  </a:cubicBezTo>
                  <a:cubicBezTo>
                    <a:pt x="62387" y="184039"/>
                    <a:pt x="93644" y="145156"/>
                    <a:pt x="93644" y="107578"/>
                  </a:cubicBezTo>
                  <a:cubicBezTo>
                    <a:pt x="93644" y="83831"/>
                    <a:pt x="80176" y="65824"/>
                    <a:pt x="59846" y="65824"/>
                  </a:cubicBezTo>
                  <a:cubicBezTo>
                    <a:pt x="48156" y="65824"/>
                    <a:pt x="37737" y="73392"/>
                    <a:pt x="30113" y="81482"/>
                  </a:cubicBezTo>
                  <a:lnTo>
                    <a:pt x="48918" y="2933"/>
                  </a:lnTo>
                  <a:close/>
                  <a:moveTo>
                    <a:pt x="25031" y="101576"/>
                  </a:moveTo>
                  <a:cubicBezTo>
                    <a:pt x="26556" y="95835"/>
                    <a:pt x="26556" y="95313"/>
                    <a:pt x="28843" y="92442"/>
                  </a:cubicBezTo>
                  <a:cubicBezTo>
                    <a:pt x="41295" y="75480"/>
                    <a:pt x="52730" y="71565"/>
                    <a:pt x="59337" y="71565"/>
                  </a:cubicBezTo>
                  <a:cubicBezTo>
                    <a:pt x="68486" y="71565"/>
                    <a:pt x="75347" y="79394"/>
                    <a:pt x="75347" y="96096"/>
                  </a:cubicBezTo>
                  <a:cubicBezTo>
                    <a:pt x="75347" y="111492"/>
                    <a:pt x="66961" y="141503"/>
                    <a:pt x="62387" y="151419"/>
                  </a:cubicBezTo>
                  <a:cubicBezTo>
                    <a:pt x="54001" y="168903"/>
                    <a:pt x="42311" y="178298"/>
                    <a:pt x="32400" y="178298"/>
                  </a:cubicBezTo>
                  <a:cubicBezTo>
                    <a:pt x="23760" y="178298"/>
                    <a:pt x="15374" y="171252"/>
                    <a:pt x="15374" y="151941"/>
                  </a:cubicBezTo>
                  <a:cubicBezTo>
                    <a:pt x="15374" y="146983"/>
                    <a:pt x="15374" y="142024"/>
                    <a:pt x="19440" y="125584"/>
                  </a:cubicBezTo>
                  <a:lnTo>
                    <a:pt x="2503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7D05E52-CDBA-4088-2BA4-29E0598B5AB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205086" y="3455924"/>
              <a:ext cx="108688" cy="82384"/>
            </a:xfrm>
            <a:custGeom>
              <a:avLst/>
              <a:gdLst>
                <a:gd name="csX0" fmla="*/ 13472 w 108688"/>
                <a:gd name="csY0" fmla="*/ 69114 h 82384"/>
                <a:gd name="csX1" fmla="*/ 11694 w 108688"/>
                <a:gd name="csY1" fmla="*/ 76604 h 82384"/>
                <a:gd name="csX2" fmla="*/ 17742 w 108688"/>
                <a:gd name="csY2" fmla="*/ 82449 h 82384"/>
                <a:gd name="csX3" fmla="*/ 24679 w 108688"/>
                <a:gd name="csY3" fmla="*/ 78430 h 82384"/>
                <a:gd name="csX4" fmla="*/ 27881 w 108688"/>
                <a:gd name="csY4" fmla="*/ 67105 h 82384"/>
                <a:gd name="csX5" fmla="*/ 31795 w 108688"/>
                <a:gd name="csY5" fmla="*/ 50664 h 82384"/>
                <a:gd name="csX6" fmla="*/ 34819 w 108688"/>
                <a:gd name="csY6" fmla="*/ 38425 h 82384"/>
                <a:gd name="csX7" fmla="*/ 42290 w 108688"/>
                <a:gd name="csY7" fmla="*/ 21985 h 82384"/>
                <a:gd name="csX8" fmla="*/ 68973 w 108688"/>
                <a:gd name="csY8" fmla="*/ 5179 h 82384"/>
                <a:gd name="csX9" fmla="*/ 79468 w 108688"/>
                <a:gd name="csY9" fmla="*/ 17966 h 82384"/>
                <a:gd name="csX10" fmla="*/ 68973 w 108688"/>
                <a:gd name="csY10" fmla="*/ 56875 h 82384"/>
                <a:gd name="csX11" fmla="*/ 66305 w 108688"/>
                <a:gd name="csY11" fmla="*/ 66739 h 82384"/>
                <a:gd name="csX12" fmla="*/ 83204 w 108688"/>
                <a:gd name="csY12" fmla="*/ 82449 h 82384"/>
                <a:gd name="csX13" fmla="*/ 108820 w 108688"/>
                <a:gd name="csY13" fmla="*/ 54500 h 82384"/>
                <a:gd name="csX14" fmla="*/ 105973 w 108688"/>
                <a:gd name="csY14" fmla="*/ 52126 h 82384"/>
                <a:gd name="csX15" fmla="*/ 102593 w 108688"/>
                <a:gd name="csY15" fmla="*/ 55231 h 82384"/>
                <a:gd name="csX16" fmla="*/ 83738 w 108688"/>
                <a:gd name="csY16" fmla="*/ 77334 h 82384"/>
                <a:gd name="csX17" fmla="*/ 79290 w 108688"/>
                <a:gd name="csY17" fmla="*/ 70941 h 82384"/>
                <a:gd name="csX18" fmla="*/ 83382 w 108688"/>
                <a:gd name="csY18" fmla="*/ 56144 h 82384"/>
                <a:gd name="csX19" fmla="*/ 92810 w 108688"/>
                <a:gd name="csY19" fmla="*/ 20889 h 82384"/>
                <a:gd name="csX20" fmla="*/ 69685 w 108688"/>
                <a:gd name="csY20" fmla="*/ 64 h 82384"/>
                <a:gd name="csX21" fmla="*/ 39622 w 108688"/>
                <a:gd name="csY21" fmla="*/ 16687 h 82384"/>
                <a:gd name="csX22" fmla="*/ 20588 w 108688"/>
                <a:gd name="csY22" fmla="*/ 64 h 82384"/>
                <a:gd name="csX23" fmla="*/ 6535 w 108688"/>
                <a:gd name="csY23" fmla="*/ 9929 h 82384"/>
                <a:gd name="csX24" fmla="*/ 131 w 108688"/>
                <a:gd name="csY24" fmla="*/ 28013 h 82384"/>
                <a:gd name="csX25" fmla="*/ 3155 w 108688"/>
                <a:gd name="csY25" fmla="*/ 30388 h 82384"/>
                <a:gd name="csX26" fmla="*/ 7069 w 108688"/>
                <a:gd name="csY26" fmla="*/ 24908 h 82384"/>
                <a:gd name="csX27" fmla="*/ 20054 w 108688"/>
                <a:gd name="csY27" fmla="*/ 5179 h 82384"/>
                <a:gd name="csX28" fmla="*/ 25924 w 108688"/>
                <a:gd name="csY28" fmla="*/ 14130 h 82384"/>
                <a:gd name="csX29" fmla="*/ 23078 w 108688"/>
                <a:gd name="csY29" fmla="*/ 29292 h 82384"/>
                <a:gd name="csX30" fmla="*/ 19165 w 108688"/>
                <a:gd name="csY30" fmla="*/ 45732 h 82384"/>
                <a:gd name="csX31" fmla="*/ 13472 w 108688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688" h="82384">
                  <a:moveTo>
                    <a:pt x="13472" y="69114"/>
                  </a:moveTo>
                  <a:cubicBezTo>
                    <a:pt x="12761" y="71489"/>
                    <a:pt x="11694" y="76056"/>
                    <a:pt x="11694" y="76604"/>
                  </a:cubicBezTo>
                  <a:cubicBezTo>
                    <a:pt x="11694" y="80622"/>
                    <a:pt x="14896" y="82449"/>
                    <a:pt x="17742" y="82449"/>
                  </a:cubicBezTo>
                  <a:cubicBezTo>
                    <a:pt x="20944" y="82449"/>
                    <a:pt x="23790" y="80074"/>
                    <a:pt x="24679" y="78430"/>
                  </a:cubicBezTo>
                  <a:cubicBezTo>
                    <a:pt x="25569" y="76786"/>
                    <a:pt x="26992" y="70941"/>
                    <a:pt x="27881" y="67105"/>
                  </a:cubicBezTo>
                  <a:cubicBezTo>
                    <a:pt x="28771" y="63634"/>
                    <a:pt x="30727" y="55231"/>
                    <a:pt x="31795" y="50664"/>
                  </a:cubicBezTo>
                  <a:cubicBezTo>
                    <a:pt x="32862" y="46645"/>
                    <a:pt x="33929" y="42627"/>
                    <a:pt x="34819" y="38425"/>
                  </a:cubicBezTo>
                  <a:cubicBezTo>
                    <a:pt x="36776" y="30936"/>
                    <a:pt x="37131" y="29474"/>
                    <a:pt x="42290" y="21985"/>
                  </a:cubicBezTo>
                  <a:cubicBezTo>
                    <a:pt x="47271" y="14678"/>
                    <a:pt x="55632" y="5179"/>
                    <a:pt x="68973" y="5179"/>
                  </a:cubicBezTo>
                  <a:cubicBezTo>
                    <a:pt x="79290" y="5179"/>
                    <a:pt x="79468" y="14495"/>
                    <a:pt x="79468" y="17966"/>
                  </a:cubicBezTo>
                  <a:cubicBezTo>
                    <a:pt x="79468" y="28926"/>
                    <a:pt x="71819" y="49203"/>
                    <a:pt x="68973" y="56875"/>
                  </a:cubicBezTo>
                  <a:cubicBezTo>
                    <a:pt x="67016" y="61990"/>
                    <a:pt x="66305" y="63634"/>
                    <a:pt x="66305" y="66739"/>
                  </a:cubicBezTo>
                  <a:cubicBezTo>
                    <a:pt x="66305" y="76421"/>
                    <a:pt x="74132" y="82449"/>
                    <a:pt x="83204" y="82449"/>
                  </a:cubicBezTo>
                  <a:cubicBezTo>
                    <a:pt x="100993" y="82449"/>
                    <a:pt x="108820" y="57240"/>
                    <a:pt x="108820" y="54500"/>
                  </a:cubicBezTo>
                  <a:cubicBezTo>
                    <a:pt x="108820" y="52126"/>
                    <a:pt x="106507" y="52126"/>
                    <a:pt x="105973" y="52126"/>
                  </a:cubicBezTo>
                  <a:cubicBezTo>
                    <a:pt x="103483" y="52126"/>
                    <a:pt x="103305" y="53222"/>
                    <a:pt x="102593" y="55231"/>
                  </a:cubicBezTo>
                  <a:cubicBezTo>
                    <a:pt x="98502" y="69845"/>
                    <a:pt x="90853" y="77334"/>
                    <a:pt x="83738" y="77334"/>
                  </a:cubicBezTo>
                  <a:cubicBezTo>
                    <a:pt x="80002" y="77334"/>
                    <a:pt x="79290" y="74777"/>
                    <a:pt x="79290" y="70941"/>
                  </a:cubicBezTo>
                  <a:cubicBezTo>
                    <a:pt x="79290" y="66739"/>
                    <a:pt x="80180" y="64365"/>
                    <a:pt x="83382" y="56144"/>
                  </a:cubicBezTo>
                  <a:cubicBezTo>
                    <a:pt x="85516" y="50482"/>
                    <a:pt x="92810" y="31118"/>
                    <a:pt x="92810" y="20889"/>
                  </a:cubicBezTo>
                  <a:cubicBezTo>
                    <a:pt x="92810" y="3170"/>
                    <a:pt x="79112" y="64"/>
                    <a:pt x="69685" y="64"/>
                  </a:cubicBezTo>
                  <a:cubicBezTo>
                    <a:pt x="54920" y="64"/>
                    <a:pt x="44958" y="9380"/>
                    <a:pt x="39622" y="16687"/>
                  </a:cubicBezTo>
                  <a:cubicBezTo>
                    <a:pt x="38377" y="4083"/>
                    <a:pt x="27881" y="64"/>
                    <a:pt x="20588" y="64"/>
                  </a:cubicBezTo>
                  <a:cubicBezTo>
                    <a:pt x="12939" y="64"/>
                    <a:pt x="8847" y="5727"/>
                    <a:pt x="6535" y="9929"/>
                  </a:cubicBezTo>
                  <a:cubicBezTo>
                    <a:pt x="2621" y="16687"/>
                    <a:pt x="131" y="27100"/>
                    <a:pt x="131" y="28013"/>
                  </a:cubicBezTo>
                  <a:cubicBezTo>
                    <a:pt x="131" y="30388"/>
                    <a:pt x="2621" y="30388"/>
                    <a:pt x="3155" y="30388"/>
                  </a:cubicBezTo>
                  <a:cubicBezTo>
                    <a:pt x="5645" y="30388"/>
                    <a:pt x="5823" y="29840"/>
                    <a:pt x="7069" y="24908"/>
                  </a:cubicBezTo>
                  <a:cubicBezTo>
                    <a:pt x="9737" y="14130"/>
                    <a:pt x="13117" y="5179"/>
                    <a:pt x="20054" y="5179"/>
                  </a:cubicBezTo>
                  <a:cubicBezTo>
                    <a:pt x="24679" y="5179"/>
                    <a:pt x="25924" y="9198"/>
                    <a:pt x="25924" y="14130"/>
                  </a:cubicBezTo>
                  <a:cubicBezTo>
                    <a:pt x="25924" y="17601"/>
                    <a:pt x="24324" y="24360"/>
                    <a:pt x="23078" y="29292"/>
                  </a:cubicBezTo>
                  <a:cubicBezTo>
                    <a:pt x="21833" y="34224"/>
                    <a:pt x="20054" y="41713"/>
                    <a:pt x="19165" y="45732"/>
                  </a:cubicBezTo>
                  <a:lnTo>
                    <a:pt x="13472" y="6911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</p:grpSp>
      <p:grpSp>
        <p:nvGrpSpPr>
          <p:cNvPr id="305" name="Group 304" descr="\documentclass{article}&#10;\input{Macros.tex}&#10;\begin{document}&#10;&#10;$\ket{k_1}_{b_1} \ket{k_2}_{b_2} \cdots \ket{k_n}_{b_n}$&#10;\end{document}" title="IguanaTex Shape Display">
            <a:extLst>
              <a:ext uri="{FF2B5EF4-FFF2-40B4-BE49-F238E27FC236}">
                <a16:creationId xmlns:a16="http://schemas.microsoft.com/office/drawing/2014/main" id="{45A323B5-62A3-7031-E7DB-DADA58CEB9B6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80401" y="2325153"/>
            <a:ext cx="2247622" cy="299045"/>
            <a:chOff x="2859007" y="3312000"/>
            <a:chExt cx="2247622" cy="299045"/>
          </a:xfrm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BF4F855-78E0-6905-30B8-27DA09ED04F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59007" y="3312000"/>
              <a:ext cx="10122" cy="258802"/>
            </a:xfrm>
            <a:custGeom>
              <a:avLst/>
              <a:gdLst>
                <a:gd name="csX0" fmla="*/ 10199 w 10122"/>
                <a:gd name="csY0" fmla="*/ 9380 h 258802"/>
                <a:gd name="csX1" fmla="*/ 5138 w 10122"/>
                <a:gd name="csY1" fmla="*/ 63 h 258802"/>
                <a:gd name="csX2" fmla="*/ 77 w 10122"/>
                <a:gd name="csY2" fmla="*/ 9380 h 258802"/>
                <a:gd name="csX3" fmla="*/ 77 w 10122"/>
                <a:gd name="csY3" fmla="*/ 249548 h 258802"/>
                <a:gd name="csX4" fmla="*/ 5138 w 10122"/>
                <a:gd name="csY4" fmla="*/ 258865 h 258802"/>
                <a:gd name="csX5" fmla="*/ 10199 w 10122"/>
                <a:gd name="csY5" fmla="*/ 249548 h 258802"/>
                <a:gd name="csX6" fmla="*/ 10199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199" y="9380"/>
                  </a:moveTo>
                  <a:cubicBezTo>
                    <a:pt x="10199" y="4721"/>
                    <a:pt x="10199" y="63"/>
                    <a:pt x="5138" y="63"/>
                  </a:cubicBezTo>
                  <a:cubicBezTo>
                    <a:pt x="77" y="63"/>
                    <a:pt x="77" y="4721"/>
                    <a:pt x="77" y="9380"/>
                  </a:cubicBezTo>
                  <a:lnTo>
                    <a:pt x="77" y="249548"/>
                  </a:lnTo>
                  <a:cubicBezTo>
                    <a:pt x="77" y="254207"/>
                    <a:pt x="77" y="258865"/>
                    <a:pt x="5138" y="258865"/>
                  </a:cubicBezTo>
                  <a:cubicBezTo>
                    <a:pt x="10199" y="258865"/>
                    <a:pt x="10199" y="254207"/>
                    <a:pt x="10199" y="249548"/>
                  </a:cubicBezTo>
                  <a:lnTo>
                    <a:pt x="10199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F479FB0-95F7-E452-EE8A-DDA29003D58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13104" y="3326493"/>
              <a:ext cx="114632" cy="182455"/>
            </a:xfrm>
            <a:custGeom>
              <a:avLst/>
              <a:gdLst>
                <a:gd name="csX0" fmla="*/ 58787 w 114632"/>
                <a:gd name="csY0" fmla="*/ 2910 h 182455"/>
                <a:gd name="csX1" fmla="*/ 55498 w 114632"/>
                <a:gd name="csY1" fmla="*/ 63 h 182455"/>
                <a:gd name="csX2" fmla="*/ 24625 w 114632"/>
                <a:gd name="csY2" fmla="*/ 2651 h 182455"/>
                <a:gd name="csX3" fmla="*/ 19817 w 114632"/>
                <a:gd name="csY3" fmla="*/ 7827 h 182455"/>
                <a:gd name="csX4" fmla="*/ 25891 w 114632"/>
                <a:gd name="csY4" fmla="*/ 10932 h 182455"/>
                <a:gd name="csX5" fmla="*/ 38543 w 114632"/>
                <a:gd name="csY5" fmla="*/ 15332 h 182455"/>
                <a:gd name="csX6" fmla="*/ 37784 w 114632"/>
                <a:gd name="csY6" fmla="*/ 20508 h 182455"/>
                <a:gd name="csX7" fmla="*/ 1092 w 114632"/>
                <a:gd name="csY7" fmla="*/ 169578 h 182455"/>
                <a:gd name="csX8" fmla="*/ 79 w 114632"/>
                <a:gd name="csY8" fmla="*/ 175272 h 182455"/>
                <a:gd name="csX9" fmla="*/ 7418 w 114632"/>
                <a:gd name="csY9" fmla="*/ 182518 h 182455"/>
                <a:gd name="csX10" fmla="*/ 16022 w 114632"/>
                <a:gd name="csY10" fmla="*/ 177083 h 182455"/>
                <a:gd name="csX11" fmla="*/ 30193 w 114632"/>
                <a:gd name="csY11" fmla="*/ 120406 h 182455"/>
                <a:gd name="csX12" fmla="*/ 59546 w 114632"/>
                <a:gd name="csY12" fmla="*/ 142404 h 182455"/>
                <a:gd name="csX13" fmla="*/ 58787 w 114632"/>
                <a:gd name="csY13" fmla="*/ 147839 h 182455"/>
                <a:gd name="csX14" fmla="*/ 57775 w 114632"/>
                <a:gd name="csY14" fmla="*/ 156897 h 182455"/>
                <a:gd name="csX15" fmla="*/ 81056 w 114632"/>
                <a:gd name="csY15" fmla="*/ 182518 h 182455"/>
                <a:gd name="csX16" fmla="*/ 101047 w 114632"/>
                <a:gd name="csY16" fmla="*/ 168802 h 182455"/>
                <a:gd name="csX17" fmla="*/ 110157 w 114632"/>
                <a:gd name="csY17" fmla="*/ 142663 h 182455"/>
                <a:gd name="csX18" fmla="*/ 107120 w 114632"/>
                <a:gd name="csY18" fmla="*/ 140075 h 182455"/>
                <a:gd name="csX19" fmla="*/ 103577 w 114632"/>
                <a:gd name="csY19" fmla="*/ 144733 h 182455"/>
                <a:gd name="csX20" fmla="*/ 81562 w 114632"/>
                <a:gd name="csY20" fmla="*/ 176825 h 182455"/>
                <a:gd name="csX21" fmla="*/ 73464 w 114632"/>
                <a:gd name="csY21" fmla="*/ 164661 h 182455"/>
                <a:gd name="csX22" fmla="*/ 75489 w 114632"/>
                <a:gd name="csY22" fmla="*/ 150168 h 182455"/>
                <a:gd name="csX23" fmla="*/ 76501 w 114632"/>
                <a:gd name="csY23" fmla="*/ 142145 h 182455"/>
                <a:gd name="csX24" fmla="*/ 39049 w 114632"/>
                <a:gd name="csY24" fmla="*/ 114971 h 182455"/>
                <a:gd name="csX25" fmla="*/ 60812 w 114632"/>
                <a:gd name="csY25" fmla="*/ 95820 h 182455"/>
                <a:gd name="csX26" fmla="*/ 96998 w 114632"/>
                <a:gd name="csY26" fmla="*/ 70975 h 182455"/>
                <a:gd name="csX27" fmla="*/ 99276 w 114632"/>
                <a:gd name="csY27" fmla="*/ 71233 h 182455"/>
                <a:gd name="csX28" fmla="*/ 104590 w 114632"/>
                <a:gd name="csY28" fmla="*/ 73304 h 182455"/>
                <a:gd name="csX29" fmla="*/ 105602 w 114632"/>
                <a:gd name="csY29" fmla="*/ 74339 h 182455"/>
                <a:gd name="csX30" fmla="*/ 91178 w 114632"/>
                <a:gd name="csY30" fmla="*/ 88314 h 182455"/>
                <a:gd name="csX31" fmla="*/ 100794 w 114632"/>
                <a:gd name="csY31" fmla="*/ 97372 h 182455"/>
                <a:gd name="csX32" fmla="*/ 114712 w 114632"/>
                <a:gd name="csY32" fmla="*/ 81585 h 182455"/>
                <a:gd name="csX33" fmla="*/ 97504 w 114632"/>
                <a:gd name="csY33" fmla="*/ 65281 h 182455"/>
                <a:gd name="csX34" fmla="*/ 60559 w 114632"/>
                <a:gd name="csY34" fmla="*/ 88056 h 182455"/>
                <a:gd name="csX35" fmla="*/ 32470 w 114632"/>
                <a:gd name="csY35" fmla="*/ 112124 h 182455"/>
                <a:gd name="csX36" fmla="*/ 58787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787" y="2910"/>
                  </a:moveTo>
                  <a:cubicBezTo>
                    <a:pt x="58787" y="2651"/>
                    <a:pt x="58787" y="63"/>
                    <a:pt x="55498" y="63"/>
                  </a:cubicBezTo>
                  <a:cubicBezTo>
                    <a:pt x="49678" y="63"/>
                    <a:pt x="31205" y="2133"/>
                    <a:pt x="24625" y="2651"/>
                  </a:cubicBezTo>
                  <a:cubicBezTo>
                    <a:pt x="22601" y="2910"/>
                    <a:pt x="19817" y="3168"/>
                    <a:pt x="19817" y="7827"/>
                  </a:cubicBezTo>
                  <a:cubicBezTo>
                    <a:pt x="19817" y="10932"/>
                    <a:pt x="22095" y="10932"/>
                    <a:pt x="25891" y="10932"/>
                  </a:cubicBezTo>
                  <a:cubicBezTo>
                    <a:pt x="38037" y="10932"/>
                    <a:pt x="38543" y="12744"/>
                    <a:pt x="38543" y="15332"/>
                  </a:cubicBezTo>
                  <a:lnTo>
                    <a:pt x="37784" y="20508"/>
                  </a:lnTo>
                  <a:lnTo>
                    <a:pt x="1092" y="169578"/>
                  </a:lnTo>
                  <a:cubicBezTo>
                    <a:pt x="79" y="173201"/>
                    <a:pt x="79" y="173719"/>
                    <a:pt x="79" y="175272"/>
                  </a:cubicBezTo>
                  <a:cubicBezTo>
                    <a:pt x="79" y="181224"/>
                    <a:pt x="5141" y="182518"/>
                    <a:pt x="7418" y="182518"/>
                  </a:cubicBezTo>
                  <a:cubicBezTo>
                    <a:pt x="10708" y="182518"/>
                    <a:pt x="14503" y="180189"/>
                    <a:pt x="16022" y="177083"/>
                  </a:cubicBezTo>
                  <a:cubicBezTo>
                    <a:pt x="17287" y="174754"/>
                    <a:pt x="28674" y="126876"/>
                    <a:pt x="30193" y="120406"/>
                  </a:cubicBezTo>
                  <a:cubicBezTo>
                    <a:pt x="38796" y="121182"/>
                    <a:pt x="59546" y="125323"/>
                    <a:pt x="59546" y="142404"/>
                  </a:cubicBezTo>
                  <a:cubicBezTo>
                    <a:pt x="59546" y="144216"/>
                    <a:pt x="59546" y="145251"/>
                    <a:pt x="58787" y="147839"/>
                  </a:cubicBezTo>
                  <a:cubicBezTo>
                    <a:pt x="58281" y="150944"/>
                    <a:pt x="57775" y="154050"/>
                    <a:pt x="57775" y="156897"/>
                  </a:cubicBezTo>
                  <a:cubicBezTo>
                    <a:pt x="57775" y="172166"/>
                    <a:pt x="67897" y="182518"/>
                    <a:pt x="81056" y="182518"/>
                  </a:cubicBezTo>
                  <a:cubicBezTo>
                    <a:pt x="88647" y="182518"/>
                    <a:pt x="95480" y="178378"/>
                    <a:pt x="101047" y="168802"/>
                  </a:cubicBezTo>
                  <a:cubicBezTo>
                    <a:pt x="107373" y="157415"/>
                    <a:pt x="110157" y="143180"/>
                    <a:pt x="110157" y="142663"/>
                  </a:cubicBezTo>
                  <a:cubicBezTo>
                    <a:pt x="110157" y="140075"/>
                    <a:pt x="107879" y="140075"/>
                    <a:pt x="107120" y="140075"/>
                  </a:cubicBezTo>
                  <a:cubicBezTo>
                    <a:pt x="104590" y="140075"/>
                    <a:pt x="104337" y="141110"/>
                    <a:pt x="103577" y="144733"/>
                  </a:cubicBezTo>
                  <a:cubicBezTo>
                    <a:pt x="98516" y="163626"/>
                    <a:pt x="92696" y="176825"/>
                    <a:pt x="81562" y="176825"/>
                  </a:cubicBezTo>
                  <a:cubicBezTo>
                    <a:pt x="76754" y="176825"/>
                    <a:pt x="73464" y="173978"/>
                    <a:pt x="73464" y="164661"/>
                  </a:cubicBezTo>
                  <a:cubicBezTo>
                    <a:pt x="73464" y="160261"/>
                    <a:pt x="74476" y="154309"/>
                    <a:pt x="75489" y="150168"/>
                  </a:cubicBezTo>
                  <a:cubicBezTo>
                    <a:pt x="76501" y="145768"/>
                    <a:pt x="76501" y="144733"/>
                    <a:pt x="76501" y="142145"/>
                  </a:cubicBezTo>
                  <a:cubicBezTo>
                    <a:pt x="76501" y="125323"/>
                    <a:pt x="60559" y="117818"/>
                    <a:pt x="39049" y="114971"/>
                  </a:cubicBezTo>
                  <a:cubicBezTo>
                    <a:pt x="46894" y="110312"/>
                    <a:pt x="54992" y="102031"/>
                    <a:pt x="60812" y="95820"/>
                  </a:cubicBezTo>
                  <a:cubicBezTo>
                    <a:pt x="72958" y="82103"/>
                    <a:pt x="84599" y="70975"/>
                    <a:pt x="96998" y="70975"/>
                  </a:cubicBezTo>
                  <a:cubicBezTo>
                    <a:pt x="98516" y="70975"/>
                    <a:pt x="98769" y="70975"/>
                    <a:pt x="99276" y="71233"/>
                  </a:cubicBezTo>
                  <a:cubicBezTo>
                    <a:pt x="102312" y="71751"/>
                    <a:pt x="102565" y="71751"/>
                    <a:pt x="104590" y="73304"/>
                  </a:cubicBezTo>
                  <a:cubicBezTo>
                    <a:pt x="105096" y="73563"/>
                    <a:pt x="105096" y="73821"/>
                    <a:pt x="105602" y="74339"/>
                  </a:cubicBezTo>
                  <a:cubicBezTo>
                    <a:pt x="93455" y="75115"/>
                    <a:pt x="91178" y="85209"/>
                    <a:pt x="91178" y="88314"/>
                  </a:cubicBezTo>
                  <a:cubicBezTo>
                    <a:pt x="91178" y="92455"/>
                    <a:pt x="93961" y="97372"/>
                    <a:pt x="100794" y="97372"/>
                  </a:cubicBezTo>
                  <a:cubicBezTo>
                    <a:pt x="107373" y="97372"/>
                    <a:pt x="114712" y="91679"/>
                    <a:pt x="114712" y="81585"/>
                  </a:cubicBezTo>
                  <a:cubicBezTo>
                    <a:pt x="114712" y="73821"/>
                    <a:pt x="108891" y="65281"/>
                    <a:pt x="97504" y="65281"/>
                  </a:cubicBezTo>
                  <a:cubicBezTo>
                    <a:pt x="90419" y="65281"/>
                    <a:pt x="78778" y="67351"/>
                    <a:pt x="60559" y="88056"/>
                  </a:cubicBezTo>
                  <a:cubicBezTo>
                    <a:pt x="51955" y="97890"/>
                    <a:pt x="42086" y="108242"/>
                    <a:pt x="32470" y="112124"/>
                  </a:cubicBezTo>
                  <a:lnTo>
                    <a:pt x="58787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7548C40-E8DF-607D-E5D4-0564806F22A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050233" y="3424630"/>
              <a:ext cx="64477" cy="120291"/>
            </a:xfrm>
            <a:custGeom>
              <a:avLst/>
              <a:gdLst>
                <a:gd name="csX0" fmla="*/ 40117 w 64477"/>
                <a:gd name="csY0" fmla="*/ 5137 h 120291"/>
                <a:gd name="csX1" fmla="*/ 34803 w 64477"/>
                <a:gd name="csY1" fmla="*/ 64 h 120291"/>
                <a:gd name="csX2" fmla="*/ 85 w 64477"/>
                <a:gd name="csY2" fmla="*/ 11659 h 120291"/>
                <a:gd name="csX3" fmla="*/ 85 w 64477"/>
                <a:gd name="csY3" fmla="*/ 18180 h 120291"/>
                <a:gd name="csX4" fmla="*/ 25769 w 64477"/>
                <a:gd name="csY4" fmla="*/ 13108 h 120291"/>
                <a:gd name="csX5" fmla="*/ 25769 w 64477"/>
                <a:gd name="csY5" fmla="*/ 105500 h 120291"/>
                <a:gd name="csX6" fmla="*/ 8056 w 64477"/>
                <a:gd name="csY6" fmla="*/ 113834 h 120291"/>
                <a:gd name="csX7" fmla="*/ 1325 w 64477"/>
                <a:gd name="csY7" fmla="*/ 113834 h 120291"/>
                <a:gd name="csX8" fmla="*/ 1325 w 64477"/>
                <a:gd name="csY8" fmla="*/ 120356 h 120291"/>
                <a:gd name="csX9" fmla="*/ 32855 w 64477"/>
                <a:gd name="csY9" fmla="*/ 119631 h 120291"/>
                <a:gd name="csX10" fmla="*/ 64562 w 64477"/>
                <a:gd name="csY10" fmla="*/ 120356 h 120291"/>
                <a:gd name="csX11" fmla="*/ 64562 w 64477"/>
                <a:gd name="csY11" fmla="*/ 113834 h 120291"/>
                <a:gd name="csX12" fmla="*/ 57831 w 64477"/>
                <a:gd name="csY12" fmla="*/ 113834 h 120291"/>
                <a:gd name="csX13" fmla="*/ 40117 w 64477"/>
                <a:gd name="csY13" fmla="*/ 105500 h 120291"/>
                <a:gd name="csX14" fmla="*/ 40117 w 64477"/>
                <a:gd name="csY14" fmla="*/ 5137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0291">
                  <a:moveTo>
                    <a:pt x="40117" y="5137"/>
                  </a:moveTo>
                  <a:cubicBezTo>
                    <a:pt x="40117" y="245"/>
                    <a:pt x="39763" y="64"/>
                    <a:pt x="34803" y="64"/>
                  </a:cubicBezTo>
                  <a:cubicBezTo>
                    <a:pt x="23467" y="11477"/>
                    <a:pt x="7347" y="11659"/>
                    <a:pt x="85" y="11659"/>
                  </a:cubicBezTo>
                  <a:lnTo>
                    <a:pt x="85" y="18180"/>
                  </a:lnTo>
                  <a:cubicBezTo>
                    <a:pt x="4336" y="18180"/>
                    <a:pt x="16027" y="18180"/>
                    <a:pt x="25769" y="13108"/>
                  </a:cubicBezTo>
                  <a:lnTo>
                    <a:pt x="25769" y="105500"/>
                  </a:lnTo>
                  <a:cubicBezTo>
                    <a:pt x="25769" y="111479"/>
                    <a:pt x="25769" y="113834"/>
                    <a:pt x="8056" y="113834"/>
                  </a:cubicBezTo>
                  <a:lnTo>
                    <a:pt x="1325" y="113834"/>
                  </a:lnTo>
                  <a:lnTo>
                    <a:pt x="1325" y="120356"/>
                  </a:lnTo>
                  <a:cubicBezTo>
                    <a:pt x="4513" y="120174"/>
                    <a:pt x="26301" y="119631"/>
                    <a:pt x="32855" y="119631"/>
                  </a:cubicBezTo>
                  <a:cubicBezTo>
                    <a:pt x="38346" y="119631"/>
                    <a:pt x="60665" y="120174"/>
                    <a:pt x="64562" y="120356"/>
                  </a:cubicBezTo>
                  <a:lnTo>
                    <a:pt x="64562" y="113834"/>
                  </a:lnTo>
                  <a:lnTo>
                    <a:pt x="57831" y="113834"/>
                  </a:lnTo>
                  <a:cubicBezTo>
                    <a:pt x="40117" y="113834"/>
                    <a:pt x="40117" y="111479"/>
                    <a:pt x="40117" y="105500"/>
                  </a:cubicBezTo>
                  <a:lnTo>
                    <a:pt x="40117" y="51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77B65A3-EF68-A371-88A0-17001BEFA7E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58365" y="3312000"/>
              <a:ext cx="56430" cy="258802"/>
            </a:xfrm>
            <a:custGeom>
              <a:avLst/>
              <a:gdLst>
                <a:gd name="csX0" fmla="*/ 55254 w 56430"/>
                <a:gd name="csY0" fmla="*/ 133864 h 258802"/>
                <a:gd name="csX1" fmla="*/ 56520 w 56430"/>
                <a:gd name="csY1" fmla="*/ 129464 h 258802"/>
                <a:gd name="csX2" fmla="*/ 55254 w 56430"/>
                <a:gd name="csY2" fmla="*/ 125064 h 258802"/>
                <a:gd name="csX3" fmla="*/ 10970 w 56430"/>
                <a:gd name="csY3" fmla="*/ 6015 h 258802"/>
                <a:gd name="csX4" fmla="*/ 5150 w 56430"/>
                <a:gd name="csY4" fmla="*/ 63 h 258802"/>
                <a:gd name="csX5" fmla="*/ 89 w 56430"/>
                <a:gd name="csY5" fmla="*/ 5239 h 258802"/>
                <a:gd name="csX6" fmla="*/ 1354 w 56430"/>
                <a:gd name="csY6" fmla="*/ 9380 h 258802"/>
                <a:gd name="csX7" fmla="*/ 46144 w 56430"/>
                <a:gd name="csY7" fmla="*/ 129464 h 258802"/>
                <a:gd name="csX8" fmla="*/ 1354 w 56430"/>
                <a:gd name="csY8" fmla="*/ 249031 h 258802"/>
                <a:gd name="csX9" fmla="*/ 89 w 56430"/>
                <a:gd name="csY9" fmla="*/ 253689 h 258802"/>
                <a:gd name="csX10" fmla="*/ 5150 w 56430"/>
                <a:gd name="csY10" fmla="*/ 258865 h 258802"/>
                <a:gd name="csX11" fmla="*/ 10464 w 56430"/>
                <a:gd name="csY11" fmla="*/ 253689 h 258802"/>
                <a:gd name="csX12" fmla="*/ 55254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54" y="133864"/>
                  </a:moveTo>
                  <a:cubicBezTo>
                    <a:pt x="56520" y="130758"/>
                    <a:pt x="56520" y="130240"/>
                    <a:pt x="56520" y="129464"/>
                  </a:cubicBezTo>
                  <a:cubicBezTo>
                    <a:pt x="56520" y="128687"/>
                    <a:pt x="56520" y="128170"/>
                    <a:pt x="55254" y="125064"/>
                  </a:cubicBezTo>
                  <a:lnTo>
                    <a:pt x="10970" y="6015"/>
                  </a:lnTo>
                  <a:cubicBezTo>
                    <a:pt x="9452" y="1616"/>
                    <a:pt x="7934" y="63"/>
                    <a:pt x="5150" y="63"/>
                  </a:cubicBezTo>
                  <a:cubicBezTo>
                    <a:pt x="2367" y="63"/>
                    <a:pt x="89" y="2392"/>
                    <a:pt x="89" y="5239"/>
                  </a:cubicBezTo>
                  <a:cubicBezTo>
                    <a:pt x="89" y="6015"/>
                    <a:pt x="89" y="6533"/>
                    <a:pt x="1354" y="9380"/>
                  </a:cubicBezTo>
                  <a:lnTo>
                    <a:pt x="46144" y="129464"/>
                  </a:lnTo>
                  <a:lnTo>
                    <a:pt x="1354" y="249031"/>
                  </a:lnTo>
                  <a:cubicBezTo>
                    <a:pt x="89" y="251877"/>
                    <a:pt x="89" y="252395"/>
                    <a:pt x="89" y="253689"/>
                  </a:cubicBezTo>
                  <a:cubicBezTo>
                    <a:pt x="89" y="256536"/>
                    <a:pt x="2367" y="258865"/>
                    <a:pt x="5150" y="258865"/>
                  </a:cubicBezTo>
                  <a:cubicBezTo>
                    <a:pt x="8440" y="258865"/>
                    <a:pt x="9452" y="256277"/>
                    <a:pt x="10464" y="253689"/>
                  </a:cubicBezTo>
                  <a:lnTo>
                    <a:pt x="55254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F613767-E04A-050E-8A20-DA732C30162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254547" y="3458016"/>
              <a:ext cx="71739" cy="127537"/>
            </a:xfrm>
            <a:custGeom>
              <a:avLst/>
              <a:gdLst>
                <a:gd name="csX0" fmla="*/ 35166 w 71739"/>
                <a:gd name="csY0" fmla="*/ 5501 h 127537"/>
                <a:gd name="csX1" fmla="*/ 35874 w 71739"/>
                <a:gd name="csY1" fmla="*/ 2602 h 127537"/>
                <a:gd name="csX2" fmla="*/ 33040 w 71739"/>
                <a:gd name="csY2" fmla="*/ 66 h 127537"/>
                <a:gd name="csX3" fmla="*/ 10367 w 71739"/>
                <a:gd name="csY3" fmla="*/ 1877 h 127537"/>
                <a:gd name="csX4" fmla="*/ 6470 w 71739"/>
                <a:gd name="csY4" fmla="*/ 6044 h 127537"/>
                <a:gd name="csX5" fmla="*/ 11075 w 71739"/>
                <a:gd name="csY5" fmla="*/ 8580 h 127537"/>
                <a:gd name="csX6" fmla="*/ 19578 w 71739"/>
                <a:gd name="csY6" fmla="*/ 11298 h 127537"/>
                <a:gd name="csX7" fmla="*/ 16744 w 71739"/>
                <a:gd name="csY7" fmla="*/ 23979 h 127537"/>
                <a:gd name="csX8" fmla="*/ 12670 w 71739"/>
                <a:gd name="csY8" fmla="*/ 40646 h 127537"/>
                <a:gd name="csX9" fmla="*/ 979 w 71739"/>
                <a:gd name="csY9" fmla="*/ 88835 h 127537"/>
                <a:gd name="csX10" fmla="*/ 93 w 71739"/>
                <a:gd name="csY10" fmla="*/ 97712 h 127537"/>
                <a:gd name="csX11" fmla="*/ 26132 w 71739"/>
                <a:gd name="csY11" fmla="*/ 127603 h 127537"/>
                <a:gd name="csX12" fmla="*/ 71833 w 71739"/>
                <a:gd name="csY12" fmla="*/ 76154 h 127537"/>
                <a:gd name="csX13" fmla="*/ 45263 w 71739"/>
                <a:gd name="csY13" fmla="*/ 45900 h 127537"/>
                <a:gd name="csX14" fmla="*/ 22944 w 71739"/>
                <a:gd name="csY14" fmla="*/ 55864 h 127537"/>
                <a:gd name="csX15" fmla="*/ 35166 w 71739"/>
                <a:gd name="csY15" fmla="*/ 5501 h 127537"/>
                <a:gd name="csX16" fmla="*/ 26309 w 71739"/>
                <a:gd name="csY16" fmla="*/ 122531 h 127537"/>
                <a:gd name="csX17" fmla="*/ 12670 w 71739"/>
                <a:gd name="csY17" fmla="*/ 104052 h 127537"/>
                <a:gd name="csX18" fmla="*/ 19224 w 71739"/>
                <a:gd name="csY18" fmla="*/ 70719 h 127537"/>
                <a:gd name="csX19" fmla="*/ 23652 w 71739"/>
                <a:gd name="csY19" fmla="*/ 62929 h 127537"/>
                <a:gd name="csX20" fmla="*/ 44731 w 71739"/>
                <a:gd name="csY20" fmla="*/ 50972 h 127537"/>
                <a:gd name="csX21" fmla="*/ 57662 w 71739"/>
                <a:gd name="csY21" fmla="*/ 68545 h 127537"/>
                <a:gd name="csX22" fmla="*/ 48451 w 71739"/>
                <a:gd name="csY22" fmla="*/ 104958 h 127537"/>
                <a:gd name="csX23" fmla="*/ 26309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66" y="5501"/>
                  </a:moveTo>
                  <a:cubicBezTo>
                    <a:pt x="35343" y="5138"/>
                    <a:pt x="35874" y="2783"/>
                    <a:pt x="35874" y="2602"/>
                  </a:cubicBezTo>
                  <a:cubicBezTo>
                    <a:pt x="35874" y="1696"/>
                    <a:pt x="35166" y="66"/>
                    <a:pt x="33040" y="66"/>
                  </a:cubicBezTo>
                  <a:cubicBezTo>
                    <a:pt x="29498" y="66"/>
                    <a:pt x="14795" y="1515"/>
                    <a:pt x="10367" y="1877"/>
                  </a:cubicBezTo>
                  <a:cubicBezTo>
                    <a:pt x="8950" y="2059"/>
                    <a:pt x="6470" y="2240"/>
                    <a:pt x="6470" y="6044"/>
                  </a:cubicBezTo>
                  <a:cubicBezTo>
                    <a:pt x="6470" y="8580"/>
                    <a:pt x="8950" y="8580"/>
                    <a:pt x="11075" y="8580"/>
                  </a:cubicBezTo>
                  <a:cubicBezTo>
                    <a:pt x="19578" y="8580"/>
                    <a:pt x="19578" y="9848"/>
                    <a:pt x="19578" y="11298"/>
                  </a:cubicBezTo>
                  <a:cubicBezTo>
                    <a:pt x="19578" y="12566"/>
                    <a:pt x="17807" y="19812"/>
                    <a:pt x="16744" y="23979"/>
                  </a:cubicBezTo>
                  <a:lnTo>
                    <a:pt x="12670" y="40646"/>
                  </a:lnTo>
                  <a:cubicBezTo>
                    <a:pt x="11075" y="46805"/>
                    <a:pt x="1333" y="86480"/>
                    <a:pt x="979" y="88835"/>
                  </a:cubicBezTo>
                  <a:cubicBezTo>
                    <a:pt x="93" y="93183"/>
                    <a:pt x="93" y="95538"/>
                    <a:pt x="93" y="97712"/>
                  </a:cubicBezTo>
                  <a:cubicBezTo>
                    <a:pt x="93" y="116009"/>
                    <a:pt x="11430" y="127603"/>
                    <a:pt x="26132" y="127603"/>
                  </a:cubicBezTo>
                  <a:cubicBezTo>
                    <a:pt x="48274" y="127603"/>
                    <a:pt x="71833" y="102966"/>
                    <a:pt x="71833" y="76154"/>
                  </a:cubicBezTo>
                  <a:cubicBezTo>
                    <a:pt x="71833" y="54958"/>
                    <a:pt x="57485" y="45900"/>
                    <a:pt x="45263" y="45900"/>
                  </a:cubicBezTo>
                  <a:cubicBezTo>
                    <a:pt x="36052" y="45900"/>
                    <a:pt x="28258" y="51153"/>
                    <a:pt x="22944" y="55864"/>
                  </a:cubicBezTo>
                  <a:lnTo>
                    <a:pt x="35166" y="5501"/>
                  </a:lnTo>
                  <a:close/>
                  <a:moveTo>
                    <a:pt x="26309" y="122531"/>
                  </a:moveTo>
                  <a:cubicBezTo>
                    <a:pt x="17629" y="122531"/>
                    <a:pt x="12670" y="114741"/>
                    <a:pt x="12670" y="104052"/>
                  </a:cubicBezTo>
                  <a:cubicBezTo>
                    <a:pt x="12670" y="97350"/>
                    <a:pt x="14264" y="91190"/>
                    <a:pt x="19224" y="70719"/>
                  </a:cubicBezTo>
                  <a:cubicBezTo>
                    <a:pt x="20286" y="67277"/>
                    <a:pt x="20286" y="66914"/>
                    <a:pt x="23652" y="62929"/>
                  </a:cubicBezTo>
                  <a:cubicBezTo>
                    <a:pt x="30383" y="54958"/>
                    <a:pt x="38354" y="50972"/>
                    <a:pt x="44731" y="50972"/>
                  </a:cubicBezTo>
                  <a:cubicBezTo>
                    <a:pt x="51640" y="50972"/>
                    <a:pt x="57662" y="56226"/>
                    <a:pt x="57662" y="68545"/>
                  </a:cubicBezTo>
                  <a:cubicBezTo>
                    <a:pt x="57662" y="75972"/>
                    <a:pt x="53765" y="94451"/>
                    <a:pt x="48451" y="104958"/>
                  </a:cubicBezTo>
                  <a:cubicBezTo>
                    <a:pt x="44200" y="113835"/>
                    <a:pt x="35343" y="122531"/>
                    <a:pt x="26309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3E23229-AFDE-76E3-1C09-8B59037C3F9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349939" y="3523441"/>
              <a:ext cx="52001" cy="86181"/>
            </a:xfrm>
            <a:custGeom>
              <a:avLst/>
              <a:gdLst>
                <a:gd name="csX0" fmla="*/ 32361 w 52001"/>
                <a:gd name="csY0" fmla="*/ 3949 h 86181"/>
                <a:gd name="csX1" fmla="*/ 27806 w 52001"/>
                <a:gd name="csY1" fmla="*/ 67 h 86181"/>
                <a:gd name="csX2" fmla="*/ 2247 w 52001"/>
                <a:gd name="csY2" fmla="*/ 8348 h 86181"/>
                <a:gd name="csX3" fmla="*/ 97 w 52001"/>
                <a:gd name="csY3" fmla="*/ 8348 h 86181"/>
                <a:gd name="csX4" fmla="*/ 97 w 52001"/>
                <a:gd name="csY4" fmla="*/ 14042 h 86181"/>
                <a:gd name="csX5" fmla="*/ 2247 w 52001"/>
                <a:gd name="csY5" fmla="*/ 14042 h 86181"/>
                <a:gd name="csX6" fmla="*/ 20720 w 52001"/>
                <a:gd name="csY6" fmla="*/ 10419 h 86181"/>
                <a:gd name="csX7" fmla="*/ 20720 w 52001"/>
                <a:gd name="csY7" fmla="*/ 75119 h 86181"/>
                <a:gd name="csX8" fmla="*/ 7308 w 52001"/>
                <a:gd name="csY8" fmla="*/ 80554 h 86181"/>
                <a:gd name="csX9" fmla="*/ 982 w 52001"/>
                <a:gd name="csY9" fmla="*/ 80554 h 86181"/>
                <a:gd name="csX10" fmla="*/ 982 w 52001"/>
                <a:gd name="csY10" fmla="*/ 86248 h 86181"/>
                <a:gd name="csX11" fmla="*/ 26540 w 52001"/>
                <a:gd name="csY11" fmla="*/ 85730 h 86181"/>
                <a:gd name="csX12" fmla="*/ 52098 w 52001"/>
                <a:gd name="csY12" fmla="*/ 86248 h 86181"/>
                <a:gd name="csX13" fmla="*/ 52098 w 52001"/>
                <a:gd name="csY13" fmla="*/ 80554 h 86181"/>
                <a:gd name="csX14" fmla="*/ 45772 w 52001"/>
                <a:gd name="csY14" fmla="*/ 80554 h 86181"/>
                <a:gd name="csX15" fmla="*/ 32361 w 52001"/>
                <a:gd name="csY15" fmla="*/ 75119 h 86181"/>
                <a:gd name="csX16" fmla="*/ 32361 w 52001"/>
                <a:gd name="csY16" fmla="*/ 3949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2001" h="86181">
                  <a:moveTo>
                    <a:pt x="32361" y="3949"/>
                  </a:moveTo>
                  <a:cubicBezTo>
                    <a:pt x="32361" y="67"/>
                    <a:pt x="31981" y="67"/>
                    <a:pt x="27806" y="67"/>
                  </a:cubicBezTo>
                  <a:cubicBezTo>
                    <a:pt x="18822" y="8348"/>
                    <a:pt x="4778" y="8348"/>
                    <a:pt x="2247" y="8348"/>
                  </a:cubicBezTo>
                  <a:lnTo>
                    <a:pt x="97" y="8348"/>
                  </a:lnTo>
                  <a:lnTo>
                    <a:pt x="97" y="14042"/>
                  </a:lnTo>
                  <a:lnTo>
                    <a:pt x="2247" y="14042"/>
                  </a:lnTo>
                  <a:cubicBezTo>
                    <a:pt x="5158" y="14042"/>
                    <a:pt x="13382" y="13654"/>
                    <a:pt x="20720" y="10419"/>
                  </a:cubicBezTo>
                  <a:lnTo>
                    <a:pt x="20720" y="75119"/>
                  </a:lnTo>
                  <a:cubicBezTo>
                    <a:pt x="20720" y="79131"/>
                    <a:pt x="20720" y="80554"/>
                    <a:pt x="7308" y="80554"/>
                  </a:cubicBezTo>
                  <a:lnTo>
                    <a:pt x="982" y="80554"/>
                  </a:lnTo>
                  <a:lnTo>
                    <a:pt x="982" y="86248"/>
                  </a:lnTo>
                  <a:cubicBezTo>
                    <a:pt x="7941" y="85730"/>
                    <a:pt x="19202" y="85730"/>
                    <a:pt x="26540" y="85730"/>
                  </a:cubicBezTo>
                  <a:cubicBezTo>
                    <a:pt x="33879" y="85730"/>
                    <a:pt x="45140" y="85730"/>
                    <a:pt x="52098" y="86248"/>
                  </a:cubicBezTo>
                  <a:lnTo>
                    <a:pt x="52098" y="80554"/>
                  </a:lnTo>
                  <a:lnTo>
                    <a:pt x="45772" y="80554"/>
                  </a:lnTo>
                  <a:cubicBezTo>
                    <a:pt x="32361" y="80554"/>
                    <a:pt x="32361" y="79131"/>
                    <a:pt x="32361" y="75119"/>
                  </a:cubicBezTo>
                  <a:lnTo>
                    <a:pt x="32361" y="39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1CBC9D7-7402-F416-5BE2-77CFA4FDA6D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515547" y="3312000"/>
              <a:ext cx="10122" cy="258802"/>
            </a:xfrm>
            <a:custGeom>
              <a:avLst/>
              <a:gdLst>
                <a:gd name="csX0" fmla="*/ 10225 w 10122"/>
                <a:gd name="csY0" fmla="*/ 9380 h 258802"/>
                <a:gd name="csX1" fmla="*/ 5164 w 10122"/>
                <a:gd name="csY1" fmla="*/ 63 h 258802"/>
                <a:gd name="csX2" fmla="*/ 103 w 10122"/>
                <a:gd name="csY2" fmla="*/ 9380 h 258802"/>
                <a:gd name="csX3" fmla="*/ 103 w 10122"/>
                <a:gd name="csY3" fmla="*/ 249548 h 258802"/>
                <a:gd name="csX4" fmla="*/ 5164 w 10122"/>
                <a:gd name="csY4" fmla="*/ 258865 h 258802"/>
                <a:gd name="csX5" fmla="*/ 10225 w 10122"/>
                <a:gd name="csY5" fmla="*/ 249548 h 258802"/>
                <a:gd name="csX6" fmla="*/ 10225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25" y="9380"/>
                  </a:moveTo>
                  <a:cubicBezTo>
                    <a:pt x="10225" y="4721"/>
                    <a:pt x="10225" y="63"/>
                    <a:pt x="5164" y="63"/>
                  </a:cubicBezTo>
                  <a:cubicBezTo>
                    <a:pt x="103" y="63"/>
                    <a:pt x="103" y="4721"/>
                    <a:pt x="103" y="9380"/>
                  </a:cubicBezTo>
                  <a:lnTo>
                    <a:pt x="103" y="249548"/>
                  </a:lnTo>
                  <a:cubicBezTo>
                    <a:pt x="103" y="254207"/>
                    <a:pt x="103" y="258865"/>
                    <a:pt x="5164" y="258865"/>
                  </a:cubicBezTo>
                  <a:cubicBezTo>
                    <a:pt x="10225" y="258865"/>
                    <a:pt x="10225" y="254207"/>
                    <a:pt x="10225" y="249548"/>
                  </a:cubicBezTo>
                  <a:lnTo>
                    <a:pt x="10225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A4D4B61-5361-5298-8CC1-CBCC2D598CA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569644" y="3326493"/>
              <a:ext cx="114632" cy="182455"/>
            </a:xfrm>
            <a:custGeom>
              <a:avLst/>
              <a:gdLst>
                <a:gd name="csX0" fmla="*/ 58813 w 114632"/>
                <a:gd name="csY0" fmla="*/ 2910 h 182455"/>
                <a:gd name="csX1" fmla="*/ 55524 w 114632"/>
                <a:gd name="csY1" fmla="*/ 63 h 182455"/>
                <a:gd name="csX2" fmla="*/ 24651 w 114632"/>
                <a:gd name="csY2" fmla="*/ 2651 h 182455"/>
                <a:gd name="csX3" fmla="*/ 19843 w 114632"/>
                <a:gd name="csY3" fmla="*/ 7827 h 182455"/>
                <a:gd name="csX4" fmla="*/ 25917 w 114632"/>
                <a:gd name="csY4" fmla="*/ 10932 h 182455"/>
                <a:gd name="csX5" fmla="*/ 38569 w 114632"/>
                <a:gd name="csY5" fmla="*/ 15332 h 182455"/>
                <a:gd name="csX6" fmla="*/ 37810 w 114632"/>
                <a:gd name="csY6" fmla="*/ 20508 h 182455"/>
                <a:gd name="csX7" fmla="*/ 1118 w 114632"/>
                <a:gd name="csY7" fmla="*/ 169578 h 182455"/>
                <a:gd name="csX8" fmla="*/ 105 w 114632"/>
                <a:gd name="csY8" fmla="*/ 175272 h 182455"/>
                <a:gd name="csX9" fmla="*/ 7444 w 114632"/>
                <a:gd name="csY9" fmla="*/ 182518 h 182455"/>
                <a:gd name="csX10" fmla="*/ 16048 w 114632"/>
                <a:gd name="csY10" fmla="*/ 177083 h 182455"/>
                <a:gd name="csX11" fmla="*/ 30218 w 114632"/>
                <a:gd name="csY11" fmla="*/ 120406 h 182455"/>
                <a:gd name="csX12" fmla="*/ 59572 w 114632"/>
                <a:gd name="csY12" fmla="*/ 142404 h 182455"/>
                <a:gd name="csX13" fmla="*/ 58813 w 114632"/>
                <a:gd name="csY13" fmla="*/ 147839 h 182455"/>
                <a:gd name="csX14" fmla="*/ 57801 w 114632"/>
                <a:gd name="csY14" fmla="*/ 156897 h 182455"/>
                <a:gd name="csX15" fmla="*/ 81082 w 114632"/>
                <a:gd name="csY15" fmla="*/ 182518 h 182455"/>
                <a:gd name="csX16" fmla="*/ 101073 w 114632"/>
                <a:gd name="csY16" fmla="*/ 168802 h 182455"/>
                <a:gd name="csX17" fmla="*/ 110183 w 114632"/>
                <a:gd name="csY17" fmla="*/ 142663 h 182455"/>
                <a:gd name="csX18" fmla="*/ 107146 w 114632"/>
                <a:gd name="csY18" fmla="*/ 140075 h 182455"/>
                <a:gd name="csX19" fmla="*/ 103603 w 114632"/>
                <a:gd name="csY19" fmla="*/ 144733 h 182455"/>
                <a:gd name="csX20" fmla="*/ 81588 w 114632"/>
                <a:gd name="csY20" fmla="*/ 176825 h 182455"/>
                <a:gd name="csX21" fmla="*/ 73490 w 114632"/>
                <a:gd name="csY21" fmla="*/ 164661 h 182455"/>
                <a:gd name="csX22" fmla="*/ 75515 w 114632"/>
                <a:gd name="csY22" fmla="*/ 150168 h 182455"/>
                <a:gd name="csX23" fmla="*/ 76527 w 114632"/>
                <a:gd name="csY23" fmla="*/ 142145 h 182455"/>
                <a:gd name="csX24" fmla="*/ 39075 w 114632"/>
                <a:gd name="csY24" fmla="*/ 114971 h 182455"/>
                <a:gd name="csX25" fmla="*/ 60838 w 114632"/>
                <a:gd name="csY25" fmla="*/ 95820 h 182455"/>
                <a:gd name="csX26" fmla="*/ 97024 w 114632"/>
                <a:gd name="csY26" fmla="*/ 70975 h 182455"/>
                <a:gd name="csX27" fmla="*/ 99301 w 114632"/>
                <a:gd name="csY27" fmla="*/ 71233 h 182455"/>
                <a:gd name="csX28" fmla="*/ 104615 w 114632"/>
                <a:gd name="csY28" fmla="*/ 73304 h 182455"/>
                <a:gd name="csX29" fmla="*/ 105628 w 114632"/>
                <a:gd name="csY29" fmla="*/ 74339 h 182455"/>
                <a:gd name="csX30" fmla="*/ 91204 w 114632"/>
                <a:gd name="csY30" fmla="*/ 88314 h 182455"/>
                <a:gd name="csX31" fmla="*/ 100820 w 114632"/>
                <a:gd name="csY31" fmla="*/ 97372 h 182455"/>
                <a:gd name="csX32" fmla="*/ 114737 w 114632"/>
                <a:gd name="csY32" fmla="*/ 81585 h 182455"/>
                <a:gd name="csX33" fmla="*/ 97530 w 114632"/>
                <a:gd name="csY33" fmla="*/ 65281 h 182455"/>
                <a:gd name="csX34" fmla="*/ 60585 w 114632"/>
                <a:gd name="csY34" fmla="*/ 88056 h 182455"/>
                <a:gd name="csX35" fmla="*/ 32496 w 114632"/>
                <a:gd name="csY35" fmla="*/ 112124 h 182455"/>
                <a:gd name="csX36" fmla="*/ 58813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13" y="2910"/>
                  </a:moveTo>
                  <a:cubicBezTo>
                    <a:pt x="58813" y="2651"/>
                    <a:pt x="58813" y="63"/>
                    <a:pt x="55524" y="63"/>
                  </a:cubicBezTo>
                  <a:cubicBezTo>
                    <a:pt x="49703" y="63"/>
                    <a:pt x="31231" y="2133"/>
                    <a:pt x="24651" y="2651"/>
                  </a:cubicBezTo>
                  <a:cubicBezTo>
                    <a:pt x="22627" y="2910"/>
                    <a:pt x="19843" y="3168"/>
                    <a:pt x="19843" y="7827"/>
                  </a:cubicBezTo>
                  <a:cubicBezTo>
                    <a:pt x="19843" y="10932"/>
                    <a:pt x="22121" y="10932"/>
                    <a:pt x="25917" y="10932"/>
                  </a:cubicBezTo>
                  <a:cubicBezTo>
                    <a:pt x="38063" y="10932"/>
                    <a:pt x="38569" y="12744"/>
                    <a:pt x="38569" y="15332"/>
                  </a:cubicBezTo>
                  <a:lnTo>
                    <a:pt x="37810" y="20508"/>
                  </a:lnTo>
                  <a:lnTo>
                    <a:pt x="1118" y="169578"/>
                  </a:lnTo>
                  <a:cubicBezTo>
                    <a:pt x="105" y="173201"/>
                    <a:pt x="105" y="173719"/>
                    <a:pt x="105" y="175272"/>
                  </a:cubicBezTo>
                  <a:cubicBezTo>
                    <a:pt x="105" y="181224"/>
                    <a:pt x="5166" y="182518"/>
                    <a:pt x="7444" y="182518"/>
                  </a:cubicBezTo>
                  <a:cubicBezTo>
                    <a:pt x="10733" y="182518"/>
                    <a:pt x="14529" y="180189"/>
                    <a:pt x="16048" y="177083"/>
                  </a:cubicBezTo>
                  <a:cubicBezTo>
                    <a:pt x="17313" y="174754"/>
                    <a:pt x="28700" y="126876"/>
                    <a:pt x="30218" y="120406"/>
                  </a:cubicBezTo>
                  <a:cubicBezTo>
                    <a:pt x="38822" y="121182"/>
                    <a:pt x="59572" y="125323"/>
                    <a:pt x="59572" y="142404"/>
                  </a:cubicBezTo>
                  <a:cubicBezTo>
                    <a:pt x="59572" y="144216"/>
                    <a:pt x="59572" y="145251"/>
                    <a:pt x="58813" y="147839"/>
                  </a:cubicBezTo>
                  <a:cubicBezTo>
                    <a:pt x="58307" y="150944"/>
                    <a:pt x="57801" y="154050"/>
                    <a:pt x="57801" y="156897"/>
                  </a:cubicBezTo>
                  <a:cubicBezTo>
                    <a:pt x="57801" y="172166"/>
                    <a:pt x="67923" y="182518"/>
                    <a:pt x="81082" y="182518"/>
                  </a:cubicBezTo>
                  <a:cubicBezTo>
                    <a:pt x="88673" y="182518"/>
                    <a:pt x="95506" y="178378"/>
                    <a:pt x="101073" y="168802"/>
                  </a:cubicBezTo>
                  <a:cubicBezTo>
                    <a:pt x="107399" y="157415"/>
                    <a:pt x="110183" y="143180"/>
                    <a:pt x="110183" y="142663"/>
                  </a:cubicBezTo>
                  <a:cubicBezTo>
                    <a:pt x="110183" y="140075"/>
                    <a:pt x="107905" y="140075"/>
                    <a:pt x="107146" y="140075"/>
                  </a:cubicBezTo>
                  <a:cubicBezTo>
                    <a:pt x="104615" y="140075"/>
                    <a:pt x="104362" y="141110"/>
                    <a:pt x="103603" y="144733"/>
                  </a:cubicBezTo>
                  <a:cubicBezTo>
                    <a:pt x="98542" y="163626"/>
                    <a:pt x="92722" y="176825"/>
                    <a:pt x="81588" y="176825"/>
                  </a:cubicBezTo>
                  <a:cubicBezTo>
                    <a:pt x="76780" y="176825"/>
                    <a:pt x="73490" y="173978"/>
                    <a:pt x="73490" y="164661"/>
                  </a:cubicBezTo>
                  <a:cubicBezTo>
                    <a:pt x="73490" y="160261"/>
                    <a:pt x="74502" y="154309"/>
                    <a:pt x="75515" y="150168"/>
                  </a:cubicBezTo>
                  <a:cubicBezTo>
                    <a:pt x="76527" y="145768"/>
                    <a:pt x="76527" y="144733"/>
                    <a:pt x="76527" y="142145"/>
                  </a:cubicBezTo>
                  <a:cubicBezTo>
                    <a:pt x="76527" y="125323"/>
                    <a:pt x="60585" y="117818"/>
                    <a:pt x="39075" y="114971"/>
                  </a:cubicBezTo>
                  <a:cubicBezTo>
                    <a:pt x="46920" y="110312"/>
                    <a:pt x="55017" y="102031"/>
                    <a:pt x="60838" y="95820"/>
                  </a:cubicBezTo>
                  <a:cubicBezTo>
                    <a:pt x="72984" y="82103"/>
                    <a:pt x="84624" y="70975"/>
                    <a:pt x="97024" y="70975"/>
                  </a:cubicBezTo>
                  <a:cubicBezTo>
                    <a:pt x="98542" y="70975"/>
                    <a:pt x="98795" y="70975"/>
                    <a:pt x="99301" y="71233"/>
                  </a:cubicBezTo>
                  <a:cubicBezTo>
                    <a:pt x="102338" y="71751"/>
                    <a:pt x="102591" y="71751"/>
                    <a:pt x="104615" y="73304"/>
                  </a:cubicBezTo>
                  <a:cubicBezTo>
                    <a:pt x="105122" y="73563"/>
                    <a:pt x="105122" y="73821"/>
                    <a:pt x="105628" y="74339"/>
                  </a:cubicBezTo>
                  <a:cubicBezTo>
                    <a:pt x="93481" y="75115"/>
                    <a:pt x="91204" y="85209"/>
                    <a:pt x="91204" y="88314"/>
                  </a:cubicBezTo>
                  <a:cubicBezTo>
                    <a:pt x="91204" y="92455"/>
                    <a:pt x="93987" y="97372"/>
                    <a:pt x="100820" y="97372"/>
                  </a:cubicBezTo>
                  <a:cubicBezTo>
                    <a:pt x="107399" y="97372"/>
                    <a:pt x="114737" y="91679"/>
                    <a:pt x="114737" y="81585"/>
                  </a:cubicBezTo>
                  <a:cubicBezTo>
                    <a:pt x="114737" y="73821"/>
                    <a:pt x="108917" y="65281"/>
                    <a:pt x="97530" y="65281"/>
                  </a:cubicBezTo>
                  <a:cubicBezTo>
                    <a:pt x="90445" y="65281"/>
                    <a:pt x="78804" y="67351"/>
                    <a:pt x="60585" y="88056"/>
                  </a:cubicBezTo>
                  <a:cubicBezTo>
                    <a:pt x="51981" y="97890"/>
                    <a:pt x="42112" y="108242"/>
                    <a:pt x="32496" y="112124"/>
                  </a:cubicBezTo>
                  <a:lnTo>
                    <a:pt x="58813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7DEDEF2-095F-71DC-07F9-A3A185C926A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698625" y="3424630"/>
              <a:ext cx="78293" cy="120291"/>
            </a:xfrm>
            <a:custGeom>
              <a:avLst/>
              <a:gdLst>
                <a:gd name="csX0" fmla="*/ 78405 w 78293"/>
                <a:gd name="csY0" fmla="*/ 87384 h 120291"/>
                <a:gd name="csX1" fmla="*/ 72382 w 78293"/>
                <a:gd name="csY1" fmla="*/ 87384 h 120291"/>
                <a:gd name="csX2" fmla="*/ 67776 w 78293"/>
                <a:gd name="csY2" fmla="*/ 103870 h 120291"/>
                <a:gd name="csX3" fmla="*/ 50240 w 78293"/>
                <a:gd name="csY3" fmla="*/ 104957 h 120291"/>
                <a:gd name="csX4" fmla="*/ 17647 w 78293"/>
                <a:gd name="csY4" fmla="*/ 104957 h 120291"/>
                <a:gd name="csX5" fmla="*/ 53074 w 78293"/>
                <a:gd name="csY5" fmla="*/ 74522 h 120291"/>
                <a:gd name="csX6" fmla="*/ 78405 w 78293"/>
                <a:gd name="csY6" fmla="*/ 35391 h 120291"/>
                <a:gd name="csX7" fmla="*/ 36955 w 78293"/>
                <a:gd name="csY7" fmla="*/ 64 h 120291"/>
                <a:gd name="csX8" fmla="*/ 111 w 78293"/>
                <a:gd name="csY8" fmla="*/ 32492 h 120291"/>
                <a:gd name="csX9" fmla="*/ 9499 w 78293"/>
                <a:gd name="csY9" fmla="*/ 42637 h 120291"/>
                <a:gd name="csX10" fmla="*/ 18887 w 78293"/>
                <a:gd name="csY10" fmla="*/ 33036 h 120291"/>
                <a:gd name="csX11" fmla="*/ 8436 w 78293"/>
                <a:gd name="csY11" fmla="*/ 23434 h 120291"/>
                <a:gd name="csX12" fmla="*/ 34298 w 78293"/>
                <a:gd name="csY12" fmla="*/ 6586 h 120291"/>
                <a:gd name="csX13" fmla="*/ 61222 w 78293"/>
                <a:gd name="csY13" fmla="*/ 35391 h 120291"/>
                <a:gd name="csX14" fmla="*/ 44572 w 78293"/>
                <a:gd name="csY14" fmla="*/ 70174 h 120291"/>
                <a:gd name="csX15" fmla="*/ 1882 w 78293"/>
                <a:gd name="csY15" fmla="*/ 113290 h 120291"/>
                <a:gd name="csX16" fmla="*/ 111 w 78293"/>
                <a:gd name="csY16" fmla="*/ 120356 h 120291"/>
                <a:gd name="csX17" fmla="*/ 73090 w 78293"/>
                <a:gd name="csY17" fmla="*/ 120356 h 120291"/>
                <a:gd name="csX18" fmla="*/ 78405 w 78293"/>
                <a:gd name="csY18" fmla="*/ 87384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0291">
                  <a:moveTo>
                    <a:pt x="78405" y="87384"/>
                  </a:moveTo>
                  <a:lnTo>
                    <a:pt x="72382" y="87384"/>
                  </a:lnTo>
                  <a:cubicBezTo>
                    <a:pt x="71851" y="91370"/>
                    <a:pt x="70079" y="102058"/>
                    <a:pt x="67776" y="103870"/>
                  </a:cubicBezTo>
                  <a:cubicBezTo>
                    <a:pt x="66359" y="104957"/>
                    <a:pt x="52720" y="104957"/>
                    <a:pt x="50240" y="104957"/>
                  </a:cubicBezTo>
                  <a:lnTo>
                    <a:pt x="17647" y="104957"/>
                  </a:lnTo>
                  <a:cubicBezTo>
                    <a:pt x="36246" y="88109"/>
                    <a:pt x="42446" y="83036"/>
                    <a:pt x="53074" y="74522"/>
                  </a:cubicBezTo>
                  <a:cubicBezTo>
                    <a:pt x="66182" y="63833"/>
                    <a:pt x="78405" y="52601"/>
                    <a:pt x="78405" y="35391"/>
                  </a:cubicBezTo>
                  <a:cubicBezTo>
                    <a:pt x="78405" y="13470"/>
                    <a:pt x="59628" y="64"/>
                    <a:pt x="36955" y="64"/>
                  </a:cubicBezTo>
                  <a:cubicBezTo>
                    <a:pt x="14990" y="64"/>
                    <a:pt x="111" y="15825"/>
                    <a:pt x="111" y="32492"/>
                  </a:cubicBezTo>
                  <a:cubicBezTo>
                    <a:pt x="111" y="41731"/>
                    <a:pt x="7727" y="42637"/>
                    <a:pt x="9499" y="42637"/>
                  </a:cubicBezTo>
                  <a:cubicBezTo>
                    <a:pt x="13750" y="42637"/>
                    <a:pt x="18887" y="39557"/>
                    <a:pt x="18887" y="33036"/>
                  </a:cubicBezTo>
                  <a:cubicBezTo>
                    <a:pt x="18887" y="29775"/>
                    <a:pt x="17647" y="23434"/>
                    <a:pt x="8436" y="23434"/>
                  </a:cubicBezTo>
                  <a:cubicBezTo>
                    <a:pt x="13927" y="10572"/>
                    <a:pt x="25972" y="6586"/>
                    <a:pt x="34298" y="6586"/>
                  </a:cubicBezTo>
                  <a:cubicBezTo>
                    <a:pt x="52011" y="6586"/>
                    <a:pt x="61222" y="20717"/>
                    <a:pt x="61222" y="35391"/>
                  </a:cubicBezTo>
                  <a:cubicBezTo>
                    <a:pt x="61222" y="51152"/>
                    <a:pt x="50240" y="63652"/>
                    <a:pt x="44572" y="70174"/>
                  </a:cubicBezTo>
                  <a:lnTo>
                    <a:pt x="1882" y="113290"/>
                  </a:lnTo>
                  <a:cubicBezTo>
                    <a:pt x="111" y="114921"/>
                    <a:pt x="111" y="115283"/>
                    <a:pt x="111" y="120356"/>
                  </a:cubicBezTo>
                  <a:lnTo>
                    <a:pt x="73090" y="120356"/>
                  </a:lnTo>
                  <a:lnTo>
                    <a:pt x="78405" y="873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D4C0F47-7E2D-8EF7-2D5A-A5CD8BF0D33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814905" y="3312000"/>
              <a:ext cx="56430" cy="258802"/>
            </a:xfrm>
            <a:custGeom>
              <a:avLst/>
              <a:gdLst>
                <a:gd name="csX0" fmla="*/ 55280 w 56430"/>
                <a:gd name="csY0" fmla="*/ 133864 h 258802"/>
                <a:gd name="csX1" fmla="*/ 56545 w 56430"/>
                <a:gd name="csY1" fmla="*/ 129464 h 258802"/>
                <a:gd name="csX2" fmla="*/ 55280 w 56430"/>
                <a:gd name="csY2" fmla="*/ 125064 h 258802"/>
                <a:gd name="csX3" fmla="*/ 10996 w 56430"/>
                <a:gd name="csY3" fmla="*/ 6015 h 258802"/>
                <a:gd name="csX4" fmla="*/ 5176 w 56430"/>
                <a:gd name="csY4" fmla="*/ 63 h 258802"/>
                <a:gd name="csX5" fmla="*/ 115 w 56430"/>
                <a:gd name="csY5" fmla="*/ 5239 h 258802"/>
                <a:gd name="csX6" fmla="*/ 1380 w 56430"/>
                <a:gd name="csY6" fmla="*/ 9380 h 258802"/>
                <a:gd name="csX7" fmla="*/ 46170 w 56430"/>
                <a:gd name="csY7" fmla="*/ 129464 h 258802"/>
                <a:gd name="csX8" fmla="*/ 1380 w 56430"/>
                <a:gd name="csY8" fmla="*/ 249031 h 258802"/>
                <a:gd name="csX9" fmla="*/ 115 w 56430"/>
                <a:gd name="csY9" fmla="*/ 253689 h 258802"/>
                <a:gd name="csX10" fmla="*/ 5176 w 56430"/>
                <a:gd name="csY10" fmla="*/ 258865 h 258802"/>
                <a:gd name="csX11" fmla="*/ 10490 w 56430"/>
                <a:gd name="csY11" fmla="*/ 253689 h 258802"/>
                <a:gd name="csX12" fmla="*/ 5528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80" y="133864"/>
                  </a:moveTo>
                  <a:cubicBezTo>
                    <a:pt x="56545" y="130758"/>
                    <a:pt x="56545" y="130240"/>
                    <a:pt x="56545" y="129464"/>
                  </a:cubicBezTo>
                  <a:cubicBezTo>
                    <a:pt x="56545" y="128687"/>
                    <a:pt x="56545" y="128170"/>
                    <a:pt x="55280" y="125064"/>
                  </a:cubicBezTo>
                  <a:lnTo>
                    <a:pt x="10996" y="6015"/>
                  </a:lnTo>
                  <a:cubicBezTo>
                    <a:pt x="9478" y="1616"/>
                    <a:pt x="7960" y="63"/>
                    <a:pt x="5176" y="63"/>
                  </a:cubicBezTo>
                  <a:cubicBezTo>
                    <a:pt x="2392" y="63"/>
                    <a:pt x="115" y="2392"/>
                    <a:pt x="115" y="5239"/>
                  </a:cubicBezTo>
                  <a:cubicBezTo>
                    <a:pt x="115" y="6015"/>
                    <a:pt x="115" y="6533"/>
                    <a:pt x="1380" y="9380"/>
                  </a:cubicBezTo>
                  <a:lnTo>
                    <a:pt x="46170" y="129464"/>
                  </a:lnTo>
                  <a:lnTo>
                    <a:pt x="1380" y="249031"/>
                  </a:lnTo>
                  <a:cubicBezTo>
                    <a:pt x="115" y="251877"/>
                    <a:pt x="115" y="252395"/>
                    <a:pt x="115" y="253689"/>
                  </a:cubicBezTo>
                  <a:cubicBezTo>
                    <a:pt x="115" y="256536"/>
                    <a:pt x="2392" y="258865"/>
                    <a:pt x="5176" y="258865"/>
                  </a:cubicBezTo>
                  <a:cubicBezTo>
                    <a:pt x="8466" y="258865"/>
                    <a:pt x="9478" y="256277"/>
                    <a:pt x="10490" y="253689"/>
                  </a:cubicBezTo>
                  <a:lnTo>
                    <a:pt x="5528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EEDF87E-E4BE-AA67-5443-95DA2B2D35A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911088" y="3458016"/>
              <a:ext cx="71739" cy="127537"/>
            </a:xfrm>
            <a:custGeom>
              <a:avLst/>
              <a:gdLst>
                <a:gd name="csX0" fmla="*/ 35192 w 71739"/>
                <a:gd name="csY0" fmla="*/ 5501 h 127537"/>
                <a:gd name="csX1" fmla="*/ 35900 w 71739"/>
                <a:gd name="csY1" fmla="*/ 2602 h 127537"/>
                <a:gd name="csX2" fmla="*/ 33066 w 71739"/>
                <a:gd name="csY2" fmla="*/ 66 h 127537"/>
                <a:gd name="csX3" fmla="*/ 10393 w 71739"/>
                <a:gd name="csY3" fmla="*/ 1877 h 127537"/>
                <a:gd name="csX4" fmla="*/ 6496 w 71739"/>
                <a:gd name="csY4" fmla="*/ 6044 h 127537"/>
                <a:gd name="csX5" fmla="*/ 11101 w 71739"/>
                <a:gd name="csY5" fmla="*/ 8580 h 127537"/>
                <a:gd name="csX6" fmla="*/ 19604 w 71739"/>
                <a:gd name="csY6" fmla="*/ 11298 h 127537"/>
                <a:gd name="csX7" fmla="*/ 16770 w 71739"/>
                <a:gd name="csY7" fmla="*/ 23979 h 127537"/>
                <a:gd name="csX8" fmla="*/ 12695 w 71739"/>
                <a:gd name="csY8" fmla="*/ 40646 h 127537"/>
                <a:gd name="csX9" fmla="*/ 1005 w 71739"/>
                <a:gd name="csY9" fmla="*/ 88835 h 127537"/>
                <a:gd name="csX10" fmla="*/ 119 w 71739"/>
                <a:gd name="csY10" fmla="*/ 97712 h 127537"/>
                <a:gd name="csX11" fmla="*/ 26158 w 71739"/>
                <a:gd name="csY11" fmla="*/ 127603 h 127537"/>
                <a:gd name="csX12" fmla="*/ 71859 w 71739"/>
                <a:gd name="csY12" fmla="*/ 76154 h 127537"/>
                <a:gd name="csX13" fmla="*/ 45288 w 71739"/>
                <a:gd name="csY13" fmla="*/ 45900 h 127537"/>
                <a:gd name="csX14" fmla="*/ 22969 w 71739"/>
                <a:gd name="csY14" fmla="*/ 55864 h 127537"/>
                <a:gd name="csX15" fmla="*/ 35192 w 71739"/>
                <a:gd name="csY15" fmla="*/ 5501 h 127537"/>
                <a:gd name="csX16" fmla="*/ 26335 w 71739"/>
                <a:gd name="csY16" fmla="*/ 122531 h 127537"/>
                <a:gd name="csX17" fmla="*/ 12695 w 71739"/>
                <a:gd name="csY17" fmla="*/ 104052 h 127537"/>
                <a:gd name="csX18" fmla="*/ 19250 w 71739"/>
                <a:gd name="csY18" fmla="*/ 70719 h 127537"/>
                <a:gd name="csX19" fmla="*/ 23678 w 71739"/>
                <a:gd name="csY19" fmla="*/ 62929 h 127537"/>
                <a:gd name="csX20" fmla="*/ 44757 w 71739"/>
                <a:gd name="csY20" fmla="*/ 50972 h 127537"/>
                <a:gd name="csX21" fmla="*/ 57688 w 71739"/>
                <a:gd name="csY21" fmla="*/ 68545 h 127537"/>
                <a:gd name="csX22" fmla="*/ 48477 w 71739"/>
                <a:gd name="csY22" fmla="*/ 104958 h 127537"/>
                <a:gd name="csX23" fmla="*/ 2633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92" y="5501"/>
                  </a:moveTo>
                  <a:cubicBezTo>
                    <a:pt x="35369" y="5138"/>
                    <a:pt x="35900" y="2783"/>
                    <a:pt x="35900" y="2602"/>
                  </a:cubicBezTo>
                  <a:cubicBezTo>
                    <a:pt x="35900" y="1696"/>
                    <a:pt x="35192" y="66"/>
                    <a:pt x="33066" y="66"/>
                  </a:cubicBezTo>
                  <a:cubicBezTo>
                    <a:pt x="29523" y="66"/>
                    <a:pt x="14821" y="1515"/>
                    <a:pt x="10393" y="1877"/>
                  </a:cubicBezTo>
                  <a:cubicBezTo>
                    <a:pt x="8976" y="2059"/>
                    <a:pt x="6496" y="2240"/>
                    <a:pt x="6496" y="6044"/>
                  </a:cubicBezTo>
                  <a:cubicBezTo>
                    <a:pt x="6496" y="8580"/>
                    <a:pt x="8976" y="8580"/>
                    <a:pt x="11101" y="8580"/>
                  </a:cubicBezTo>
                  <a:cubicBezTo>
                    <a:pt x="19604" y="8580"/>
                    <a:pt x="19604" y="9848"/>
                    <a:pt x="19604" y="11298"/>
                  </a:cubicBezTo>
                  <a:cubicBezTo>
                    <a:pt x="19604" y="12566"/>
                    <a:pt x="17832" y="19812"/>
                    <a:pt x="16770" y="23979"/>
                  </a:cubicBezTo>
                  <a:lnTo>
                    <a:pt x="12695" y="40646"/>
                  </a:lnTo>
                  <a:cubicBezTo>
                    <a:pt x="11101" y="46805"/>
                    <a:pt x="1359" y="86480"/>
                    <a:pt x="1005" y="88835"/>
                  </a:cubicBezTo>
                  <a:cubicBezTo>
                    <a:pt x="119" y="93183"/>
                    <a:pt x="119" y="95538"/>
                    <a:pt x="119" y="97712"/>
                  </a:cubicBezTo>
                  <a:cubicBezTo>
                    <a:pt x="119" y="116009"/>
                    <a:pt x="11456" y="127603"/>
                    <a:pt x="26158" y="127603"/>
                  </a:cubicBezTo>
                  <a:cubicBezTo>
                    <a:pt x="48300" y="127603"/>
                    <a:pt x="71859" y="102966"/>
                    <a:pt x="71859" y="76154"/>
                  </a:cubicBezTo>
                  <a:cubicBezTo>
                    <a:pt x="71859" y="54958"/>
                    <a:pt x="57511" y="45900"/>
                    <a:pt x="45288" y="45900"/>
                  </a:cubicBezTo>
                  <a:cubicBezTo>
                    <a:pt x="36077" y="45900"/>
                    <a:pt x="28283" y="51153"/>
                    <a:pt x="22969" y="55864"/>
                  </a:cubicBezTo>
                  <a:lnTo>
                    <a:pt x="35192" y="5501"/>
                  </a:lnTo>
                  <a:close/>
                  <a:moveTo>
                    <a:pt x="26335" y="122531"/>
                  </a:moveTo>
                  <a:cubicBezTo>
                    <a:pt x="17655" y="122531"/>
                    <a:pt x="12695" y="114741"/>
                    <a:pt x="12695" y="104052"/>
                  </a:cubicBezTo>
                  <a:cubicBezTo>
                    <a:pt x="12695" y="97350"/>
                    <a:pt x="14290" y="91190"/>
                    <a:pt x="19250" y="70719"/>
                  </a:cubicBezTo>
                  <a:cubicBezTo>
                    <a:pt x="20312" y="67277"/>
                    <a:pt x="20312" y="66914"/>
                    <a:pt x="23678" y="62929"/>
                  </a:cubicBezTo>
                  <a:cubicBezTo>
                    <a:pt x="30409" y="54958"/>
                    <a:pt x="38380" y="50972"/>
                    <a:pt x="44757" y="50972"/>
                  </a:cubicBezTo>
                  <a:cubicBezTo>
                    <a:pt x="51665" y="50972"/>
                    <a:pt x="57688" y="56226"/>
                    <a:pt x="57688" y="68545"/>
                  </a:cubicBezTo>
                  <a:cubicBezTo>
                    <a:pt x="57688" y="75972"/>
                    <a:pt x="53791" y="94451"/>
                    <a:pt x="48477" y="104958"/>
                  </a:cubicBezTo>
                  <a:cubicBezTo>
                    <a:pt x="44226" y="113835"/>
                    <a:pt x="35369" y="122531"/>
                    <a:pt x="2633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3F71FD6-57A9-31DB-F7AF-0ECA250F230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999900" y="3523441"/>
              <a:ext cx="63009" cy="86181"/>
            </a:xfrm>
            <a:custGeom>
              <a:avLst/>
              <a:gdLst>
                <a:gd name="csX0" fmla="*/ 63132 w 63009"/>
                <a:gd name="csY0" fmla="*/ 61273 h 86181"/>
                <a:gd name="csX1" fmla="*/ 57818 w 63009"/>
                <a:gd name="csY1" fmla="*/ 61273 h 86181"/>
                <a:gd name="csX2" fmla="*/ 54149 w 63009"/>
                <a:gd name="csY2" fmla="*/ 73049 h 86181"/>
                <a:gd name="csX3" fmla="*/ 40611 w 63009"/>
                <a:gd name="csY3" fmla="*/ 73825 h 86181"/>
                <a:gd name="csX4" fmla="*/ 15812 w 63009"/>
                <a:gd name="csY4" fmla="*/ 73825 h 86181"/>
                <a:gd name="csX5" fmla="*/ 41117 w 63009"/>
                <a:gd name="csY5" fmla="*/ 55062 h 86181"/>
                <a:gd name="csX6" fmla="*/ 63132 w 63009"/>
                <a:gd name="csY6" fmla="*/ 25818 h 86181"/>
                <a:gd name="csX7" fmla="*/ 29729 w 63009"/>
                <a:gd name="csY7" fmla="*/ 67 h 86181"/>
                <a:gd name="csX8" fmla="*/ 122 w 63009"/>
                <a:gd name="csY8" fmla="*/ 22841 h 86181"/>
                <a:gd name="csX9" fmla="*/ 7461 w 63009"/>
                <a:gd name="csY9" fmla="*/ 30735 h 86181"/>
                <a:gd name="csX10" fmla="*/ 14926 w 63009"/>
                <a:gd name="csY10" fmla="*/ 23100 h 86181"/>
                <a:gd name="csX11" fmla="*/ 7714 w 63009"/>
                <a:gd name="csY11" fmla="*/ 15465 h 86181"/>
                <a:gd name="csX12" fmla="*/ 27072 w 63009"/>
                <a:gd name="csY12" fmla="*/ 5760 h 86181"/>
                <a:gd name="csX13" fmla="*/ 49594 w 63009"/>
                <a:gd name="csY13" fmla="*/ 25947 h 86181"/>
                <a:gd name="csX14" fmla="*/ 32513 w 63009"/>
                <a:gd name="csY14" fmla="*/ 53509 h 86181"/>
                <a:gd name="csX15" fmla="*/ 1641 w 63009"/>
                <a:gd name="csY15" fmla="*/ 80295 h 86181"/>
                <a:gd name="csX16" fmla="*/ 122 w 63009"/>
                <a:gd name="csY16" fmla="*/ 82366 h 86181"/>
                <a:gd name="csX17" fmla="*/ 122 w 63009"/>
                <a:gd name="csY17" fmla="*/ 86248 h 86181"/>
                <a:gd name="csX18" fmla="*/ 58957 w 63009"/>
                <a:gd name="csY18" fmla="*/ 86248 h 86181"/>
                <a:gd name="csX19" fmla="*/ 63132 w 63009"/>
                <a:gd name="csY19" fmla="*/ 61273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63009" h="86181">
                  <a:moveTo>
                    <a:pt x="63132" y="61273"/>
                  </a:moveTo>
                  <a:lnTo>
                    <a:pt x="57818" y="61273"/>
                  </a:lnTo>
                  <a:cubicBezTo>
                    <a:pt x="57438" y="63732"/>
                    <a:pt x="56173" y="71755"/>
                    <a:pt x="54149" y="73049"/>
                  </a:cubicBezTo>
                  <a:cubicBezTo>
                    <a:pt x="53137" y="73825"/>
                    <a:pt x="42508" y="73825"/>
                    <a:pt x="40611" y="73825"/>
                  </a:cubicBezTo>
                  <a:lnTo>
                    <a:pt x="15812" y="73825"/>
                  </a:lnTo>
                  <a:cubicBezTo>
                    <a:pt x="24162" y="67485"/>
                    <a:pt x="33525" y="60238"/>
                    <a:pt x="41117" y="55062"/>
                  </a:cubicBezTo>
                  <a:cubicBezTo>
                    <a:pt x="52504" y="47039"/>
                    <a:pt x="63132" y="39534"/>
                    <a:pt x="63132" y="25818"/>
                  </a:cubicBezTo>
                  <a:cubicBezTo>
                    <a:pt x="63132" y="9254"/>
                    <a:pt x="47822" y="67"/>
                    <a:pt x="29729" y="67"/>
                  </a:cubicBezTo>
                  <a:cubicBezTo>
                    <a:pt x="12648" y="67"/>
                    <a:pt x="122" y="10160"/>
                    <a:pt x="122" y="22841"/>
                  </a:cubicBezTo>
                  <a:cubicBezTo>
                    <a:pt x="122" y="29570"/>
                    <a:pt x="5689" y="30735"/>
                    <a:pt x="7461" y="30735"/>
                  </a:cubicBezTo>
                  <a:cubicBezTo>
                    <a:pt x="10877" y="30735"/>
                    <a:pt x="14926" y="28406"/>
                    <a:pt x="14926" y="23100"/>
                  </a:cubicBezTo>
                  <a:cubicBezTo>
                    <a:pt x="14926" y="18442"/>
                    <a:pt x="11636" y="15854"/>
                    <a:pt x="7714" y="15465"/>
                  </a:cubicBezTo>
                  <a:cubicBezTo>
                    <a:pt x="11257" y="9642"/>
                    <a:pt x="18595" y="5760"/>
                    <a:pt x="27072" y="5760"/>
                  </a:cubicBezTo>
                  <a:cubicBezTo>
                    <a:pt x="39345" y="5760"/>
                    <a:pt x="49594" y="13266"/>
                    <a:pt x="49594" y="25947"/>
                  </a:cubicBezTo>
                  <a:cubicBezTo>
                    <a:pt x="49594" y="36817"/>
                    <a:pt x="42255" y="45098"/>
                    <a:pt x="32513" y="53509"/>
                  </a:cubicBezTo>
                  <a:lnTo>
                    <a:pt x="1641" y="80295"/>
                  </a:lnTo>
                  <a:cubicBezTo>
                    <a:pt x="375" y="81460"/>
                    <a:pt x="249" y="81460"/>
                    <a:pt x="122" y="82366"/>
                  </a:cubicBezTo>
                  <a:lnTo>
                    <a:pt x="122" y="86248"/>
                  </a:lnTo>
                  <a:lnTo>
                    <a:pt x="58957" y="86248"/>
                  </a:lnTo>
                  <a:lnTo>
                    <a:pt x="63132" y="612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52EEF49-83E8-D01C-7F50-3ABC87D4AD3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163737" y="3427684"/>
              <a:ext cx="26823" cy="27433"/>
            </a:xfrm>
            <a:custGeom>
              <a:avLst/>
              <a:gdLst>
                <a:gd name="csX0" fmla="*/ 26952 w 26823"/>
                <a:gd name="csY0" fmla="*/ 13779 h 27433"/>
                <a:gd name="csX1" fmla="*/ 13540 w 26823"/>
                <a:gd name="csY1" fmla="*/ 63 h 27433"/>
                <a:gd name="csX2" fmla="*/ 128 w 26823"/>
                <a:gd name="csY2" fmla="*/ 13779 h 27433"/>
                <a:gd name="csX3" fmla="*/ 13540 w 26823"/>
                <a:gd name="csY3" fmla="*/ 27496 h 27433"/>
                <a:gd name="csX4" fmla="*/ 26952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2" y="13779"/>
                  </a:moveTo>
                  <a:cubicBezTo>
                    <a:pt x="26952" y="6274"/>
                    <a:pt x="20879" y="63"/>
                    <a:pt x="13540" y="63"/>
                  </a:cubicBezTo>
                  <a:cubicBezTo>
                    <a:pt x="6202" y="63"/>
                    <a:pt x="128" y="6274"/>
                    <a:pt x="128" y="13779"/>
                  </a:cubicBezTo>
                  <a:cubicBezTo>
                    <a:pt x="128" y="21285"/>
                    <a:pt x="6202" y="27496"/>
                    <a:pt x="13540" y="27496"/>
                  </a:cubicBezTo>
                  <a:cubicBezTo>
                    <a:pt x="20879" y="27496"/>
                    <a:pt x="26952" y="21285"/>
                    <a:pt x="26952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4D39835-BAAB-4E3B-8C53-F005D2A49CA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276203" y="3427684"/>
              <a:ext cx="26823" cy="27433"/>
            </a:xfrm>
            <a:custGeom>
              <a:avLst/>
              <a:gdLst>
                <a:gd name="csX0" fmla="*/ 26956 w 26823"/>
                <a:gd name="csY0" fmla="*/ 13779 h 27433"/>
                <a:gd name="csX1" fmla="*/ 13545 w 26823"/>
                <a:gd name="csY1" fmla="*/ 63 h 27433"/>
                <a:gd name="csX2" fmla="*/ 133 w 26823"/>
                <a:gd name="csY2" fmla="*/ 13779 h 27433"/>
                <a:gd name="csX3" fmla="*/ 13545 w 26823"/>
                <a:gd name="csY3" fmla="*/ 27496 h 27433"/>
                <a:gd name="csX4" fmla="*/ 26956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6" y="13779"/>
                  </a:moveTo>
                  <a:cubicBezTo>
                    <a:pt x="26956" y="6274"/>
                    <a:pt x="20883" y="63"/>
                    <a:pt x="13545" y="63"/>
                  </a:cubicBezTo>
                  <a:cubicBezTo>
                    <a:pt x="6206" y="63"/>
                    <a:pt x="133" y="6274"/>
                    <a:pt x="133" y="13779"/>
                  </a:cubicBezTo>
                  <a:cubicBezTo>
                    <a:pt x="133" y="21285"/>
                    <a:pt x="6206" y="27496"/>
                    <a:pt x="13545" y="27496"/>
                  </a:cubicBezTo>
                  <a:cubicBezTo>
                    <a:pt x="20883" y="27496"/>
                    <a:pt x="26956" y="21285"/>
                    <a:pt x="26956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DE53D3C-FD9F-8A0B-9D70-C3E69B6175F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388669" y="3427684"/>
              <a:ext cx="26823" cy="27433"/>
            </a:xfrm>
            <a:custGeom>
              <a:avLst/>
              <a:gdLst>
                <a:gd name="csX0" fmla="*/ 26961 w 26823"/>
                <a:gd name="csY0" fmla="*/ 13779 h 27433"/>
                <a:gd name="csX1" fmla="*/ 13549 w 26823"/>
                <a:gd name="csY1" fmla="*/ 63 h 27433"/>
                <a:gd name="csX2" fmla="*/ 137 w 26823"/>
                <a:gd name="csY2" fmla="*/ 13779 h 27433"/>
                <a:gd name="csX3" fmla="*/ 13549 w 26823"/>
                <a:gd name="csY3" fmla="*/ 27496 h 27433"/>
                <a:gd name="csX4" fmla="*/ 26961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61" y="13779"/>
                  </a:moveTo>
                  <a:cubicBezTo>
                    <a:pt x="26961" y="6274"/>
                    <a:pt x="20887" y="63"/>
                    <a:pt x="13549" y="63"/>
                  </a:cubicBezTo>
                  <a:cubicBezTo>
                    <a:pt x="6210" y="63"/>
                    <a:pt x="137" y="6274"/>
                    <a:pt x="137" y="13779"/>
                  </a:cubicBezTo>
                  <a:cubicBezTo>
                    <a:pt x="137" y="21285"/>
                    <a:pt x="6210" y="27496"/>
                    <a:pt x="13549" y="27496"/>
                  </a:cubicBezTo>
                  <a:cubicBezTo>
                    <a:pt x="20887" y="27496"/>
                    <a:pt x="26961" y="21285"/>
                    <a:pt x="26961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AB742C-9CDC-D869-E8FE-EA0473C80D9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509486" y="3312000"/>
              <a:ext cx="10122" cy="258802"/>
            </a:xfrm>
            <a:custGeom>
              <a:avLst/>
              <a:gdLst>
                <a:gd name="csX0" fmla="*/ 10264 w 10122"/>
                <a:gd name="csY0" fmla="*/ 9380 h 258802"/>
                <a:gd name="csX1" fmla="*/ 5203 w 10122"/>
                <a:gd name="csY1" fmla="*/ 63 h 258802"/>
                <a:gd name="csX2" fmla="*/ 142 w 10122"/>
                <a:gd name="csY2" fmla="*/ 9380 h 258802"/>
                <a:gd name="csX3" fmla="*/ 142 w 10122"/>
                <a:gd name="csY3" fmla="*/ 249548 h 258802"/>
                <a:gd name="csX4" fmla="*/ 5203 w 10122"/>
                <a:gd name="csY4" fmla="*/ 258865 h 258802"/>
                <a:gd name="csX5" fmla="*/ 10264 w 10122"/>
                <a:gd name="csY5" fmla="*/ 249548 h 258802"/>
                <a:gd name="csX6" fmla="*/ 10264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64" y="9380"/>
                  </a:moveTo>
                  <a:cubicBezTo>
                    <a:pt x="10264" y="4721"/>
                    <a:pt x="10264" y="63"/>
                    <a:pt x="5203" y="63"/>
                  </a:cubicBezTo>
                  <a:cubicBezTo>
                    <a:pt x="142" y="63"/>
                    <a:pt x="142" y="4721"/>
                    <a:pt x="142" y="9380"/>
                  </a:cubicBezTo>
                  <a:lnTo>
                    <a:pt x="142" y="249548"/>
                  </a:lnTo>
                  <a:cubicBezTo>
                    <a:pt x="142" y="254207"/>
                    <a:pt x="142" y="258865"/>
                    <a:pt x="5203" y="258865"/>
                  </a:cubicBezTo>
                  <a:cubicBezTo>
                    <a:pt x="10264" y="258865"/>
                    <a:pt x="10264" y="254207"/>
                    <a:pt x="10264" y="249548"/>
                  </a:cubicBezTo>
                  <a:lnTo>
                    <a:pt x="10264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03E1E05-A27E-A8D6-F775-5387D79FB03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563583" y="3326493"/>
              <a:ext cx="114632" cy="182455"/>
            </a:xfrm>
            <a:custGeom>
              <a:avLst/>
              <a:gdLst>
                <a:gd name="csX0" fmla="*/ 58852 w 114632"/>
                <a:gd name="csY0" fmla="*/ 2910 h 182455"/>
                <a:gd name="csX1" fmla="*/ 55563 w 114632"/>
                <a:gd name="csY1" fmla="*/ 63 h 182455"/>
                <a:gd name="csX2" fmla="*/ 24690 w 114632"/>
                <a:gd name="csY2" fmla="*/ 2651 h 182455"/>
                <a:gd name="csX3" fmla="*/ 19882 w 114632"/>
                <a:gd name="csY3" fmla="*/ 7827 h 182455"/>
                <a:gd name="csX4" fmla="*/ 25956 w 114632"/>
                <a:gd name="csY4" fmla="*/ 10932 h 182455"/>
                <a:gd name="csX5" fmla="*/ 38608 w 114632"/>
                <a:gd name="csY5" fmla="*/ 15332 h 182455"/>
                <a:gd name="csX6" fmla="*/ 37849 w 114632"/>
                <a:gd name="csY6" fmla="*/ 20508 h 182455"/>
                <a:gd name="csX7" fmla="*/ 1157 w 114632"/>
                <a:gd name="csY7" fmla="*/ 169578 h 182455"/>
                <a:gd name="csX8" fmla="*/ 144 w 114632"/>
                <a:gd name="csY8" fmla="*/ 175272 h 182455"/>
                <a:gd name="csX9" fmla="*/ 7483 w 114632"/>
                <a:gd name="csY9" fmla="*/ 182518 h 182455"/>
                <a:gd name="csX10" fmla="*/ 16087 w 114632"/>
                <a:gd name="csY10" fmla="*/ 177083 h 182455"/>
                <a:gd name="csX11" fmla="*/ 30258 w 114632"/>
                <a:gd name="csY11" fmla="*/ 120406 h 182455"/>
                <a:gd name="csX12" fmla="*/ 59611 w 114632"/>
                <a:gd name="csY12" fmla="*/ 142404 h 182455"/>
                <a:gd name="csX13" fmla="*/ 58852 w 114632"/>
                <a:gd name="csY13" fmla="*/ 147839 h 182455"/>
                <a:gd name="csX14" fmla="*/ 57840 w 114632"/>
                <a:gd name="csY14" fmla="*/ 156897 h 182455"/>
                <a:gd name="csX15" fmla="*/ 81121 w 114632"/>
                <a:gd name="csY15" fmla="*/ 182518 h 182455"/>
                <a:gd name="csX16" fmla="*/ 101112 w 114632"/>
                <a:gd name="csY16" fmla="*/ 168802 h 182455"/>
                <a:gd name="csX17" fmla="*/ 110222 w 114632"/>
                <a:gd name="csY17" fmla="*/ 142663 h 182455"/>
                <a:gd name="csX18" fmla="*/ 107185 w 114632"/>
                <a:gd name="csY18" fmla="*/ 140075 h 182455"/>
                <a:gd name="csX19" fmla="*/ 103642 w 114632"/>
                <a:gd name="csY19" fmla="*/ 144733 h 182455"/>
                <a:gd name="csX20" fmla="*/ 81627 w 114632"/>
                <a:gd name="csY20" fmla="*/ 176825 h 182455"/>
                <a:gd name="csX21" fmla="*/ 73529 w 114632"/>
                <a:gd name="csY21" fmla="*/ 164661 h 182455"/>
                <a:gd name="csX22" fmla="*/ 75554 w 114632"/>
                <a:gd name="csY22" fmla="*/ 150168 h 182455"/>
                <a:gd name="csX23" fmla="*/ 76566 w 114632"/>
                <a:gd name="csY23" fmla="*/ 142145 h 182455"/>
                <a:gd name="csX24" fmla="*/ 39114 w 114632"/>
                <a:gd name="csY24" fmla="*/ 114971 h 182455"/>
                <a:gd name="csX25" fmla="*/ 60877 w 114632"/>
                <a:gd name="csY25" fmla="*/ 95820 h 182455"/>
                <a:gd name="csX26" fmla="*/ 97063 w 114632"/>
                <a:gd name="csY26" fmla="*/ 70975 h 182455"/>
                <a:gd name="csX27" fmla="*/ 99340 w 114632"/>
                <a:gd name="csY27" fmla="*/ 71233 h 182455"/>
                <a:gd name="csX28" fmla="*/ 104655 w 114632"/>
                <a:gd name="csY28" fmla="*/ 73304 h 182455"/>
                <a:gd name="csX29" fmla="*/ 105667 w 114632"/>
                <a:gd name="csY29" fmla="*/ 74339 h 182455"/>
                <a:gd name="csX30" fmla="*/ 91243 w 114632"/>
                <a:gd name="csY30" fmla="*/ 88314 h 182455"/>
                <a:gd name="csX31" fmla="*/ 100859 w 114632"/>
                <a:gd name="csY31" fmla="*/ 97372 h 182455"/>
                <a:gd name="csX32" fmla="*/ 114777 w 114632"/>
                <a:gd name="csY32" fmla="*/ 81585 h 182455"/>
                <a:gd name="csX33" fmla="*/ 97569 w 114632"/>
                <a:gd name="csY33" fmla="*/ 65281 h 182455"/>
                <a:gd name="csX34" fmla="*/ 60624 w 114632"/>
                <a:gd name="csY34" fmla="*/ 88056 h 182455"/>
                <a:gd name="csX35" fmla="*/ 32535 w 114632"/>
                <a:gd name="csY35" fmla="*/ 112124 h 182455"/>
                <a:gd name="csX36" fmla="*/ 58852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52" y="2910"/>
                  </a:moveTo>
                  <a:cubicBezTo>
                    <a:pt x="58852" y="2651"/>
                    <a:pt x="58852" y="63"/>
                    <a:pt x="55563" y="63"/>
                  </a:cubicBezTo>
                  <a:cubicBezTo>
                    <a:pt x="49742" y="63"/>
                    <a:pt x="31270" y="2133"/>
                    <a:pt x="24690" y="2651"/>
                  </a:cubicBezTo>
                  <a:cubicBezTo>
                    <a:pt x="22666" y="2910"/>
                    <a:pt x="19882" y="3168"/>
                    <a:pt x="19882" y="7827"/>
                  </a:cubicBezTo>
                  <a:cubicBezTo>
                    <a:pt x="19882" y="10932"/>
                    <a:pt x="22160" y="10932"/>
                    <a:pt x="25956" y="10932"/>
                  </a:cubicBezTo>
                  <a:cubicBezTo>
                    <a:pt x="38102" y="10932"/>
                    <a:pt x="38608" y="12744"/>
                    <a:pt x="38608" y="15332"/>
                  </a:cubicBezTo>
                  <a:lnTo>
                    <a:pt x="37849" y="20508"/>
                  </a:lnTo>
                  <a:lnTo>
                    <a:pt x="1157" y="169578"/>
                  </a:lnTo>
                  <a:cubicBezTo>
                    <a:pt x="144" y="173201"/>
                    <a:pt x="144" y="173719"/>
                    <a:pt x="144" y="175272"/>
                  </a:cubicBezTo>
                  <a:cubicBezTo>
                    <a:pt x="144" y="181224"/>
                    <a:pt x="5205" y="182518"/>
                    <a:pt x="7483" y="182518"/>
                  </a:cubicBezTo>
                  <a:cubicBezTo>
                    <a:pt x="10773" y="182518"/>
                    <a:pt x="14568" y="180189"/>
                    <a:pt x="16087" y="177083"/>
                  </a:cubicBezTo>
                  <a:cubicBezTo>
                    <a:pt x="17352" y="174754"/>
                    <a:pt x="28739" y="126876"/>
                    <a:pt x="30258" y="120406"/>
                  </a:cubicBezTo>
                  <a:cubicBezTo>
                    <a:pt x="38861" y="121182"/>
                    <a:pt x="59611" y="125323"/>
                    <a:pt x="59611" y="142404"/>
                  </a:cubicBezTo>
                  <a:cubicBezTo>
                    <a:pt x="59611" y="144216"/>
                    <a:pt x="59611" y="145251"/>
                    <a:pt x="58852" y="147839"/>
                  </a:cubicBezTo>
                  <a:cubicBezTo>
                    <a:pt x="58346" y="150944"/>
                    <a:pt x="57840" y="154050"/>
                    <a:pt x="57840" y="156897"/>
                  </a:cubicBezTo>
                  <a:cubicBezTo>
                    <a:pt x="57840" y="172166"/>
                    <a:pt x="67962" y="182518"/>
                    <a:pt x="81121" y="182518"/>
                  </a:cubicBezTo>
                  <a:cubicBezTo>
                    <a:pt x="88712" y="182518"/>
                    <a:pt x="95545" y="178378"/>
                    <a:pt x="101112" y="168802"/>
                  </a:cubicBezTo>
                  <a:cubicBezTo>
                    <a:pt x="107438" y="157415"/>
                    <a:pt x="110222" y="143180"/>
                    <a:pt x="110222" y="142663"/>
                  </a:cubicBezTo>
                  <a:cubicBezTo>
                    <a:pt x="110222" y="140075"/>
                    <a:pt x="107944" y="140075"/>
                    <a:pt x="107185" y="140075"/>
                  </a:cubicBezTo>
                  <a:cubicBezTo>
                    <a:pt x="104655" y="140075"/>
                    <a:pt x="104402" y="141110"/>
                    <a:pt x="103642" y="144733"/>
                  </a:cubicBezTo>
                  <a:cubicBezTo>
                    <a:pt x="98581" y="163626"/>
                    <a:pt x="92761" y="176825"/>
                    <a:pt x="81627" y="176825"/>
                  </a:cubicBezTo>
                  <a:cubicBezTo>
                    <a:pt x="76819" y="176825"/>
                    <a:pt x="73529" y="173978"/>
                    <a:pt x="73529" y="164661"/>
                  </a:cubicBezTo>
                  <a:cubicBezTo>
                    <a:pt x="73529" y="160261"/>
                    <a:pt x="74541" y="154309"/>
                    <a:pt x="75554" y="150168"/>
                  </a:cubicBezTo>
                  <a:cubicBezTo>
                    <a:pt x="76566" y="145768"/>
                    <a:pt x="76566" y="144733"/>
                    <a:pt x="76566" y="142145"/>
                  </a:cubicBezTo>
                  <a:cubicBezTo>
                    <a:pt x="76566" y="125323"/>
                    <a:pt x="60624" y="117818"/>
                    <a:pt x="39114" y="114971"/>
                  </a:cubicBezTo>
                  <a:cubicBezTo>
                    <a:pt x="46959" y="110312"/>
                    <a:pt x="55057" y="102031"/>
                    <a:pt x="60877" y="95820"/>
                  </a:cubicBezTo>
                  <a:cubicBezTo>
                    <a:pt x="73023" y="82103"/>
                    <a:pt x="84664" y="70975"/>
                    <a:pt x="97063" y="70975"/>
                  </a:cubicBezTo>
                  <a:cubicBezTo>
                    <a:pt x="98581" y="70975"/>
                    <a:pt x="98834" y="70975"/>
                    <a:pt x="99340" y="71233"/>
                  </a:cubicBezTo>
                  <a:cubicBezTo>
                    <a:pt x="102377" y="71751"/>
                    <a:pt x="102630" y="71751"/>
                    <a:pt x="104655" y="73304"/>
                  </a:cubicBezTo>
                  <a:cubicBezTo>
                    <a:pt x="105161" y="73563"/>
                    <a:pt x="105161" y="73821"/>
                    <a:pt x="105667" y="74339"/>
                  </a:cubicBezTo>
                  <a:cubicBezTo>
                    <a:pt x="93520" y="75115"/>
                    <a:pt x="91243" y="85209"/>
                    <a:pt x="91243" y="88314"/>
                  </a:cubicBezTo>
                  <a:cubicBezTo>
                    <a:pt x="91243" y="92455"/>
                    <a:pt x="94026" y="97372"/>
                    <a:pt x="100859" y="97372"/>
                  </a:cubicBezTo>
                  <a:cubicBezTo>
                    <a:pt x="107438" y="97372"/>
                    <a:pt x="114777" y="91679"/>
                    <a:pt x="114777" y="81585"/>
                  </a:cubicBezTo>
                  <a:cubicBezTo>
                    <a:pt x="114777" y="73821"/>
                    <a:pt x="108956" y="65281"/>
                    <a:pt x="97569" y="65281"/>
                  </a:cubicBezTo>
                  <a:cubicBezTo>
                    <a:pt x="90484" y="65281"/>
                    <a:pt x="78843" y="67351"/>
                    <a:pt x="60624" y="88056"/>
                  </a:cubicBezTo>
                  <a:cubicBezTo>
                    <a:pt x="52020" y="97890"/>
                    <a:pt x="42151" y="108242"/>
                    <a:pt x="32535" y="112124"/>
                  </a:cubicBezTo>
                  <a:lnTo>
                    <a:pt x="58852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3707D96-2832-9C84-B25B-C2A07955CDF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689730" y="3465029"/>
              <a:ext cx="108229" cy="81703"/>
            </a:xfrm>
            <a:custGeom>
              <a:avLst/>
              <a:gdLst>
                <a:gd name="csX0" fmla="*/ 13435 w 108229"/>
                <a:gd name="csY0" fmla="*/ 68543 h 81703"/>
                <a:gd name="csX1" fmla="*/ 11663 w 108229"/>
                <a:gd name="csY1" fmla="*/ 75971 h 81703"/>
                <a:gd name="csX2" fmla="*/ 17686 w 108229"/>
                <a:gd name="csY2" fmla="*/ 81768 h 81703"/>
                <a:gd name="csX3" fmla="*/ 24594 w 108229"/>
                <a:gd name="csY3" fmla="*/ 77783 h 81703"/>
                <a:gd name="csX4" fmla="*/ 27783 w 108229"/>
                <a:gd name="csY4" fmla="*/ 66551 h 81703"/>
                <a:gd name="csX5" fmla="*/ 31680 w 108229"/>
                <a:gd name="csY5" fmla="*/ 50246 h 81703"/>
                <a:gd name="csX6" fmla="*/ 34691 w 108229"/>
                <a:gd name="csY6" fmla="*/ 38108 h 81703"/>
                <a:gd name="csX7" fmla="*/ 42131 w 108229"/>
                <a:gd name="csY7" fmla="*/ 21804 h 81703"/>
                <a:gd name="csX8" fmla="*/ 68701 w 108229"/>
                <a:gd name="csY8" fmla="*/ 5137 h 81703"/>
                <a:gd name="csX9" fmla="*/ 79152 w 108229"/>
                <a:gd name="csY9" fmla="*/ 17818 h 81703"/>
                <a:gd name="csX10" fmla="*/ 68701 w 108229"/>
                <a:gd name="csY10" fmla="*/ 56406 h 81703"/>
                <a:gd name="csX11" fmla="*/ 66044 w 108229"/>
                <a:gd name="csY11" fmla="*/ 66188 h 81703"/>
                <a:gd name="csX12" fmla="*/ 82872 w 108229"/>
                <a:gd name="csY12" fmla="*/ 81768 h 81703"/>
                <a:gd name="csX13" fmla="*/ 108380 w 108229"/>
                <a:gd name="csY13" fmla="*/ 54050 h 81703"/>
                <a:gd name="csX14" fmla="*/ 105545 w 108229"/>
                <a:gd name="csY14" fmla="*/ 51695 h 81703"/>
                <a:gd name="csX15" fmla="*/ 102180 w 108229"/>
                <a:gd name="csY15" fmla="*/ 54775 h 81703"/>
                <a:gd name="csX16" fmla="*/ 83403 w 108229"/>
                <a:gd name="csY16" fmla="*/ 76696 h 81703"/>
                <a:gd name="csX17" fmla="*/ 78975 w 108229"/>
                <a:gd name="csY17" fmla="*/ 70355 h 81703"/>
                <a:gd name="csX18" fmla="*/ 83049 w 108229"/>
                <a:gd name="csY18" fmla="*/ 55681 h 81703"/>
                <a:gd name="csX19" fmla="*/ 92437 w 108229"/>
                <a:gd name="csY19" fmla="*/ 20717 h 81703"/>
                <a:gd name="csX20" fmla="*/ 69410 w 108229"/>
                <a:gd name="csY20" fmla="*/ 64 h 81703"/>
                <a:gd name="csX21" fmla="*/ 39474 w 108229"/>
                <a:gd name="csY21" fmla="*/ 16550 h 81703"/>
                <a:gd name="csX22" fmla="*/ 20520 w 108229"/>
                <a:gd name="csY22" fmla="*/ 64 h 81703"/>
                <a:gd name="csX23" fmla="*/ 6527 w 108229"/>
                <a:gd name="csY23" fmla="*/ 9847 h 81703"/>
                <a:gd name="csX24" fmla="*/ 150 w 108229"/>
                <a:gd name="csY24" fmla="*/ 27782 h 81703"/>
                <a:gd name="csX25" fmla="*/ 3161 w 108229"/>
                <a:gd name="csY25" fmla="*/ 30137 h 81703"/>
                <a:gd name="csX26" fmla="*/ 7058 w 108229"/>
                <a:gd name="csY26" fmla="*/ 24702 h 81703"/>
                <a:gd name="csX27" fmla="*/ 19989 w 108229"/>
                <a:gd name="csY27" fmla="*/ 5137 h 81703"/>
                <a:gd name="csX28" fmla="*/ 25834 w 108229"/>
                <a:gd name="csY28" fmla="*/ 14014 h 81703"/>
                <a:gd name="csX29" fmla="*/ 23000 w 108229"/>
                <a:gd name="csY29" fmla="*/ 29050 h 81703"/>
                <a:gd name="csX30" fmla="*/ 19103 w 108229"/>
                <a:gd name="csY30" fmla="*/ 45355 h 81703"/>
                <a:gd name="csX31" fmla="*/ 13435 w 108229"/>
                <a:gd name="csY31" fmla="*/ 68543 h 81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1703">
                  <a:moveTo>
                    <a:pt x="13435" y="68543"/>
                  </a:moveTo>
                  <a:cubicBezTo>
                    <a:pt x="12726" y="70898"/>
                    <a:pt x="11663" y="75427"/>
                    <a:pt x="11663" y="75971"/>
                  </a:cubicBezTo>
                  <a:cubicBezTo>
                    <a:pt x="11663" y="79957"/>
                    <a:pt x="14852" y="81768"/>
                    <a:pt x="17686" y="81768"/>
                  </a:cubicBezTo>
                  <a:cubicBezTo>
                    <a:pt x="20875" y="81768"/>
                    <a:pt x="23709" y="79413"/>
                    <a:pt x="24594" y="77783"/>
                  </a:cubicBezTo>
                  <a:cubicBezTo>
                    <a:pt x="25480" y="76152"/>
                    <a:pt x="26897" y="70355"/>
                    <a:pt x="27783" y="66551"/>
                  </a:cubicBezTo>
                  <a:cubicBezTo>
                    <a:pt x="28668" y="63108"/>
                    <a:pt x="30617" y="54775"/>
                    <a:pt x="31680" y="50246"/>
                  </a:cubicBezTo>
                  <a:cubicBezTo>
                    <a:pt x="32743" y="46260"/>
                    <a:pt x="33805" y="42275"/>
                    <a:pt x="34691" y="38108"/>
                  </a:cubicBezTo>
                  <a:cubicBezTo>
                    <a:pt x="36640" y="30681"/>
                    <a:pt x="36994" y="29231"/>
                    <a:pt x="42131" y="21804"/>
                  </a:cubicBezTo>
                  <a:cubicBezTo>
                    <a:pt x="47091" y="14557"/>
                    <a:pt x="55416" y="5137"/>
                    <a:pt x="68701" y="5137"/>
                  </a:cubicBezTo>
                  <a:cubicBezTo>
                    <a:pt x="78975" y="5137"/>
                    <a:pt x="79152" y="14376"/>
                    <a:pt x="79152" y="17818"/>
                  </a:cubicBezTo>
                  <a:cubicBezTo>
                    <a:pt x="79152" y="28688"/>
                    <a:pt x="71535" y="48797"/>
                    <a:pt x="68701" y="56406"/>
                  </a:cubicBezTo>
                  <a:cubicBezTo>
                    <a:pt x="66753" y="61478"/>
                    <a:pt x="66044" y="63108"/>
                    <a:pt x="66044" y="66188"/>
                  </a:cubicBezTo>
                  <a:cubicBezTo>
                    <a:pt x="66044" y="75790"/>
                    <a:pt x="73838" y="81768"/>
                    <a:pt x="82872" y="81768"/>
                  </a:cubicBezTo>
                  <a:cubicBezTo>
                    <a:pt x="100586" y="81768"/>
                    <a:pt x="108380" y="56768"/>
                    <a:pt x="108380" y="54050"/>
                  </a:cubicBezTo>
                  <a:cubicBezTo>
                    <a:pt x="108380" y="51695"/>
                    <a:pt x="106077" y="51695"/>
                    <a:pt x="105545" y="51695"/>
                  </a:cubicBezTo>
                  <a:cubicBezTo>
                    <a:pt x="103066" y="51695"/>
                    <a:pt x="102888" y="52782"/>
                    <a:pt x="102180" y="54775"/>
                  </a:cubicBezTo>
                  <a:cubicBezTo>
                    <a:pt x="98106" y="69268"/>
                    <a:pt x="90489" y="76696"/>
                    <a:pt x="83403" y="76696"/>
                  </a:cubicBezTo>
                  <a:cubicBezTo>
                    <a:pt x="79684" y="76696"/>
                    <a:pt x="78975" y="74159"/>
                    <a:pt x="78975" y="70355"/>
                  </a:cubicBezTo>
                  <a:cubicBezTo>
                    <a:pt x="78975" y="66188"/>
                    <a:pt x="79861" y="63833"/>
                    <a:pt x="83049" y="55681"/>
                  </a:cubicBezTo>
                  <a:cubicBezTo>
                    <a:pt x="85175" y="50065"/>
                    <a:pt x="92437" y="30862"/>
                    <a:pt x="92437" y="20717"/>
                  </a:cubicBezTo>
                  <a:cubicBezTo>
                    <a:pt x="92437" y="3144"/>
                    <a:pt x="78798" y="64"/>
                    <a:pt x="69410" y="64"/>
                  </a:cubicBezTo>
                  <a:cubicBezTo>
                    <a:pt x="54707" y="64"/>
                    <a:pt x="44788" y="9303"/>
                    <a:pt x="39474" y="16550"/>
                  </a:cubicBezTo>
                  <a:cubicBezTo>
                    <a:pt x="38234" y="4050"/>
                    <a:pt x="27783" y="64"/>
                    <a:pt x="20520" y="64"/>
                  </a:cubicBezTo>
                  <a:cubicBezTo>
                    <a:pt x="12903" y="64"/>
                    <a:pt x="8829" y="5680"/>
                    <a:pt x="6527" y="9847"/>
                  </a:cubicBezTo>
                  <a:cubicBezTo>
                    <a:pt x="2630" y="16550"/>
                    <a:pt x="150" y="26876"/>
                    <a:pt x="150" y="27782"/>
                  </a:cubicBezTo>
                  <a:cubicBezTo>
                    <a:pt x="150" y="30137"/>
                    <a:pt x="2630" y="30137"/>
                    <a:pt x="3161" y="30137"/>
                  </a:cubicBezTo>
                  <a:cubicBezTo>
                    <a:pt x="5641" y="30137"/>
                    <a:pt x="5818" y="29594"/>
                    <a:pt x="7058" y="24702"/>
                  </a:cubicBezTo>
                  <a:cubicBezTo>
                    <a:pt x="9715" y="14014"/>
                    <a:pt x="13081" y="5137"/>
                    <a:pt x="19989" y="5137"/>
                  </a:cubicBezTo>
                  <a:cubicBezTo>
                    <a:pt x="24594" y="5137"/>
                    <a:pt x="25834" y="9122"/>
                    <a:pt x="25834" y="14014"/>
                  </a:cubicBezTo>
                  <a:cubicBezTo>
                    <a:pt x="25834" y="17456"/>
                    <a:pt x="24240" y="24159"/>
                    <a:pt x="23000" y="29050"/>
                  </a:cubicBezTo>
                  <a:cubicBezTo>
                    <a:pt x="21760" y="33941"/>
                    <a:pt x="19989" y="41369"/>
                    <a:pt x="19103" y="45355"/>
                  </a:cubicBezTo>
                  <a:lnTo>
                    <a:pt x="13435" y="68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BBDFEC-1B45-C42B-A039-D3651E9C5F7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833067" y="3312000"/>
              <a:ext cx="56430" cy="258802"/>
            </a:xfrm>
            <a:custGeom>
              <a:avLst/>
              <a:gdLst>
                <a:gd name="csX0" fmla="*/ 55320 w 56430"/>
                <a:gd name="csY0" fmla="*/ 133864 h 258802"/>
                <a:gd name="csX1" fmla="*/ 56585 w 56430"/>
                <a:gd name="csY1" fmla="*/ 129464 h 258802"/>
                <a:gd name="csX2" fmla="*/ 55320 w 56430"/>
                <a:gd name="csY2" fmla="*/ 125064 h 258802"/>
                <a:gd name="csX3" fmla="*/ 11036 w 56430"/>
                <a:gd name="csY3" fmla="*/ 6015 h 258802"/>
                <a:gd name="csX4" fmla="*/ 5216 w 56430"/>
                <a:gd name="csY4" fmla="*/ 63 h 258802"/>
                <a:gd name="csX5" fmla="*/ 155 w 56430"/>
                <a:gd name="csY5" fmla="*/ 5239 h 258802"/>
                <a:gd name="csX6" fmla="*/ 1420 w 56430"/>
                <a:gd name="csY6" fmla="*/ 9380 h 258802"/>
                <a:gd name="csX7" fmla="*/ 46210 w 56430"/>
                <a:gd name="csY7" fmla="*/ 129464 h 258802"/>
                <a:gd name="csX8" fmla="*/ 1420 w 56430"/>
                <a:gd name="csY8" fmla="*/ 249031 h 258802"/>
                <a:gd name="csX9" fmla="*/ 155 w 56430"/>
                <a:gd name="csY9" fmla="*/ 253689 h 258802"/>
                <a:gd name="csX10" fmla="*/ 5216 w 56430"/>
                <a:gd name="csY10" fmla="*/ 258865 h 258802"/>
                <a:gd name="csX11" fmla="*/ 10530 w 56430"/>
                <a:gd name="csY11" fmla="*/ 253689 h 258802"/>
                <a:gd name="csX12" fmla="*/ 5532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320" y="133864"/>
                  </a:moveTo>
                  <a:cubicBezTo>
                    <a:pt x="56585" y="130758"/>
                    <a:pt x="56585" y="130240"/>
                    <a:pt x="56585" y="129464"/>
                  </a:cubicBezTo>
                  <a:cubicBezTo>
                    <a:pt x="56585" y="128687"/>
                    <a:pt x="56585" y="128170"/>
                    <a:pt x="55320" y="125064"/>
                  </a:cubicBezTo>
                  <a:lnTo>
                    <a:pt x="11036" y="6015"/>
                  </a:lnTo>
                  <a:cubicBezTo>
                    <a:pt x="9518" y="1616"/>
                    <a:pt x="8000" y="63"/>
                    <a:pt x="5216" y="63"/>
                  </a:cubicBezTo>
                  <a:cubicBezTo>
                    <a:pt x="2433" y="63"/>
                    <a:pt x="155" y="2392"/>
                    <a:pt x="155" y="5239"/>
                  </a:cubicBezTo>
                  <a:cubicBezTo>
                    <a:pt x="155" y="6015"/>
                    <a:pt x="155" y="6533"/>
                    <a:pt x="1420" y="9380"/>
                  </a:cubicBezTo>
                  <a:lnTo>
                    <a:pt x="46210" y="129464"/>
                  </a:lnTo>
                  <a:lnTo>
                    <a:pt x="1420" y="249031"/>
                  </a:lnTo>
                  <a:cubicBezTo>
                    <a:pt x="155" y="251877"/>
                    <a:pt x="155" y="252395"/>
                    <a:pt x="155" y="253689"/>
                  </a:cubicBezTo>
                  <a:cubicBezTo>
                    <a:pt x="155" y="256536"/>
                    <a:pt x="2433" y="258865"/>
                    <a:pt x="5216" y="258865"/>
                  </a:cubicBezTo>
                  <a:cubicBezTo>
                    <a:pt x="8506" y="258865"/>
                    <a:pt x="9518" y="256277"/>
                    <a:pt x="10530" y="253689"/>
                  </a:cubicBezTo>
                  <a:lnTo>
                    <a:pt x="5532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928D2C43-F018-97D7-5248-4670E83477D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29249" y="3458016"/>
              <a:ext cx="71739" cy="127537"/>
            </a:xfrm>
            <a:custGeom>
              <a:avLst/>
              <a:gdLst>
                <a:gd name="csX0" fmla="*/ 35232 w 71739"/>
                <a:gd name="csY0" fmla="*/ 5501 h 127537"/>
                <a:gd name="csX1" fmla="*/ 35940 w 71739"/>
                <a:gd name="csY1" fmla="*/ 2602 h 127537"/>
                <a:gd name="csX2" fmla="*/ 33106 w 71739"/>
                <a:gd name="csY2" fmla="*/ 66 h 127537"/>
                <a:gd name="csX3" fmla="*/ 10433 w 71739"/>
                <a:gd name="csY3" fmla="*/ 1877 h 127537"/>
                <a:gd name="csX4" fmla="*/ 6536 w 71739"/>
                <a:gd name="csY4" fmla="*/ 6044 h 127537"/>
                <a:gd name="csX5" fmla="*/ 11141 w 71739"/>
                <a:gd name="csY5" fmla="*/ 8580 h 127537"/>
                <a:gd name="csX6" fmla="*/ 19644 w 71739"/>
                <a:gd name="csY6" fmla="*/ 11298 h 127537"/>
                <a:gd name="csX7" fmla="*/ 16810 w 71739"/>
                <a:gd name="csY7" fmla="*/ 23979 h 127537"/>
                <a:gd name="csX8" fmla="*/ 12736 w 71739"/>
                <a:gd name="csY8" fmla="*/ 40646 h 127537"/>
                <a:gd name="csX9" fmla="*/ 1045 w 71739"/>
                <a:gd name="csY9" fmla="*/ 88835 h 127537"/>
                <a:gd name="csX10" fmla="*/ 159 w 71739"/>
                <a:gd name="csY10" fmla="*/ 97712 h 127537"/>
                <a:gd name="csX11" fmla="*/ 26198 w 71739"/>
                <a:gd name="csY11" fmla="*/ 127603 h 127537"/>
                <a:gd name="csX12" fmla="*/ 71899 w 71739"/>
                <a:gd name="csY12" fmla="*/ 76154 h 127537"/>
                <a:gd name="csX13" fmla="*/ 45329 w 71739"/>
                <a:gd name="csY13" fmla="*/ 45900 h 127537"/>
                <a:gd name="csX14" fmla="*/ 23009 w 71739"/>
                <a:gd name="csY14" fmla="*/ 55864 h 127537"/>
                <a:gd name="csX15" fmla="*/ 35232 w 71739"/>
                <a:gd name="csY15" fmla="*/ 5501 h 127537"/>
                <a:gd name="csX16" fmla="*/ 26375 w 71739"/>
                <a:gd name="csY16" fmla="*/ 122531 h 127537"/>
                <a:gd name="csX17" fmla="*/ 12736 w 71739"/>
                <a:gd name="csY17" fmla="*/ 104052 h 127537"/>
                <a:gd name="csX18" fmla="*/ 19290 w 71739"/>
                <a:gd name="csY18" fmla="*/ 70719 h 127537"/>
                <a:gd name="csX19" fmla="*/ 23718 w 71739"/>
                <a:gd name="csY19" fmla="*/ 62929 h 127537"/>
                <a:gd name="csX20" fmla="*/ 44797 w 71739"/>
                <a:gd name="csY20" fmla="*/ 50972 h 127537"/>
                <a:gd name="csX21" fmla="*/ 57728 w 71739"/>
                <a:gd name="csY21" fmla="*/ 68545 h 127537"/>
                <a:gd name="csX22" fmla="*/ 48517 w 71739"/>
                <a:gd name="csY22" fmla="*/ 104958 h 127537"/>
                <a:gd name="csX23" fmla="*/ 2637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232" y="5501"/>
                  </a:moveTo>
                  <a:cubicBezTo>
                    <a:pt x="35409" y="5138"/>
                    <a:pt x="35940" y="2783"/>
                    <a:pt x="35940" y="2602"/>
                  </a:cubicBezTo>
                  <a:cubicBezTo>
                    <a:pt x="35940" y="1696"/>
                    <a:pt x="35232" y="66"/>
                    <a:pt x="33106" y="66"/>
                  </a:cubicBezTo>
                  <a:cubicBezTo>
                    <a:pt x="29563" y="66"/>
                    <a:pt x="14861" y="1515"/>
                    <a:pt x="10433" y="1877"/>
                  </a:cubicBezTo>
                  <a:cubicBezTo>
                    <a:pt x="9016" y="2059"/>
                    <a:pt x="6536" y="2240"/>
                    <a:pt x="6536" y="6044"/>
                  </a:cubicBezTo>
                  <a:cubicBezTo>
                    <a:pt x="6536" y="8580"/>
                    <a:pt x="9016" y="8580"/>
                    <a:pt x="11141" y="8580"/>
                  </a:cubicBezTo>
                  <a:cubicBezTo>
                    <a:pt x="19644" y="8580"/>
                    <a:pt x="19644" y="9848"/>
                    <a:pt x="19644" y="11298"/>
                  </a:cubicBezTo>
                  <a:cubicBezTo>
                    <a:pt x="19644" y="12566"/>
                    <a:pt x="17873" y="19812"/>
                    <a:pt x="16810" y="23979"/>
                  </a:cubicBezTo>
                  <a:lnTo>
                    <a:pt x="12736" y="40646"/>
                  </a:lnTo>
                  <a:cubicBezTo>
                    <a:pt x="11141" y="46805"/>
                    <a:pt x="1399" y="86480"/>
                    <a:pt x="1045" y="88835"/>
                  </a:cubicBezTo>
                  <a:cubicBezTo>
                    <a:pt x="159" y="93183"/>
                    <a:pt x="159" y="95538"/>
                    <a:pt x="159" y="97712"/>
                  </a:cubicBezTo>
                  <a:cubicBezTo>
                    <a:pt x="159" y="116009"/>
                    <a:pt x="11496" y="127603"/>
                    <a:pt x="26198" y="127603"/>
                  </a:cubicBezTo>
                  <a:cubicBezTo>
                    <a:pt x="48340" y="127603"/>
                    <a:pt x="71899" y="102966"/>
                    <a:pt x="71899" y="76154"/>
                  </a:cubicBezTo>
                  <a:cubicBezTo>
                    <a:pt x="71899" y="54958"/>
                    <a:pt x="57551" y="45900"/>
                    <a:pt x="45329" y="45900"/>
                  </a:cubicBezTo>
                  <a:cubicBezTo>
                    <a:pt x="36117" y="45900"/>
                    <a:pt x="28324" y="51153"/>
                    <a:pt x="23009" y="55864"/>
                  </a:cubicBezTo>
                  <a:lnTo>
                    <a:pt x="35232" y="5501"/>
                  </a:lnTo>
                  <a:close/>
                  <a:moveTo>
                    <a:pt x="26375" y="122531"/>
                  </a:moveTo>
                  <a:cubicBezTo>
                    <a:pt x="17695" y="122531"/>
                    <a:pt x="12736" y="114741"/>
                    <a:pt x="12736" y="104052"/>
                  </a:cubicBezTo>
                  <a:cubicBezTo>
                    <a:pt x="12736" y="97350"/>
                    <a:pt x="14330" y="91190"/>
                    <a:pt x="19290" y="70719"/>
                  </a:cubicBezTo>
                  <a:cubicBezTo>
                    <a:pt x="20352" y="67277"/>
                    <a:pt x="20352" y="66914"/>
                    <a:pt x="23718" y="62929"/>
                  </a:cubicBezTo>
                  <a:cubicBezTo>
                    <a:pt x="30449" y="54958"/>
                    <a:pt x="38420" y="50972"/>
                    <a:pt x="44797" y="50972"/>
                  </a:cubicBezTo>
                  <a:cubicBezTo>
                    <a:pt x="51705" y="50972"/>
                    <a:pt x="57728" y="56226"/>
                    <a:pt x="57728" y="68545"/>
                  </a:cubicBezTo>
                  <a:cubicBezTo>
                    <a:pt x="57728" y="75972"/>
                    <a:pt x="53831" y="94451"/>
                    <a:pt x="48517" y="104958"/>
                  </a:cubicBezTo>
                  <a:cubicBezTo>
                    <a:pt x="44266" y="113835"/>
                    <a:pt x="35409" y="122531"/>
                    <a:pt x="2637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6A4D0B55-EACF-A511-F938-630E84C4FBC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18062" y="3552427"/>
              <a:ext cx="88567" cy="58618"/>
            </a:xfrm>
            <a:custGeom>
              <a:avLst/>
              <a:gdLst>
                <a:gd name="csX0" fmla="*/ 13321 w 88567"/>
                <a:gd name="csY0" fmla="*/ 44581 h 58618"/>
                <a:gd name="csX1" fmla="*/ 11170 w 88567"/>
                <a:gd name="csY1" fmla="*/ 54156 h 58618"/>
                <a:gd name="csX2" fmla="*/ 15852 w 88567"/>
                <a:gd name="csY2" fmla="*/ 58685 h 58618"/>
                <a:gd name="csX3" fmla="*/ 21925 w 88567"/>
                <a:gd name="csY3" fmla="*/ 54415 h 58618"/>
                <a:gd name="csX4" fmla="*/ 24329 w 88567"/>
                <a:gd name="csY4" fmla="*/ 44322 h 58618"/>
                <a:gd name="csX5" fmla="*/ 28884 w 88567"/>
                <a:gd name="csY5" fmla="*/ 26076 h 58618"/>
                <a:gd name="csX6" fmla="*/ 55075 w 88567"/>
                <a:gd name="csY6" fmla="*/ 4466 h 58618"/>
                <a:gd name="csX7" fmla="*/ 63931 w 88567"/>
                <a:gd name="csY7" fmla="*/ 13783 h 58618"/>
                <a:gd name="csX8" fmla="*/ 55707 w 88567"/>
                <a:gd name="csY8" fmla="*/ 41863 h 58618"/>
                <a:gd name="csX9" fmla="*/ 54442 w 88567"/>
                <a:gd name="csY9" fmla="*/ 47298 h 58618"/>
                <a:gd name="csX10" fmla="*/ 68233 w 88567"/>
                <a:gd name="csY10" fmla="*/ 58685 h 58618"/>
                <a:gd name="csX11" fmla="*/ 88730 w 88567"/>
                <a:gd name="csY11" fmla="*/ 38628 h 58618"/>
                <a:gd name="csX12" fmla="*/ 86073 w 88567"/>
                <a:gd name="csY12" fmla="*/ 36817 h 58618"/>
                <a:gd name="csX13" fmla="*/ 83037 w 88567"/>
                <a:gd name="csY13" fmla="*/ 39793 h 58618"/>
                <a:gd name="csX14" fmla="*/ 68739 w 88567"/>
                <a:gd name="csY14" fmla="*/ 54286 h 58618"/>
                <a:gd name="csX15" fmla="*/ 64944 w 88567"/>
                <a:gd name="csY15" fmla="*/ 49369 h 58618"/>
                <a:gd name="csX16" fmla="*/ 66588 w 88567"/>
                <a:gd name="csY16" fmla="*/ 42510 h 58618"/>
                <a:gd name="csX17" fmla="*/ 74559 w 88567"/>
                <a:gd name="csY17" fmla="*/ 15465 h 58618"/>
                <a:gd name="csX18" fmla="*/ 55834 w 88567"/>
                <a:gd name="csY18" fmla="*/ 67 h 58618"/>
                <a:gd name="csX19" fmla="*/ 31920 w 88567"/>
                <a:gd name="csY19" fmla="*/ 12877 h 58618"/>
                <a:gd name="csX20" fmla="*/ 16484 w 88567"/>
                <a:gd name="csY20" fmla="*/ 67 h 58618"/>
                <a:gd name="csX21" fmla="*/ 162 w 88567"/>
                <a:gd name="csY21" fmla="*/ 20124 h 58618"/>
                <a:gd name="csX22" fmla="*/ 2819 w 88567"/>
                <a:gd name="csY22" fmla="*/ 21936 h 58618"/>
                <a:gd name="csX23" fmla="*/ 5730 w 88567"/>
                <a:gd name="csY23" fmla="*/ 19477 h 58618"/>
                <a:gd name="csX24" fmla="*/ 15852 w 88567"/>
                <a:gd name="csY24" fmla="*/ 4466 h 58618"/>
                <a:gd name="csX25" fmla="*/ 21039 w 88567"/>
                <a:gd name="csY25" fmla="*/ 11325 h 58618"/>
                <a:gd name="csX26" fmla="*/ 19015 w 88567"/>
                <a:gd name="csY26" fmla="*/ 21418 h 58618"/>
                <a:gd name="csX27" fmla="*/ 16231 w 88567"/>
                <a:gd name="csY27" fmla="*/ 33064 h 58618"/>
                <a:gd name="csX28" fmla="*/ 13321 w 88567"/>
                <a:gd name="csY28" fmla="*/ 44581 h 58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88567" h="58618">
                  <a:moveTo>
                    <a:pt x="13321" y="44581"/>
                  </a:moveTo>
                  <a:cubicBezTo>
                    <a:pt x="12562" y="47816"/>
                    <a:pt x="11170" y="53509"/>
                    <a:pt x="11170" y="54156"/>
                  </a:cubicBezTo>
                  <a:cubicBezTo>
                    <a:pt x="11170" y="57003"/>
                    <a:pt x="13448" y="58685"/>
                    <a:pt x="15852" y="58685"/>
                  </a:cubicBezTo>
                  <a:cubicBezTo>
                    <a:pt x="17750" y="58685"/>
                    <a:pt x="20533" y="57650"/>
                    <a:pt x="21925" y="54415"/>
                  </a:cubicBezTo>
                  <a:cubicBezTo>
                    <a:pt x="22051" y="53768"/>
                    <a:pt x="23570" y="47686"/>
                    <a:pt x="24329" y="44322"/>
                  </a:cubicBezTo>
                  <a:cubicBezTo>
                    <a:pt x="28631" y="26853"/>
                    <a:pt x="28631" y="26594"/>
                    <a:pt x="28884" y="26076"/>
                  </a:cubicBezTo>
                  <a:cubicBezTo>
                    <a:pt x="30529" y="22583"/>
                    <a:pt x="39638" y="4466"/>
                    <a:pt x="55075" y="4466"/>
                  </a:cubicBezTo>
                  <a:cubicBezTo>
                    <a:pt x="61274" y="4466"/>
                    <a:pt x="63931" y="7960"/>
                    <a:pt x="63931" y="13783"/>
                  </a:cubicBezTo>
                  <a:cubicBezTo>
                    <a:pt x="63931" y="21159"/>
                    <a:pt x="58617" y="34487"/>
                    <a:pt x="55707" y="41863"/>
                  </a:cubicBezTo>
                  <a:cubicBezTo>
                    <a:pt x="55075" y="43416"/>
                    <a:pt x="54442" y="45098"/>
                    <a:pt x="54442" y="47298"/>
                  </a:cubicBezTo>
                  <a:cubicBezTo>
                    <a:pt x="54442" y="54027"/>
                    <a:pt x="60768" y="58685"/>
                    <a:pt x="68233" y="58685"/>
                  </a:cubicBezTo>
                  <a:cubicBezTo>
                    <a:pt x="81771" y="58685"/>
                    <a:pt x="88730" y="41863"/>
                    <a:pt x="88730" y="38628"/>
                  </a:cubicBezTo>
                  <a:cubicBezTo>
                    <a:pt x="88730" y="36817"/>
                    <a:pt x="86579" y="36817"/>
                    <a:pt x="86073" y="36817"/>
                  </a:cubicBezTo>
                  <a:cubicBezTo>
                    <a:pt x="83922" y="36817"/>
                    <a:pt x="83796" y="37334"/>
                    <a:pt x="83037" y="39793"/>
                  </a:cubicBezTo>
                  <a:cubicBezTo>
                    <a:pt x="80633" y="47557"/>
                    <a:pt x="74813" y="54286"/>
                    <a:pt x="68739" y="54286"/>
                  </a:cubicBezTo>
                  <a:cubicBezTo>
                    <a:pt x="65829" y="54286"/>
                    <a:pt x="64944" y="52215"/>
                    <a:pt x="64944" y="49369"/>
                  </a:cubicBezTo>
                  <a:cubicBezTo>
                    <a:pt x="64944" y="46651"/>
                    <a:pt x="65450" y="45357"/>
                    <a:pt x="66588" y="42510"/>
                  </a:cubicBezTo>
                  <a:cubicBezTo>
                    <a:pt x="68739" y="37334"/>
                    <a:pt x="74559" y="22583"/>
                    <a:pt x="74559" y="15465"/>
                  </a:cubicBezTo>
                  <a:cubicBezTo>
                    <a:pt x="74559" y="5890"/>
                    <a:pt x="67854" y="67"/>
                    <a:pt x="55834" y="67"/>
                  </a:cubicBezTo>
                  <a:cubicBezTo>
                    <a:pt x="44320" y="67"/>
                    <a:pt x="36349" y="7184"/>
                    <a:pt x="31920" y="12877"/>
                  </a:cubicBezTo>
                  <a:cubicBezTo>
                    <a:pt x="31288" y="2267"/>
                    <a:pt x="21166" y="67"/>
                    <a:pt x="16484" y="67"/>
                  </a:cubicBezTo>
                  <a:cubicBezTo>
                    <a:pt x="3832" y="67"/>
                    <a:pt x="162" y="19865"/>
                    <a:pt x="162" y="20124"/>
                  </a:cubicBezTo>
                  <a:cubicBezTo>
                    <a:pt x="162" y="21936"/>
                    <a:pt x="2187" y="21936"/>
                    <a:pt x="2819" y="21936"/>
                  </a:cubicBezTo>
                  <a:cubicBezTo>
                    <a:pt x="4970" y="21936"/>
                    <a:pt x="5223" y="21159"/>
                    <a:pt x="5730" y="19477"/>
                  </a:cubicBezTo>
                  <a:cubicBezTo>
                    <a:pt x="7627" y="11972"/>
                    <a:pt x="10538" y="4466"/>
                    <a:pt x="15852" y="4466"/>
                  </a:cubicBezTo>
                  <a:cubicBezTo>
                    <a:pt x="20153" y="4466"/>
                    <a:pt x="21039" y="8607"/>
                    <a:pt x="21039" y="11325"/>
                  </a:cubicBezTo>
                  <a:cubicBezTo>
                    <a:pt x="21039" y="13136"/>
                    <a:pt x="19774" y="18053"/>
                    <a:pt x="19015" y="21418"/>
                  </a:cubicBezTo>
                  <a:cubicBezTo>
                    <a:pt x="18129" y="24912"/>
                    <a:pt x="16864" y="30217"/>
                    <a:pt x="16231" y="33064"/>
                  </a:cubicBezTo>
                  <a:lnTo>
                    <a:pt x="13321" y="445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327" name="Group 326" descr="\documentclass{article}&#10;\input{Macros.tex}&#10;\begin{document}&#10;&#10;$k = k_1 k_2 \cdots k_n$&#10;\end{document}" title="IguanaTex Shape Display">
            <a:extLst>
              <a:ext uri="{FF2B5EF4-FFF2-40B4-BE49-F238E27FC236}">
                <a16:creationId xmlns:a16="http://schemas.microsoft.com/office/drawing/2014/main" id="{C31D479F-5616-61DB-A571-E52E9A05EFD8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19533" y="3557381"/>
            <a:ext cx="1581577" cy="222075"/>
            <a:chOff x="4502410" y="4002934"/>
            <a:chExt cx="1581577" cy="222075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31B495C-C225-C3FB-5F46-66D223D4061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502410" y="4002934"/>
              <a:ext cx="114632" cy="183976"/>
            </a:xfrm>
            <a:custGeom>
              <a:avLst/>
              <a:gdLst>
                <a:gd name="csX0" fmla="*/ 58785 w 114632"/>
                <a:gd name="csY0" fmla="*/ 2933 h 183976"/>
                <a:gd name="csX1" fmla="*/ 55495 w 114632"/>
                <a:gd name="csY1" fmla="*/ 63 h 183976"/>
                <a:gd name="csX2" fmla="*/ 24623 w 114632"/>
                <a:gd name="csY2" fmla="*/ 2672 h 183976"/>
                <a:gd name="csX3" fmla="*/ 19815 w 114632"/>
                <a:gd name="csY3" fmla="*/ 7892 h 183976"/>
                <a:gd name="csX4" fmla="*/ 25888 w 114632"/>
                <a:gd name="csY4" fmla="*/ 11023 h 183976"/>
                <a:gd name="csX5" fmla="*/ 38540 w 114632"/>
                <a:gd name="csY5" fmla="*/ 15459 h 183976"/>
                <a:gd name="csX6" fmla="*/ 37781 w 114632"/>
                <a:gd name="csY6" fmla="*/ 20679 h 183976"/>
                <a:gd name="csX7" fmla="*/ 1089 w 114632"/>
                <a:gd name="csY7" fmla="*/ 170991 h 183976"/>
                <a:gd name="csX8" fmla="*/ 77 w 114632"/>
                <a:gd name="csY8" fmla="*/ 176732 h 183976"/>
                <a:gd name="csX9" fmla="*/ 7415 w 114632"/>
                <a:gd name="csY9" fmla="*/ 184039 h 183976"/>
                <a:gd name="csX10" fmla="*/ 16019 w 114632"/>
                <a:gd name="csY10" fmla="*/ 178559 h 183976"/>
                <a:gd name="csX11" fmla="*/ 30190 w 114632"/>
                <a:gd name="csY11" fmla="*/ 121409 h 183976"/>
                <a:gd name="csX12" fmla="*/ 59544 w 114632"/>
                <a:gd name="csY12" fmla="*/ 143590 h 183976"/>
                <a:gd name="csX13" fmla="*/ 58785 w 114632"/>
                <a:gd name="csY13" fmla="*/ 149070 h 183976"/>
                <a:gd name="csX14" fmla="*/ 57772 w 114632"/>
                <a:gd name="csY14" fmla="*/ 158204 h 183976"/>
                <a:gd name="csX15" fmla="*/ 81053 w 114632"/>
                <a:gd name="csY15" fmla="*/ 184039 h 183976"/>
                <a:gd name="csX16" fmla="*/ 101044 w 114632"/>
                <a:gd name="csY16" fmla="*/ 170208 h 183976"/>
                <a:gd name="csX17" fmla="*/ 110154 w 114632"/>
                <a:gd name="csY17" fmla="*/ 143851 h 183976"/>
                <a:gd name="csX18" fmla="*/ 107117 w 114632"/>
                <a:gd name="csY18" fmla="*/ 141242 h 183976"/>
                <a:gd name="csX19" fmla="*/ 103575 w 114632"/>
                <a:gd name="csY19" fmla="*/ 145939 h 183976"/>
                <a:gd name="csX20" fmla="*/ 81559 w 114632"/>
                <a:gd name="csY20" fmla="*/ 178298 h 183976"/>
                <a:gd name="csX21" fmla="*/ 73462 w 114632"/>
                <a:gd name="csY21" fmla="*/ 166033 h 183976"/>
                <a:gd name="csX22" fmla="*/ 75486 w 114632"/>
                <a:gd name="csY22" fmla="*/ 151419 h 183976"/>
                <a:gd name="csX23" fmla="*/ 76498 w 114632"/>
                <a:gd name="csY23" fmla="*/ 143329 h 183976"/>
                <a:gd name="csX24" fmla="*/ 39047 w 114632"/>
                <a:gd name="csY24" fmla="*/ 115929 h 183976"/>
                <a:gd name="csX25" fmla="*/ 60809 w 114632"/>
                <a:gd name="csY25" fmla="*/ 96618 h 183976"/>
                <a:gd name="csX26" fmla="*/ 96995 w 114632"/>
                <a:gd name="csY26" fmla="*/ 71565 h 183976"/>
                <a:gd name="csX27" fmla="*/ 99273 w 114632"/>
                <a:gd name="csY27" fmla="*/ 71826 h 183976"/>
                <a:gd name="csX28" fmla="*/ 104587 w 114632"/>
                <a:gd name="csY28" fmla="*/ 73914 h 183976"/>
                <a:gd name="csX29" fmla="*/ 105599 w 114632"/>
                <a:gd name="csY29" fmla="*/ 74958 h 183976"/>
                <a:gd name="csX30" fmla="*/ 91175 w 114632"/>
                <a:gd name="csY30" fmla="*/ 89050 h 183976"/>
                <a:gd name="csX31" fmla="*/ 100791 w 114632"/>
                <a:gd name="csY31" fmla="*/ 98183 h 183976"/>
                <a:gd name="csX32" fmla="*/ 114709 w 114632"/>
                <a:gd name="csY32" fmla="*/ 82265 h 183976"/>
                <a:gd name="csX33" fmla="*/ 97501 w 114632"/>
                <a:gd name="csY33" fmla="*/ 65824 h 183976"/>
                <a:gd name="csX34" fmla="*/ 60556 w 114632"/>
                <a:gd name="csY34" fmla="*/ 88789 h 183976"/>
                <a:gd name="csX35" fmla="*/ 32467 w 114632"/>
                <a:gd name="csY35" fmla="*/ 113058 h 183976"/>
                <a:gd name="csX36" fmla="*/ 58785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785" y="2933"/>
                  </a:moveTo>
                  <a:cubicBezTo>
                    <a:pt x="58785" y="2672"/>
                    <a:pt x="58785" y="63"/>
                    <a:pt x="55495" y="63"/>
                  </a:cubicBezTo>
                  <a:cubicBezTo>
                    <a:pt x="49675" y="63"/>
                    <a:pt x="31202" y="2150"/>
                    <a:pt x="24623" y="2672"/>
                  </a:cubicBezTo>
                  <a:cubicBezTo>
                    <a:pt x="22598" y="2933"/>
                    <a:pt x="19815" y="3194"/>
                    <a:pt x="19815" y="7892"/>
                  </a:cubicBezTo>
                  <a:cubicBezTo>
                    <a:pt x="19815" y="11023"/>
                    <a:pt x="22092" y="11023"/>
                    <a:pt x="25888" y="11023"/>
                  </a:cubicBezTo>
                  <a:cubicBezTo>
                    <a:pt x="38034" y="11023"/>
                    <a:pt x="38540" y="12850"/>
                    <a:pt x="38540" y="15459"/>
                  </a:cubicBezTo>
                  <a:lnTo>
                    <a:pt x="37781" y="20679"/>
                  </a:lnTo>
                  <a:lnTo>
                    <a:pt x="1089" y="170991"/>
                  </a:lnTo>
                  <a:cubicBezTo>
                    <a:pt x="77" y="174644"/>
                    <a:pt x="77" y="175166"/>
                    <a:pt x="77" y="176732"/>
                  </a:cubicBezTo>
                  <a:cubicBezTo>
                    <a:pt x="77" y="182734"/>
                    <a:pt x="5138" y="184039"/>
                    <a:pt x="7415" y="184039"/>
                  </a:cubicBezTo>
                  <a:cubicBezTo>
                    <a:pt x="10705" y="184039"/>
                    <a:pt x="14501" y="181690"/>
                    <a:pt x="16019" y="178559"/>
                  </a:cubicBezTo>
                  <a:cubicBezTo>
                    <a:pt x="17284" y="176210"/>
                    <a:pt x="28672" y="127933"/>
                    <a:pt x="30190" y="121409"/>
                  </a:cubicBezTo>
                  <a:cubicBezTo>
                    <a:pt x="38794" y="122192"/>
                    <a:pt x="59544" y="126367"/>
                    <a:pt x="59544" y="143590"/>
                  </a:cubicBezTo>
                  <a:cubicBezTo>
                    <a:pt x="59544" y="145417"/>
                    <a:pt x="59544" y="146461"/>
                    <a:pt x="58785" y="149070"/>
                  </a:cubicBezTo>
                  <a:cubicBezTo>
                    <a:pt x="58278" y="152202"/>
                    <a:pt x="57772" y="155333"/>
                    <a:pt x="57772" y="158204"/>
                  </a:cubicBezTo>
                  <a:cubicBezTo>
                    <a:pt x="57772" y="173600"/>
                    <a:pt x="67894" y="184039"/>
                    <a:pt x="81053" y="184039"/>
                  </a:cubicBezTo>
                  <a:cubicBezTo>
                    <a:pt x="88645" y="184039"/>
                    <a:pt x="95477" y="179863"/>
                    <a:pt x="101044" y="170208"/>
                  </a:cubicBezTo>
                  <a:cubicBezTo>
                    <a:pt x="107370" y="158726"/>
                    <a:pt x="110154" y="144373"/>
                    <a:pt x="110154" y="143851"/>
                  </a:cubicBezTo>
                  <a:cubicBezTo>
                    <a:pt x="110154" y="141242"/>
                    <a:pt x="107876" y="141242"/>
                    <a:pt x="107117" y="141242"/>
                  </a:cubicBezTo>
                  <a:cubicBezTo>
                    <a:pt x="104587" y="141242"/>
                    <a:pt x="104334" y="142285"/>
                    <a:pt x="103575" y="145939"/>
                  </a:cubicBezTo>
                  <a:cubicBezTo>
                    <a:pt x="98514" y="164989"/>
                    <a:pt x="92693" y="178298"/>
                    <a:pt x="81559" y="178298"/>
                  </a:cubicBezTo>
                  <a:cubicBezTo>
                    <a:pt x="76751" y="178298"/>
                    <a:pt x="73462" y="175427"/>
                    <a:pt x="73462" y="166033"/>
                  </a:cubicBezTo>
                  <a:cubicBezTo>
                    <a:pt x="73462" y="161596"/>
                    <a:pt x="74474" y="155594"/>
                    <a:pt x="75486" y="151419"/>
                  </a:cubicBezTo>
                  <a:cubicBezTo>
                    <a:pt x="76498" y="146983"/>
                    <a:pt x="76498" y="145939"/>
                    <a:pt x="76498" y="143329"/>
                  </a:cubicBezTo>
                  <a:cubicBezTo>
                    <a:pt x="76498" y="126367"/>
                    <a:pt x="60556" y="118799"/>
                    <a:pt x="39047" y="115929"/>
                  </a:cubicBezTo>
                  <a:cubicBezTo>
                    <a:pt x="46891" y="111231"/>
                    <a:pt x="54989" y="102881"/>
                    <a:pt x="60809" y="96618"/>
                  </a:cubicBezTo>
                  <a:cubicBezTo>
                    <a:pt x="72955" y="82787"/>
                    <a:pt x="84596" y="71565"/>
                    <a:pt x="96995" y="71565"/>
                  </a:cubicBezTo>
                  <a:cubicBezTo>
                    <a:pt x="98514" y="71565"/>
                    <a:pt x="98767" y="71565"/>
                    <a:pt x="99273" y="71826"/>
                  </a:cubicBezTo>
                  <a:cubicBezTo>
                    <a:pt x="102309" y="72348"/>
                    <a:pt x="102562" y="72348"/>
                    <a:pt x="104587" y="73914"/>
                  </a:cubicBezTo>
                  <a:cubicBezTo>
                    <a:pt x="105093" y="74175"/>
                    <a:pt x="105093" y="74436"/>
                    <a:pt x="105599" y="74958"/>
                  </a:cubicBezTo>
                  <a:cubicBezTo>
                    <a:pt x="93453" y="75741"/>
                    <a:pt x="91175" y="85918"/>
                    <a:pt x="91175" y="89050"/>
                  </a:cubicBezTo>
                  <a:cubicBezTo>
                    <a:pt x="91175" y="93225"/>
                    <a:pt x="93959" y="98183"/>
                    <a:pt x="100791" y="98183"/>
                  </a:cubicBezTo>
                  <a:cubicBezTo>
                    <a:pt x="107370" y="98183"/>
                    <a:pt x="114709" y="92442"/>
                    <a:pt x="114709" y="82265"/>
                  </a:cubicBezTo>
                  <a:cubicBezTo>
                    <a:pt x="114709" y="74436"/>
                    <a:pt x="108889" y="65824"/>
                    <a:pt x="97501" y="65824"/>
                  </a:cubicBezTo>
                  <a:cubicBezTo>
                    <a:pt x="90416" y="65824"/>
                    <a:pt x="78776" y="67912"/>
                    <a:pt x="60556" y="88789"/>
                  </a:cubicBezTo>
                  <a:cubicBezTo>
                    <a:pt x="51952" y="98705"/>
                    <a:pt x="42083" y="109144"/>
                    <a:pt x="32467" y="113058"/>
                  </a:cubicBezTo>
                  <a:lnTo>
                    <a:pt x="58785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89D0650-AFE7-304B-28F0-CC5FC3298DB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712659" y="4088268"/>
              <a:ext cx="168278" cy="61064"/>
            </a:xfrm>
            <a:custGeom>
              <a:avLst/>
              <a:gdLst>
                <a:gd name="csX0" fmla="*/ 159760 w 168278"/>
                <a:gd name="csY0" fmla="*/ 10501 h 61064"/>
                <a:gd name="csX1" fmla="*/ 168364 w 168278"/>
                <a:gd name="csY1" fmla="*/ 5282 h 61064"/>
                <a:gd name="csX2" fmla="*/ 160013 w 168278"/>
                <a:gd name="csY2" fmla="*/ 63 h 61064"/>
                <a:gd name="csX3" fmla="*/ 8436 w 168278"/>
                <a:gd name="csY3" fmla="*/ 63 h 61064"/>
                <a:gd name="csX4" fmla="*/ 85 w 168278"/>
                <a:gd name="csY4" fmla="*/ 5282 h 61064"/>
                <a:gd name="csX5" fmla="*/ 8689 w 168278"/>
                <a:gd name="csY5" fmla="*/ 10501 h 61064"/>
                <a:gd name="csX6" fmla="*/ 159760 w 168278"/>
                <a:gd name="csY6" fmla="*/ 10501 h 61064"/>
                <a:gd name="csX7" fmla="*/ 160013 w 168278"/>
                <a:gd name="csY7" fmla="*/ 61127 h 61064"/>
                <a:gd name="csX8" fmla="*/ 168364 w 168278"/>
                <a:gd name="csY8" fmla="*/ 55908 h 61064"/>
                <a:gd name="csX9" fmla="*/ 159760 w 168278"/>
                <a:gd name="csY9" fmla="*/ 50689 h 61064"/>
                <a:gd name="csX10" fmla="*/ 8689 w 168278"/>
                <a:gd name="csY10" fmla="*/ 50689 h 61064"/>
                <a:gd name="csX11" fmla="*/ 85 w 168278"/>
                <a:gd name="csY11" fmla="*/ 55908 h 61064"/>
                <a:gd name="csX12" fmla="*/ 8436 w 168278"/>
                <a:gd name="csY12" fmla="*/ 61127 h 61064"/>
                <a:gd name="csX13" fmla="*/ 160013 w 168278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6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6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6BDFFDA-A07A-EAC3-0C9E-0B17D4217CB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979515" y="4002934"/>
              <a:ext cx="114632" cy="183976"/>
            </a:xfrm>
            <a:custGeom>
              <a:avLst/>
              <a:gdLst>
                <a:gd name="csX0" fmla="*/ 58803 w 114632"/>
                <a:gd name="csY0" fmla="*/ 2933 h 183976"/>
                <a:gd name="csX1" fmla="*/ 55514 w 114632"/>
                <a:gd name="csY1" fmla="*/ 63 h 183976"/>
                <a:gd name="csX2" fmla="*/ 24641 w 114632"/>
                <a:gd name="csY2" fmla="*/ 2672 h 183976"/>
                <a:gd name="csX3" fmla="*/ 19833 w 114632"/>
                <a:gd name="csY3" fmla="*/ 7892 h 183976"/>
                <a:gd name="csX4" fmla="*/ 25907 w 114632"/>
                <a:gd name="csY4" fmla="*/ 11023 h 183976"/>
                <a:gd name="csX5" fmla="*/ 38559 w 114632"/>
                <a:gd name="csY5" fmla="*/ 15459 h 183976"/>
                <a:gd name="csX6" fmla="*/ 37800 w 114632"/>
                <a:gd name="csY6" fmla="*/ 20679 h 183976"/>
                <a:gd name="csX7" fmla="*/ 1108 w 114632"/>
                <a:gd name="csY7" fmla="*/ 170991 h 183976"/>
                <a:gd name="csX8" fmla="*/ 95 w 114632"/>
                <a:gd name="csY8" fmla="*/ 176732 h 183976"/>
                <a:gd name="csX9" fmla="*/ 7434 w 114632"/>
                <a:gd name="csY9" fmla="*/ 184039 h 183976"/>
                <a:gd name="csX10" fmla="*/ 16038 w 114632"/>
                <a:gd name="csY10" fmla="*/ 178559 h 183976"/>
                <a:gd name="csX11" fmla="*/ 30209 w 114632"/>
                <a:gd name="csY11" fmla="*/ 121409 h 183976"/>
                <a:gd name="csX12" fmla="*/ 59563 w 114632"/>
                <a:gd name="csY12" fmla="*/ 143590 h 183976"/>
                <a:gd name="csX13" fmla="*/ 58803 w 114632"/>
                <a:gd name="csY13" fmla="*/ 149070 h 183976"/>
                <a:gd name="csX14" fmla="*/ 57791 w 114632"/>
                <a:gd name="csY14" fmla="*/ 158204 h 183976"/>
                <a:gd name="csX15" fmla="*/ 81072 w 114632"/>
                <a:gd name="csY15" fmla="*/ 184039 h 183976"/>
                <a:gd name="csX16" fmla="*/ 101063 w 114632"/>
                <a:gd name="csY16" fmla="*/ 170208 h 183976"/>
                <a:gd name="csX17" fmla="*/ 110173 w 114632"/>
                <a:gd name="csY17" fmla="*/ 143851 h 183976"/>
                <a:gd name="csX18" fmla="*/ 107136 w 114632"/>
                <a:gd name="csY18" fmla="*/ 141242 h 183976"/>
                <a:gd name="csX19" fmla="*/ 103593 w 114632"/>
                <a:gd name="csY19" fmla="*/ 145939 h 183976"/>
                <a:gd name="csX20" fmla="*/ 81578 w 114632"/>
                <a:gd name="csY20" fmla="*/ 178298 h 183976"/>
                <a:gd name="csX21" fmla="*/ 73480 w 114632"/>
                <a:gd name="csY21" fmla="*/ 166033 h 183976"/>
                <a:gd name="csX22" fmla="*/ 75505 w 114632"/>
                <a:gd name="csY22" fmla="*/ 151419 h 183976"/>
                <a:gd name="csX23" fmla="*/ 76517 w 114632"/>
                <a:gd name="csY23" fmla="*/ 143329 h 183976"/>
                <a:gd name="csX24" fmla="*/ 39065 w 114632"/>
                <a:gd name="csY24" fmla="*/ 115929 h 183976"/>
                <a:gd name="csX25" fmla="*/ 60828 w 114632"/>
                <a:gd name="csY25" fmla="*/ 96618 h 183976"/>
                <a:gd name="csX26" fmla="*/ 97014 w 114632"/>
                <a:gd name="csY26" fmla="*/ 71565 h 183976"/>
                <a:gd name="csX27" fmla="*/ 99292 w 114632"/>
                <a:gd name="csY27" fmla="*/ 71826 h 183976"/>
                <a:gd name="csX28" fmla="*/ 104606 w 114632"/>
                <a:gd name="csY28" fmla="*/ 73914 h 183976"/>
                <a:gd name="csX29" fmla="*/ 105618 w 114632"/>
                <a:gd name="csY29" fmla="*/ 74958 h 183976"/>
                <a:gd name="csX30" fmla="*/ 91194 w 114632"/>
                <a:gd name="csY30" fmla="*/ 89050 h 183976"/>
                <a:gd name="csX31" fmla="*/ 100810 w 114632"/>
                <a:gd name="csY31" fmla="*/ 98183 h 183976"/>
                <a:gd name="csX32" fmla="*/ 114728 w 114632"/>
                <a:gd name="csY32" fmla="*/ 82265 h 183976"/>
                <a:gd name="csX33" fmla="*/ 97520 w 114632"/>
                <a:gd name="csY33" fmla="*/ 65824 h 183976"/>
                <a:gd name="csX34" fmla="*/ 60575 w 114632"/>
                <a:gd name="csY34" fmla="*/ 88789 h 183976"/>
                <a:gd name="csX35" fmla="*/ 32486 w 114632"/>
                <a:gd name="csY35" fmla="*/ 113058 h 183976"/>
                <a:gd name="csX36" fmla="*/ 5880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03" y="2933"/>
                  </a:moveTo>
                  <a:cubicBezTo>
                    <a:pt x="58803" y="2672"/>
                    <a:pt x="58803" y="63"/>
                    <a:pt x="55514" y="63"/>
                  </a:cubicBezTo>
                  <a:cubicBezTo>
                    <a:pt x="49694" y="63"/>
                    <a:pt x="31221" y="2150"/>
                    <a:pt x="24641" y="2672"/>
                  </a:cubicBezTo>
                  <a:cubicBezTo>
                    <a:pt x="22617" y="2933"/>
                    <a:pt x="19833" y="3194"/>
                    <a:pt x="19833" y="7892"/>
                  </a:cubicBezTo>
                  <a:cubicBezTo>
                    <a:pt x="19833" y="11023"/>
                    <a:pt x="22111" y="11023"/>
                    <a:pt x="25907" y="11023"/>
                  </a:cubicBezTo>
                  <a:cubicBezTo>
                    <a:pt x="38053" y="11023"/>
                    <a:pt x="38559" y="12850"/>
                    <a:pt x="38559" y="15459"/>
                  </a:cubicBezTo>
                  <a:lnTo>
                    <a:pt x="37800" y="20679"/>
                  </a:lnTo>
                  <a:lnTo>
                    <a:pt x="1108" y="170991"/>
                  </a:lnTo>
                  <a:cubicBezTo>
                    <a:pt x="95" y="174644"/>
                    <a:pt x="95" y="175166"/>
                    <a:pt x="95" y="176732"/>
                  </a:cubicBezTo>
                  <a:cubicBezTo>
                    <a:pt x="95" y="182734"/>
                    <a:pt x="5157" y="184039"/>
                    <a:pt x="7434" y="184039"/>
                  </a:cubicBezTo>
                  <a:cubicBezTo>
                    <a:pt x="10724" y="184039"/>
                    <a:pt x="14519" y="181690"/>
                    <a:pt x="16038" y="178559"/>
                  </a:cubicBezTo>
                  <a:cubicBezTo>
                    <a:pt x="17303" y="176210"/>
                    <a:pt x="28690" y="127933"/>
                    <a:pt x="30209" y="121409"/>
                  </a:cubicBezTo>
                  <a:cubicBezTo>
                    <a:pt x="38812" y="122192"/>
                    <a:pt x="59563" y="126367"/>
                    <a:pt x="59563" y="143590"/>
                  </a:cubicBezTo>
                  <a:cubicBezTo>
                    <a:pt x="59563" y="145417"/>
                    <a:pt x="59563" y="146461"/>
                    <a:pt x="58803" y="149070"/>
                  </a:cubicBezTo>
                  <a:cubicBezTo>
                    <a:pt x="58297" y="152202"/>
                    <a:pt x="57791" y="155333"/>
                    <a:pt x="57791" y="158204"/>
                  </a:cubicBezTo>
                  <a:cubicBezTo>
                    <a:pt x="57791" y="173600"/>
                    <a:pt x="67913" y="184039"/>
                    <a:pt x="81072" y="184039"/>
                  </a:cubicBezTo>
                  <a:cubicBezTo>
                    <a:pt x="88663" y="184039"/>
                    <a:pt x="95496" y="179863"/>
                    <a:pt x="101063" y="170208"/>
                  </a:cubicBezTo>
                  <a:cubicBezTo>
                    <a:pt x="107389" y="158726"/>
                    <a:pt x="110173" y="144373"/>
                    <a:pt x="110173" y="143851"/>
                  </a:cubicBezTo>
                  <a:cubicBezTo>
                    <a:pt x="110173" y="141242"/>
                    <a:pt x="107895" y="141242"/>
                    <a:pt x="107136" y="141242"/>
                  </a:cubicBezTo>
                  <a:cubicBezTo>
                    <a:pt x="104606" y="141242"/>
                    <a:pt x="104353" y="142285"/>
                    <a:pt x="103593" y="145939"/>
                  </a:cubicBezTo>
                  <a:cubicBezTo>
                    <a:pt x="98532" y="164989"/>
                    <a:pt x="92712" y="178298"/>
                    <a:pt x="81578" y="178298"/>
                  </a:cubicBezTo>
                  <a:cubicBezTo>
                    <a:pt x="76770" y="178298"/>
                    <a:pt x="73480" y="175427"/>
                    <a:pt x="73480" y="166033"/>
                  </a:cubicBezTo>
                  <a:cubicBezTo>
                    <a:pt x="73480" y="161596"/>
                    <a:pt x="74493" y="155594"/>
                    <a:pt x="75505" y="151419"/>
                  </a:cubicBezTo>
                  <a:cubicBezTo>
                    <a:pt x="76517" y="146983"/>
                    <a:pt x="76517" y="145939"/>
                    <a:pt x="76517" y="143329"/>
                  </a:cubicBezTo>
                  <a:cubicBezTo>
                    <a:pt x="76517" y="126367"/>
                    <a:pt x="60575" y="118799"/>
                    <a:pt x="39065" y="115929"/>
                  </a:cubicBezTo>
                  <a:cubicBezTo>
                    <a:pt x="46910" y="111231"/>
                    <a:pt x="55008" y="102881"/>
                    <a:pt x="60828" y="96618"/>
                  </a:cubicBezTo>
                  <a:cubicBezTo>
                    <a:pt x="72974" y="82787"/>
                    <a:pt x="84615" y="71565"/>
                    <a:pt x="97014" y="71565"/>
                  </a:cubicBezTo>
                  <a:cubicBezTo>
                    <a:pt x="98532" y="71565"/>
                    <a:pt x="98785" y="71565"/>
                    <a:pt x="99292" y="71826"/>
                  </a:cubicBezTo>
                  <a:cubicBezTo>
                    <a:pt x="102328" y="72348"/>
                    <a:pt x="102581" y="72348"/>
                    <a:pt x="104606" y="73914"/>
                  </a:cubicBezTo>
                  <a:cubicBezTo>
                    <a:pt x="105112" y="74175"/>
                    <a:pt x="105112" y="74436"/>
                    <a:pt x="105618" y="74958"/>
                  </a:cubicBezTo>
                  <a:cubicBezTo>
                    <a:pt x="93471" y="75741"/>
                    <a:pt x="91194" y="85918"/>
                    <a:pt x="91194" y="89050"/>
                  </a:cubicBezTo>
                  <a:cubicBezTo>
                    <a:pt x="91194" y="93225"/>
                    <a:pt x="93977" y="98183"/>
                    <a:pt x="100810" y="98183"/>
                  </a:cubicBezTo>
                  <a:cubicBezTo>
                    <a:pt x="107389" y="98183"/>
                    <a:pt x="114728" y="92442"/>
                    <a:pt x="114728" y="82265"/>
                  </a:cubicBezTo>
                  <a:cubicBezTo>
                    <a:pt x="114728" y="74436"/>
                    <a:pt x="108907" y="65824"/>
                    <a:pt x="97520" y="65824"/>
                  </a:cubicBezTo>
                  <a:cubicBezTo>
                    <a:pt x="90435" y="65824"/>
                    <a:pt x="78794" y="67912"/>
                    <a:pt x="60575" y="88789"/>
                  </a:cubicBezTo>
                  <a:cubicBezTo>
                    <a:pt x="51971" y="98705"/>
                    <a:pt x="42102" y="109144"/>
                    <a:pt x="32486" y="113058"/>
                  </a:cubicBezTo>
                  <a:lnTo>
                    <a:pt x="5880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406F92A-9AEF-2A81-609A-9C4F3FD6F14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116644" y="4101889"/>
              <a:ext cx="64477" cy="121293"/>
            </a:xfrm>
            <a:custGeom>
              <a:avLst/>
              <a:gdLst>
                <a:gd name="csX0" fmla="*/ 40133 w 64477"/>
                <a:gd name="csY0" fmla="*/ 5179 h 121293"/>
                <a:gd name="csX1" fmla="*/ 34819 w 64477"/>
                <a:gd name="csY1" fmla="*/ 64 h 121293"/>
                <a:gd name="csX2" fmla="*/ 101 w 64477"/>
                <a:gd name="csY2" fmla="*/ 11755 h 121293"/>
                <a:gd name="csX3" fmla="*/ 101 w 64477"/>
                <a:gd name="csY3" fmla="*/ 18331 h 121293"/>
                <a:gd name="csX4" fmla="*/ 25785 w 64477"/>
                <a:gd name="csY4" fmla="*/ 13217 h 121293"/>
                <a:gd name="csX5" fmla="*/ 25785 w 64477"/>
                <a:gd name="csY5" fmla="*/ 106379 h 121293"/>
                <a:gd name="csX6" fmla="*/ 8072 w 64477"/>
                <a:gd name="csY6" fmla="*/ 114782 h 121293"/>
                <a:gd name="csX7" fmla="*/ 1341 w 64477"/>
                <a:gd name="csY7" fmla="*/ 114782 h 121293"/>
                <a:gd name="csX8" fmla="*/ 1341 w 64477"/>
                <a:gd name="csY8" fmla="*/ 121358 h 121293"/>
                <a:gd name="csX9" fmla="*/ 32871 w 64477"/>
                <a:gd name="csY9" fmla="*/ 120627 h 121293"/>
                <a:gd name="csX10" fmla="*/ 64578 w 64477"/>
                <a:gd name="csY10" fmla="*/ 121358 h 121293"/>
                <a:gd name="csX11" fmla="*/ 64578 w 64477"/>
                <a:gd name="csY11" fmla="*/ 114782 h 121293"/>
                <a:gd name="csX12" fmla="*/ 57847 w 64477"/>
                <a:gd name="csY12" fmla="*/ 114782 h 121293"/>
                <a:gd name="csX13" fmla="*/ 40133 w 64477"/>
                <a:gd name="csY13" fmla="*/ 106379 h 121293"/>
                <a:gd name="csX14" fmla="*/ 40133 w 64477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1293">
                  <a:moveTo>
                    <a:pt x="40133" y="5179"/>
                  </a:moveTo>
                  <a:cubicBezTo>
                    <a:pt x="40133" y="247"/>
                    <a:pt x="39779" y="64"/>
                    <a:pt x="34819" y="64"/>
                  </a:cubicBezTo>
                  <a:cubicBezTo>
                    <a:pt x="23483" y="11573"/>
                    <a:pt x="7363" y="11755"/>
                    <a:pt x="101" y="11755"/>
                  </a:cubicBezTo>
                  <a:lnTo>
                    <a:pt x="101" y="18331"/>
                  </a:lnTo>
                  <a:cubicBezTo>
                    <a:pt x="4352" y="18331"/>
                    <a:pt x="16043" y="18331"/>
                    <a:pt x="25785" y="13217"/>
                  </a:cubicBezTo>
                  <a:lnTo>
                    <a:pt x="25785" y="106379"/>
                  </a:lnTo>
                  <a:cubicBezTo>
                    <a:pt x="25785" y="112407"/>
                    <a:pt x="25785" y="114782"/>
                    <a:pt x="8072" y="114782"/>
                  </a:cubicBezTo>
                  <a:lnTo>
                    <a:pt x="1341" y="114782"/>
                  </a:lnTo>
                  <a:lnTo>
                    <a:pt x="1341" y="121358"/>
                  </a:lnTo>
                  <a:cubicBezTo>
                    <a:pt x="4529" y="121175"/>
                    <a:pt x="26317" y="120627"/>
                    <a:pt x="32871" y="120627"/>
                  </a:cubicBezTo>
                  <a:cubicBezTo>
                    <a:pt x="38362" y="120627"/>
                    <a:pt x="60681" y="121175"/>
                    <a:pt x="64578" y="121358"/>
                  </a:cubicBezTo>
                  <a:lnTo>
                    <a:pt x="64578" y="114782"/>
                  </a:lnTo>
                  <a:lnTo>
                    <a:pt x="57847" y="114782"/>
                  </a:lnTo>
                  <a:cubicBezTo>
                    <a:pt x="40133" y="114782"/>
                    <a:pt x="40133" y="112407"/>
                    <a:pt x="40133" y="106379"/>
                  </a:cubicBezTo>
                  <a:lnTo>
                    <a:pt x="40133" y="51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509F493-C174-7153-681D-A647B1BBE4F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24776" y="4002934"/>
              <a:ext cx="114632" cy="183976"/>
            </a:xfrm>
            <a:custGeom>
              <a:avLst/>
              <a:gdLst>
                <a:gd name="csX0" fmla="*/ 58813 w 114632"/>
                <a:gd name="csY0" fmla="*/ 2933 h 183976"/>
                <a:gd name="csX1" fmla="*/ 55523 w 114632"/>
                <a:gd name="csY1" fmla="*/ 63 h 183976"/>
                <a:gd name="csX2" fmla="*/ 24651 w 114632"/>
                <a:gd name="csY2" fmla="*/ 2672 h 183976"/>
                <a:gd name="csX3" fmla="*/ 19843 w 114632"/>
                <a:gd name="csY3" fmla="*/ 7892 h 183976"/>
                <a:gd name="csX4" fmla="*/ 25916 w 114632"/>
                <a:gd name="csY4" fmla="*/ 11023 h 183976"/>
                <a:gd name="csX5" fmla="*/ 38569 w 114632"/>
                <a:gd name="csY5" fmla="*/ 15459 h 183976"/>
                <a:gd name="csX6" fmla="*/ 37810 w 114632"/>
                <a:gd name="csY6" fmla="*/ 20679 h 183976"/>
                <a:gd name="csX7" fmla="*/ 1117 w 114632"/>
                <a:gd name="csY7" fmla="*/ 170991 h 183976"/>
                <a:gd name="csX8" fmla="*/ 105 w 114632"/>
                <a:gd name="csY8" fmla="*/ 176732 h 183976"/>
                <a:gd name="csX9" fmla="*/ 7444 w 114632"/>
                <a:gd name="csY9" fmla="*/ 184039 h 183976"/>
                <a:gd name="csX10" fmla="*/ 16047 w 114632"/>
                <a:gd name="csY10" fmla="*/ 178559 h 183976"/>
                <a:gd name="csX11" fmla="*/ 30218 w 114632"/>
                <a:gd name="csY11" fmla="*/ 121409 h 183976"/>
                <a:gd name="csX12" fmla="*/ 59572 w 114632"/>
                <a:gd name="csY12" fmla="*/ 143590 h 183976"/>
                <a:gd name="csX13" fmla="*/ 58813 w 114632"/>
                <a:gd name="csY13" fmla="*/ 149070 h 183976"/>
                <a:gd name="csX14" fmla="*/ 57801 w 114632"/>
                <a:gd name="csY14" fmla="*/ 158204 h 183976"/>
                <a:gd name="csX15" fmla="*/ 81081 w 114632"/>
                <a:gd name="csY15" fmla="*/ 184039 h 183976"/>
                <a:gd name="csX16" fmla="*/ 101073 w 114632"/>
                <a:gd name="csY16" fmla="*/ 170208 h 183976"/>
                <a:gd name="csX17" fmla="*/ 110182 w 114632"/>
                <a:gd name="csY17" fmla="*/ 143851 h 183976"/>
                <a:gd name="csX18" fmla="*/ 107146 w 114632"/>
                <a:gd name="csY18" fmla="*/ 141242 h 183976"/>
                <a:gd name="csX19" fmla="*/ 103603 w 114632"/>
                <a:gd name="csY19" fmla="*/ 145939 h 183976"/>
                <a:gd name="csX20" fmla="*/ 81588 w 114632"/>
                <a:gd name="csY20" fmla="*/ 178298 h 183976"/>
                <a:gd name="csX21" fmla="*/ 73490 w 114632"/>
                <a:gd name="csY21" fmla="*/ 166033 h 183976"/>
                <a:gd name="csX22" fmla="*/ 75514 w 114632"/>
                <a:gd name="csY22" fmla="*/ 151419 h 183976"/>
                <a:gd name="csX23" fmla="*/ 76527 w 114632"/>
                <a:gd name="csY23" fmla="*/ 143329 h 183976"/>
                <a:gd name="csX24" fmla="*/ 39075 w 114632"/>
                <a:gd name="csY24" fmla="*/ 115929 h 183976"/>
                <a:gd name="csX25" fmla="*/ 60837 w 114632"/>
                <a:gd name="csY25" fmla="*/ 96618 h 183976"/>
                <a:gd name="csX26" fmla="*/ 97024 w 114632"/>
                <a:gd name="csY26" fmla="*/ 71565 h 183976"/>
                <a:gd name="csX27" fmla="*/ 99301 w 114632"/>
                <a:gd name="csY27" fmla="*/ 71826 h 183976"/>
                <a:gd name="csX28" fmla="*/ 104615 w 114632"/>
                <a:gd name="csY28" fmla="*/ 73914 h 183976"/>
                <a:gd name="csX29" fmla="*/ 105627 w 114632"/>
                <a:gd name="csY29" fmla="*/ 74958 h 183976"/>
                <a:gd name="csX30" fmla="*/ 91204 w 114632"/>
                <a:gd name="csY30" fmla="*/ 89050 h 183976"/>
                <a:gd name="csX31" fmla="*/ 100819 w 114632"/>
                <a:gd name="csY31" fmla="*/ 98183 h 183976"/>
                <a:gd name="csX32" fmla="*/ 114737 w 114632"/>
                <a:gd name="csY32" fmla="*/ 82265 h 183976"/>
                <a:gd name="csX33" fmla="*/ 97530 w 114632"/>
                <a:gd name="csY33" fmla="*/ 65824 h 183976"/>
                <a:gd name="csX34" fmla="*/ 60584 w 114632"/>
                <a:gd name="csY34" fmla="*/ 88789 h 183976"/>
                <a:gd name="csX35" fmla="*/ 32496 w 114632"/>
                <a:gd name="csY35" fmla="*/ 113058 h 183976"/>
                <a:gd name="csX36" fmla="*/ 5881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13" y="2933"/>
                  </a:moveTo>
                  <a:cubicBezTo>
                    <a:pt x="58813" y="2672"/>
                    <a:pt x="58813" y="63"/>
                    <a:pt x="55523" y="63"/>
                  </a:cubicBezTo>
                  <a:cubicBezTo>
                    <a:pt x="49703" y="63"/>
                    <a:pt x="31230" y="2150"/>
                    <a:pt x="24651" y="2672"/>
                  </a:cubicBezTo>
                  <a:cubicBezTo>
                    <a:pt x="22627" y="2933"/>
                    <a:pt x="19843" y="3194"/>
                    <a:pt x="19843" y="7892"/>
                  </a:cubicBezTo>
                  <a:cubicBezTo>
                    <a:pt x="19843" y="11023"/>
                    <a:pt x="22121" y="11023"/>
                    <a:pt x="25916" y="11023"/>
                  </a:cubicBezTo>
                  <a:cubicBezTo>
                    <a:pt x="38063" y="11023"/>
                    <a:pt x="38569" y="12850"/>
                    <a:pt x="38569" y="15459"/>
                  </a:cubicBezTo>
                  <a:lnTo>
                    <a:pt x="37810" y="20679"/>
                  </a:lnTo>
                  <a:lnTo>
                    <a:pt x="1117" y="170991"/>
                  </a:lnTo>
                  <a:cubicBezTo>
                    <a:pt x="105" y="174644"/>
                    <a:pt x="105" y="175166"/>
                    <a:pt x="105" y="176732"/>
                  </a:cubicBezTo>
                  <a:cubicBezTo>
                    <a:pt x="105" y="182734"/>
                    <a:pt x="5166" y="184039"/>
                    <a:pt x="7444" y="184039"/>
                  </a:cubicBezTo>
                  <a:cubicBezTo>
                    <a:pt x="10733" y="184039"/>
                    <a:pt x="14529" y="181690"/>
                    <a:pt x="16047" y="178559"/>
                  </a:cubicBezTo>
                  <a:cubicBezTo>
                    <a:pt x="17313" y="176210"/>
                    <a:pt x="28700" y="127933"/>
                    <a:pt x="30218" y="121409"/>
                  </a:cubicBezTo>
                  <a:cubicBezTo>
                    <a:pt x="38822" y="122192"/>
                    <a:pt x="59572" y="126367"/>
                    <a:pt x="59572" y="143590"/>
                  </a:cubicBezTo>
                  <a:cubicBezTo>
                    <a:pt x="59572" y="145417"/>
                    <a:pt x="59572" y="146461"/>
                    <a:pt x="58813" y="149070"/>
                  </a:cubicBezTo>
                  <a:cubicBezTo>
                    <a:pt x="58307" y="152202"/>
                    <a:pt x="57801" y="155333"/>
                    <a:pt x="57801" y="158204"/>
                  </a:cubicBezTo>
                  <a:cubicBezTo>
                    <a:pt x="57801" y="173600"/>
                    <a:pt x="67923" y="184039"/>
                    <a:pt x="81081" y="184039"/>
                  </a:cubicBezTo>
                  <a:cubicBezTo>
                    <a:pt x="88673" y="184039"/>
                    <a:pt x="95505" y="179863"/>
                    <a:pt x="101073" y="170208"/>
                  </a:cubicBezTo>
                  <a:cubicBezTo>
                    <a:pt x="107399" y="158726"/>
                    <a:pt x="110182" y="144373"/>
                    <a:pt x="110182" y="143851"/>
                  </a:cubicBezTo>
                  <a:cubicBezTo>
                    <a:pt x="110182" y="141242"/>
                    <a:pt x="107905" y="141242"/>
                    <a:pt x="107146" y="141242"/>
                  </a:cubicBezTo>
                  <a:cubicBezTo>
                    <a:pt x="104615" y="141242"/>
                    <a:pt x="104362" y="142285"/>
                    <a:pt x="103603" y="145939"/>
                  </a:cubicBezTo>
                  <a:cubicBezTo>
                    <a:pt x="98542" y="164989"/>
                    <a:pt x="92722" y="178298"/>
                    <a:pt x="81588" y="178298"/>
                  </a:cubicBezTo>
                  <a:cubicBezTo>
                    <a:pt x="76780" y="178298"/>
                    <a:pt x="73490" y="175427"/>
                    <a:pt x="73490" y="166033"/>
                  </a:cubicBezTo>
                  <a:cubicBezTo>
                    <a:pt x="73490" y="161596"/>
                    <a:pt x="74502" y="155594"/>
                    <a:pt x="75514" y="151419"/>
                  </a:cubicBezTo>
                  <a:cubicBezTo>
                    <a:pt x="76527" y="146983"/>
                    <a:pt x="76527" y="145939"/>
                    <a:pt x="76527" y="143329"/>
                  </a:cubicBezTo>
                  <a:cubicBezTo>
                    <a:pt x="76527" y="126367"/>
                    <a:pt x="60584" y="118799"/>
                    <a:pt x="39075" y="115929"/>
                  </a:cubicBezTo>
                  <a:cubicBezTo>
                    <a:pt x="46920" y="111231"/>
                    <a:pt x="55017" y="102881"/>
                    <a:pt x="60837" y="96618"/>
                  </a:cubicBezTo>
                  <a:cubicBezTo>
                    <a:pt x="72984" y="82787"/>
                    <a:pt x="84624" y="71565"/>
                    <a:pt x="97024" y="71565"/>
                  </a:cubicBezTo>
                  <a:cubicBezTo>
                    <a:pt x="98542" y="71565"/>
                    <a:pt x="98795" y="71565"/>
                    <a:pt x="99301" y="71826"/>
                  </a:cubicBezTo>
                  <a:cubicBezTo>
                    <a:pt x="102338" y="72348"/>
                    <a:pt x="102591" y="72348"/>
                    <a:pt x="104615" y="73914"/>
                  </a:cubicBezTo>
                  <a:cubicBezTo>
                    <a:pt x="105121" y="74175"/>
                    <a:pt x="105121" y="74436"/>
                    <a:pt x="105627" y="74958"/>
                  </a:cubicBezTo>
                  <a:cubicBezTo>
                    <a:pt x="93481" y="75741"/>
                    <a:pt x="91204" y="85918"/>
                    <a:pt x="91204" y="89050"/>
                  </a:cubicBezTo>
                  <a:cubicBezTo>
                    <a:pt x="91204" y="93225"/>
                    <a:pt x="93987" y="98183"/>
                    <a:pt x="100819" y="98183"/>
                  </a:cubicBezTo>
                  <a:cubicBezTo>
                    <a:pt x="107399" y="98183"/>
                    <a:pt x="114737" y="92442"/>
                    <a:pt x="114737" y="82265"/>
                  </a:cubicBezTo>
                  <a:cubicBezTo>
                    <a:pt x="114737" y="74436"/>
                    <a:pt x="108917" y="65824"/>
                    <a:pt x="97530" y="65824"/>
                  </a:cubicBezTo>
                  <a:cubicBezTo>
                    <a:pt x="90444" y="65824"/>
                    <a:pt x="78804" y="67912"/>
                    <a:pt x="60584" y="88789"/>
                  </a:cubicBezTo>
                  <a:cubicBezTo>
                    <a:pt x="51981" y="98705"/>
                    <a:pt x="42112" y="109144"/>
                    <a:pt x="32496" y="113058"/>
                  </a:cubicBezTo>
                  <a:lnTo>
                    <a:pt x="5881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048B701C-2DDB-B95F-2A73-08CBF12759E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353757" y="4101889"/>
              <a:ext cx="78293" cy="121293"/>
            </a:xfrm>
            <a:custGeom>
              <a:avLst/>
              <a:gdLst>
                <a:gd name="csX0" fmla="*/ 78404 w 78293"/>
                <a:gd name="csY0" fmla="*/ 88112 h 121293"/>
                <a:gd name="csX1" fmla="*/ 72382 w 78293"/>
                <a:gd name="csY1" fmla="*/ 88112 h 121293"/>
                <a:gd name="csX2" fmla="*/ 67776 w 78293"/>
                <a:gd name="csY2" fmla="*/ 104735 h 121293"/>
                <a:gd name="csX3" fmla="*/ 50240 w 78293"/>
                <a:gd name="csY3" fmla="*/ 105831 h 121293"/>
                <a:gd name="csX4" fmla="*/ 17647 w 78293"/>
                <a:gd name="csY4" fmla="*/ 105831 h 121293"/>
                <a:gd name="csX5" fmla="*/ 53074 w 78293"/>
                <a:gd name="csY5" fmla="*/ 75142 h 121293"/>
                <a:gd name="csX6" fmla="*/ 78404 w 78293"/>
                <a:gd name="csY6" fmla="*/ 35685 h 121293"/>
                <a:gd name="csX7" fmla="*/ 36955 w 78293"/>
                <a:gd name="csY7" fmla="*/ 64 h 121293"/>
                <a:gd name="csX8" fmla="*/ 110 w 78293"/>
                <a:gd name="csY8" fmla="*/ 32762 h 121293"/>
                <a:gd name="csX9" fmla="*/ 9499 w 78293"/>
                <a:gd name="csY9" fmla="*/ 42992 h 121293"/>
                <a:gd name="csX10" fmla="*/ 18887 w 78293"/>
                <a:gd name="csY10" fmla="*/ 33310 h 121293"/>
                <a:gd name="csX11" fmla="*/ 8436 w 78293"/>
                <a:gd name="csY11" fmla="*/ 23629 h 121293"/>
                <a:gd name="csX12" fmla="*/ 34298 w 78293"/>
                <a:gd name="csY12" fmla="*/ 6640 h 121293"/>
                <a:gd name="csX13" fmla="*/ 61222 w 78293"/>
                <a:gd name="csY13" fmla="*/ 35685 h 121293"/>
                <a:gd name="csX14" fmla="*/ 44571 w 78293"/>
                <a:gd name="csY14" fmla="*/ 70758 h 121293"/>
                <a:gd name="csX15" fmla="*/ 1882 w 78293"/>
                <a:gd name="csY15" fmla="*/ 114234 h 121293"/>
                <a:gd name="csX16" fmla="*/ 110 w 78293"/>
                <a:gd name="csY16" fmla="*/ 121358 h 121293"/>
                <a:gd name="csX17" fmla="*/ 73090 w 78293"/>
                <a:gd name="csY17" fmla="*/ 121358 h 121293"/>
                <a:gd name="csX18" fmla="*/ 78404 w 78293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1293">
                  <a:moveTo>
                    <a:pt x="78404" y="88112"/>
                  </a:moveTo>
                  <a:lnTo>
                    <a:pt x="72382" y="88112"/>
                  </a:lnTo>
                  <a:cubicBezTo>
                    <a:pt x="71850" y="92131"/>
                    <a:pt x="70079" y="102908"/>
                    <a:pt x="67776" y="104735"/>
                  </a:cubicBezTo>
                  <a:cubicBezTo>
                    <a:pt x="66359" y="105831"/>
                    <a:pt x="52720" y="105831"/>
                    <a:pt x="50240" y="105831"/>
                  </a:cubicBezTo>
                  <a:lnTo>
                    <a:pt x="17647" y="105831"/>
                  </a:lnTo>
                  <a:cubicBezTo>
                    <a:pt x="36246" y="88842"/>
                    <a:pt x="42446" y="83728"/>
                    <a:pt x="53074" y="75142"/>
                  </a:cubicBezTo>
                  <a:cubicBezTo>
                    <a:pt x="66182" y="64365"/>
                    <a:pt x="78404" y="53039"/>
                    <a:pt x="78404" y="35685"/>
                  </a:cubicBezTo>
                  <a:cubicBezTo>
                    <a:pt x="78404" y="13582"/>
                    <a:pt x="59628" y="64"/>
                    <a:pt x="36955" y="64"/>
                  </a:cubicBezTo>
                  <a:cubicBezTo>
                    <a:pt x="14990" y="64"/>
                    <a:pt x="110" y="15957"/>
                    <a:pt x="110" y="32762"/>
                  </a:cubicBezTo>
                  <a:cubicBezTo>
                    <a:pt x="110" y="42079"/>
                    <a:pt x="7727" y="42992"/>
                    <a:pt x="9499" y="42992"/>
                  </a:cubicBezTo>
                  <a:cubicBezTo>
                    <a:pt x="13750" y="42992"/>
                    <a:pt x="18887" y="39887"/>
                    <a:pt x="18887" y="33310"/>
                  </a:cubicBezTo>
                  <a:cubicBezTo>
                    <a:pt x="18887" y="30022"/>
                    <a:pt x="17647" y="23629"/>
                    <a:pt x="8436" y="23629"/>
                  </a:cubicBezTo>
                  <a:cubicBezTo>
                    <a:pt x="13927" y="10659"/>
                    <a:pt x="25972" y="6640"/>
                    <a:pt x="34298" y="6640"/>
                  </a:cubicBezTo>
                  <a:cubicBezTo>
                    <a:pt x="52011" y="6640"/>
                    <a:pt x="61222" y="20889"/>
                    <a:pt x="61222" y="35685"/>
                  </a:cubicBezTo>
                  <a:cubicBezTo>
                    <a:pt x="61222" y="51578"/>
                    <a:pt x="50240" y="64182"/>
                    <a:pt x="44571" y="70758"/>
                  </a:cubicBezTo>
                  <a:lnTo>
                    <a:pt x="1882" y="114234"/>
                  </a:lnTo>
                  <a:cubicBezTo>
                    <a:pt x="110" y="115878"/>
                    <a:pt x="110" y="116243"/>
                    <a:pt x="110" y="121358"/>
                  </a:cubicBezTo>
                  <a:lnTo>
                    <a:pt x="73090" y="121358"/>
                  </a:lnTo>
                  <a:lnTo>
                    <a:pt x="78404" y="881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7C069AB-566A-12E1-E7B8-8E824E3BFF0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520056" y="4104969"/>
              <a:ext cx="26823" cy="27661"/>
            </a:xfrm>
            <a:custGeom>
              <a:avLst/>
              <a:gdLst>
                <a:gd name="csX0" fmla="*/ 26940 w 26823"/>
                <a:gd name="csY0" fmla="*/ 13894 h 27661"/>
                <a:gd name="csX1" fmla="*/ 13528 w 26823"/>
                <a:gd name="csY1" fmla="*/ 63 h 27661"/>
                <a:gd name="csX2" fmla="*/ 116 w 26823"/>
                <a:gd name="csY2" fmla="*/ 13894 h 27661"/>
                <a:gd name="csX3" fmla="*/ 13528 w 26823"/>
                <a:gd name="csY3" fmla="*/ 27724 h 27661"/>
                <a:gd name="csX4" fmla="*/ 26940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0" y="13894"/>
                  </a:moveTo>
                  <a:cubicBezTo>
                    <a:pt x="26940" y="6326"/>
                    <a:pt x="20867" y="63"/>
                    <a:pt x="13528" y="63"/>
                  </a:cubicBezTo>
                  <a:cubicBezTo>
                    <a:pt x="6190" y="63"/>
                    <a:pt x="116" y="6326"/>
                    <a:pt x="116" y="13894"/>
                  </a:cubicBezTo>
                  <a:cubicBezTo>
                    <a:pt x="116" y="21461"/>
                    <a:pt x="6190" y="27724"/>
                    <a:pt x="13528" y="27724"/>
                  </a:cubicBezTo>
                  <a:cubicBezTo>
                    <a:pt x="20867" y="27724"/>
                    <a:pt x="26940" y="21461"/>
                    <a:pt x="26940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07191C33-5AA9-1B98-9E3B-9C2033CF7BB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632523" y="4104969"/>
              <a:ext cx="26823" cy="27661"/>
            </a:xfrm>
            <a:custGeom>
              <a:avLst/>
              <a:gdLst>
                <a:gd name="csX0" fmla="*/ 26944 w 26823"/>
                <a:gd name="csY0" fmla="*/ 13894 h 27661"/>
                <a:gd name="csX1" fmla="*/ 13533 w 26823"/>
                <a:gd name="csY1" fmla="*/ 63 h 27661"/>
                <a:gd name="csX2" fmla="*/ 121 w 26823"/>
                <a:gd name="csY2" fmla="*/ 13894 h 27661"/>
                <a:gd name="csX3" fmla="*/ 13533 w 26823"/>
                <a:gd name="csY3" fmla="*/ 27724 h 27661"/>
                <a:gd name="csX4" fmla="*/ 26944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4" y="13894"/>
                  </a:moveTo>
                  <a:cubicBezTo>
                    <a:pt x="26944" y="6326"/>
                    <a:pt x="20871" y="63"/>
                    <a:pt x="13533" y="63"/>
                  </a:cubicBezTo>
                  <a:cubicBezTo>
                    <a:pt x="6194" y="63"/>
                    <a:pt x="121" y="6326"/>
                    <a:pt x="121" y="13894"/>
                  </a:cubicBezTo>
                  <a:cubicBezTo>
                    <a:pt x="121" y="21461"/>
                    <a:pt x="6194" y="27724"/>
                    <a:pt x="13533" y="27724"/>
                  </a:cubicBezTo>
                  <a:cubicBezTo>
                    <a:pt x="20871" y="27724"/>
                    <a:pt x="26944" y="21461"/>
                    <a:pt x="2694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13358656-15A3-F883-2D37-3C9019F09AF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744989" y="4104969"/>
              <a:ext cx="26823" cy="27661"/>
            </a:xfrm>
            <a:custGeom>
              <a:avLst/>
              <a:gdLst>
                <a:gd name="csX0" fmla="*/ 26949 w 26823"/>
                <a:gd name="csY0" fmla="*/ 13894 h 27661"/>
                <a:gd name="csX1" fmla="*/ 13537 w 26823"/>
                <a:gd name="csY1" fmla="*/ 63 h 27661"/>
                <a:gd name="csX2" fmla="*/ 125 w 26823"/>
                <a:gd name="csY2" fmla="*/ 13894 h 27661"/>
                <a:gd name="csX3" fmla="*/ 13537 w 26823"/>
                <a:gd name="csY3" fmla="*/ 27724 h 27661"/>
                <a:gd name="csX4" fmla="*/ 26949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9" y="13894"/>
                  </a:moveTo>
                  <a:cubicBezTo>
                    <a:pt x="26949" y="6326"/>
                    <a:pt x="20876" y="63"/>
                    <a:pt x="13537" y="63"/>
                  </a:cubicBezTo>
                  <a:cubicBezTo>
                    <a:pt x="6199" y="63"/>
                    <a:pt x="125" y="6326"/>
                    <a:pt x="125" y="13894"/>
                  </a:cubicBezTo>
                  <a:cubicBezTo>
                    <a:pt x="125" y="21461"/>
                    <a:pt x="6199" y="27724"/>
                    <a:pt x="13537" y="27724"/>
                  </a:cubicBezTo>
                  <a:cubicBezTo>
                    <a:pt x="20876" y="27724"/>
                    <a:pt x="26949" y="21461"/>
                    <a:pt x="26949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FF4BDA20-CDC6-8C48-561A-25CA6550829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49611" y="4002934"/>
              <a:ext cx="114632" cy="183976"/>
            </a:xfrm>
            <a:custGeom>
              <a:avLst/>
              <a:gdLst>
                <a:gd name="csX0" fmla="*/ 58838 w 114632"/>
                <a:gd name="csY0" fmla="*/ 2933 h 183976"/>
                <a:gd name="csX1" fmla="*/ 55548 w 114632"/>
                <a:gd name="csY1" fmla="*/ 63 h 183976"/>
                <a:gd name="csX2" fmla="*/ 24676 w 114632"/>
                <a:gd name="csY2" fmla="*/ 2672 h 183976"/>
                <a:gd name="csX3" fmla="*/ 19868 w 114632"/>
                <a:gd name="csY3" fmla="*/ 7892 h 183976"/>
                <a:gd name="csX4" fmla="*/ 25941 w 114632"/>
                <a:gd name="csY4" fmla="*/ 11023 h 183976"/>
                <a:gd name="csX5" fmla="*/ 38594 w 114632"/>
                <a:gd name="csY5" fmla="*/ 15459 h 183976"/>
                <a:gd name="csX6" fmla="*/ 37834 w 114632"/>
                <a:gd name="csY6" fmla="*/ 20679 h 183976"/>
                <a:gd name="csX7" fmla="*/ 1142 w 114632"/>
                <a:gd name="csY7" fmla="*/ 170991 h 183976"/>
                <a:gd name="csX8" fmla="*/ 130 w 114632"/>
                <a:gd name="csY8" fmla="*/ 176732 h 183976"/>
                <a:gd name="csX9" fmla="*/ 7468 w 114632"/>
                <a:gd name="csY9" fmla="*/ 184039 h 183976"/>
                <a:gd name="csX10" fmla="*/ 16072 w 114632"/>
                <a:gd name="csY10" fmla="*/ 178559 h 183976"/>
                <a:gd name="csX11" fmla="*/ 30243 w 114632"/>
                <a:gd name="csY11" fmla="*/ 121409 h 183976"/>
                <a:gd name="csX12" fmla="*/ 59597 w 114632"/>
                <a:gd name="csY12" fmla="*/ 143590 h 183976"/>
                <a:gd name="csX13" fmla="*/ 58838 w 114632"/>
                <a:gd name="csY13" fmla="*/ 149070 h 183976"/>
                <a:gd name="csX14" fmla="*/ 57825 w 114632"/>
                <a:gd name="csY14" fmla="*/ 158204 h 183976"/>
                <a:gd name="csX15" fmla="*/ 81106 w 114632"/>
                <a:gd name="csY15" fmla="*/ 184039 h 183976"/>
                <a:gd name="csX16" fmla="*/ 101097 w 114632"/>
                <a:gd name="csY16" fmla="*/ 170208 h 183976"/>
                <a:gd name="csX17" fmla="*/ 110207 w 114632"/>
                <a:gd name="csY17" fmla="*/ 143851 h 183976"/>
                <a:gd name="csX18" fmla="*/ 107170 w 114632"/>
                <a:gd name="csY18" fmla="*/ 141242 h 183976"/>
                <a:gd name="csX19" fmla="*/ 103628 w 114632"/>
                <a:gd name="csY19" fmla="*/ 145939 h 183976"/>
                <a:gd name="csX20" fmla="*/ 81612 w 114632"/>
                <a:gd name="csY20" fmla="*/ 178298 h 183976"/>
                <a:gd name="csX21" fmla="*/ 73515 w 114632"/>
                <a:gd name="csY21" fmla="*/ 166033 h 183976"/>
                <a:gd name="csX22" fmla="*/ 75539 w 114632"/>
                <a:gd name="csY22" fmla="*/ 151419 h 183976"/>
                <a:gd name="csX23" fmla="*/ 76551 w 114632"/>
                <a:gd name="csY23" fmla="*/ 143329 h 183976"/>
                <a:gd name="csX24" fmla="*/ 39100 w 114632"/>
                <a:gd name="csY24" fmla="*/ 115929 h 183976"/>
                <a:gd name="csX25" fmla="*/ 60862 w 114632"/>
                <a:gd name="csY25" fmla="*/ 96618 h 183976"/>
                <a:gd name="csX26" fmla="*/ 97048 w 114632"/>
                <a:gd name="csY26" fmla="*/ 71565 h 183976"/>
                <a:gd name="csX27" fmla="*/ 99326 w 114632"/>
                <a:gd name="csY27" fmla="*/ 71826 h 183976"/>
                <a:gd name="csX28" fmla="*/ 104640 w 114632"/>
                <a:gd name="csY28" fmla="*/ 73914 h 183976"/>
                <a:gd name="csX29" fmla="*/ 105652 w 114632"/>
                <a:gd name="csY29" fmla="*/ 74958 h 183976"/>
                <a:gd name="csX30" fmla="*/ 91228 w 114632"/>
                <a:gd name="csY30" fmla="*/ 89050 h 183976"/>
                <a:gd name="csX31" fmla="*/ 100844 w 114632"/>
                <a:gd name="csY31" fmla="*/ 98183 h 183976"/>
                <a:gd name="csX32" fmla="*/ 114762 w 114632"/>
                <a:gd name="csY32" fmla="*/ 82265 h 183976"/>
                <a:gd name="csX33" fmla="*/ 97554 w 114632"/>
                <a:gd name="csY33" fmla="*/ 65824 h 183976"/>
                <a:gd name="csX34" fmla="*/ 60609 w 114632"/>
                <a:gd name="csY34" fmla="*/ 88789 h 183976"/>
                <a:gd name="csX35" fmla="*/ 32520 w 114632"/>
                <a:gd name="csY35" fmla="*/ 113058 h 183976"/>
                <a:gd name="csX36" fmla="*/ 58838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38" y="2933"/>
                  </a:moveTo>
                  <a:cubicBezTo>
                    <a:pt x="58838" y="2672"/>
                    <a:pt x="58838" y="63"/>
                    <a:pt x="55548" y="63"/>
                  </a:cubicBezTo>
                  <a:cubicBezTo>
                    <a:pt x="49728" y="63"/>
                    <a:pt x="31255" y="2150"/>
                    <a:pt x="24676" y="2672"/>
                  </a:cubicBezTo>
                  <a:cubicBezTo>
                    <a:pt x="22651" y="2933"/>
                    <a:pt x="19868" y="3194"/>
                    <a:pt x="19868" y="7892"/>
                  </a:cubicBezTo>
                  <a:cubicBezTo>
                    <a:pt x="19868" y="11023"/>
                    <a:pt x="22145" y="11023"/>
                    <a:pt x="25941" y="11023"/>
                  </a:cubicBezTo>
                  <a:cubicBezTo>
                    <a:pt x="38087" y="11023"/>
                    <a:pt x="38594" y="12850"/>
                    <a:pt x="38594" y="15459"/>
                  </a:cubicBezTo>
                  <a:lnTo>
                    <a:pt x="37834" y="20679"/>
                  </a:lnTo>
                  <a:lnTo>
                    <a:pt x="1142" y="170991"/>
                  </a:lnTo>
                  <a:cubicBezTo>
                    <a:pt x="130" y="174644"/>
                    <a:pt x="130" y="175166"/>
                    <a:pt x="130" y="176732"/>
                  </a:cubicBezTo>
                  <a:cubicBezTo>
                    <a:pt x="130" y="182734"/>
                    <a:pt x="5191" y="184039"/>
                    <a:pt x="7468" y="184039"/>
                  </a:cubicBezTo>
                  <a:cubicBezTo>
                    <a:pt x="10758" y="184039"/>
                    <a:pt x="14554" y="181690"/>
                    <a:pt x="16072" y="178559"/>
                  </a:cubicBezTo>
                  <a:cubicBezTo>
                    <a:pt x="17337" y="176210"/>
                    <a:pt x="28725" y="127933"/>
                    <a:pt x="30243" y="121409"/>
                  </a:cubicBezTo>
                  <a:cubicBezTo>
                    <a:pt x="38847" y="122192"/>
                    <a:pt x="59597" y="126367"/>
                    <a:pt x="59597" y="143590"/>
                  </a:cubicBezTo>
                  <a:cubicBezTo>
                    <a:pt x="59597" y="145417"/>
                    <a:pt x="59597" y="146461"/>
                    <a:pt x="58838" y="149070"/>
                  </a:cubicBezTo>
                  <a:cubicBezTo>
                    <a:pt x="58331" y="152202"/>
                    <a:pt x="57825" y="155333"/>
                    <a:pt x="57825" y="158204"/>
                  </a:cubicBezTo>
                  <a:cubicBezTo>
                    <a:pt x="57825" y="173600"/>
                    <a:pt x="67947" y="184039"/>
                    <a:pt x="81106" y="184039"/>
                  </a:cubicBezTo>
                  <a:cubicBezTo>
                    <a:pt x="88698" y="184039"/>
                    <a:pt x="95530" y="179863"/>
                    <a:pt x="101097" y="170208"/>
                  </a:cubicBezTo>
                  <a:cubicBezTo>
                    <a:pt x="107423" y="158726"/>
                    <a:pt x="110207" y="144373"/>
                    <a:pt x="110207" y="143851"/>
                  </a:cubicBezTo>
                  <a:cubicBezTo>
                    <a:pt x="110207" y="141242"/>
                    <a:pt x="107930" y="141242"/>
                    <a:pt x="107170" y="141242"/>
                  </a:cubicBezTo>
                  <a:cubicBezTo>
                    <a:pt x="104640" y="141242"/>
                    <a:pt x="104387" y="142285"/>
                    <a:pt x="103628" y="145939"/>
                  </a:cubicBezTo>
                  <a:cubicBezTo>
                    <a:pt x="98567" y="164989"/>
                    <a:pt x="92746" y="178298"/>
                    <a:pt x="81612" y="178298"/>
                  </a:cubicBezTo>
                  <a:cubicBezTo>
                    <a:pt x="76804" y="178298"/>
                    <a:pt x="73515" y="175427"/>
                    <a:pt x="73515" y="166033"/>
                  </a:cubicBezTo>
                  <a:cubicBezTo>
                    <a:pt x="73515" y="161596"/>
                    <a:pt x="74527" y="155594"/>
                    <a:pt x="75539" y="151419"/>
                  </a:cubicBezTo>
                  <a:cubicBezTo>
                    <a:pt x="76551" y="146983"/>
                    <a:pt x="76551" y="145939"/>
                    <a:pt x="76551" y="143329"/>
                  </a:cubicBezTo>
                  <a:cubicBezTo>
                    <a:pt x="76551" y="126367"/>
                    <a:pt x="60609" y="118799"/>
                    <a:pt x="39100" y="115929"/>
                  </a:cubicBezTo>
                  <a:cubicBezTo>
                    <a:pt x="46944" y="111231"/>
                    <a:pt x="55042" y="102881"/>
                    <a:pt x="60862" y="96618"/>
                  </a:cubicBezTo>
                  <a:cubicBezTo>
                    <a:pt x="73008" y="82787"/>
                    <a:pt x="84649" y="71565"/>
                    <a:pt x="97048" y="71565"/>
                  </a:cubicBezTo>
                  <a:cubicBezTo>
                    <a:pt x="98567" y="71565"/>
                    <a:pt x="98820" y="71565"/>
                    <a:pt x="99326" y="71826"/>
                  </a:cubicBezTo>
                  <a:cubicBezTo>
                    <a:pt x="102362" y="72348"/>
                    <a:pt x="102615" y="72348"/>
                    <a:pt x="104640" y="73914"/>
                  </a:cubicBezTo>
                  <a:cubicBezTo>
                    <a:pt x="105146" y="74175"/>
                    <a:pt x="105146" y="74436"/>
                    <a:pt x="105652" y="74958"/>
                  </a:cubicBezTo>
                  <a:cubicBezTo>
                    <a:pt x="93506" y="75741"/>
                    <a:pt x="91228" y="85918"/>
                    <a:pt x="91228" y="89050"/>
                  </a:cubicBezTo>
                  <a:cubicBezTo>
                    <a:pt x="91228" y="93225"/>
                    <a:pt x="94012" y="98183"/>
                    <a:pt x="100844" y="98183"/>
                  </a:cubicBezTo>
                  <a:cubicBezTo>
                    <a:pt x="107423" y="98183"/>
                    <a:pt x="114762" y="92442"/>
                    <a:pt x="114762" y="82265"/>
                  </a:cubicBezTo>
                  <a:cubicBezTo>
                    <a:pt x="114762" y="74436"/>
                    <a:pt x="108942" y="65824"/>
                    <a:pt x="97554" y="65824"/>
                  </a:cubicBezTo>
                  <a:cubicBezTo>
                    <a:pt x="90469" y="65824"/>
                    <a:pt x="78829" y="67912"/>
                    <a:pt x="60609" y="88789"/>
                  </a:cubicBezTo>
                  <a:cubicBezTo>
                    <a:pt x="52005" y="98705"/>
                    <a:pt x="42136" y="109144"/>
                    <a:pt x="32520" y="113058"/>
                  </a:cubicBezTo>
                  <a:lnTo>
                    <a:pt x="58838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9E387A1-1B01-DB24-CA3C-563A1639EA1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75758" y="4142625"/>
              <a:ext cx="108229" cy="82384"/>
            </a:xfrm>
            <a:custGeom>
              <a:avLst/>
              <a:gdLst>
                <a:gd name="csX0" fmla="*/ 13420 w 108229"/>
                <a:gd name="csY0" fmla="*/ 69114 h 82384"/>
                <a:gd name="csX1" fmla="*/ 11649 w 108229"/>
                <a:gd name="csY1" fmla="*/ 76604 h 82384"/>
                <a:gd name="csX2" fmla="*/ 17671 w 108229"/>
                <a:gd name="csY2" fmla="*/ 82449 h 82384"/>
                <a:gd name="csX3" fmla="*/ 24580 w 108229"/>
                <a:gd name="csY3" fmla="*/ 78430 h 82384"/>
                <a:gd name="csX4" fmla="*/ 27768 w 108229"/>
                <a:gd name="csY4" fmla="*/ 67105 h 82384"/>
                <a:gd name="csX5" fmla="*/ 31665 w 108229"/>
                <a:gd name="csY5" fmla="*/ 50664 h 82384"/>
                <a:gd name="csX6" fmla="*/ 34676 w 108229"/>
                <a:gd name="csY6" fmla="*/ 38425 h 82384"/>
                <a:gd name="csX7" fmla="*/ 42116 w 108229"/>
                <a:gd name="csY7" fmla="*/ 21985 h 82384"/>
                <a:gd name="csX8" fmla="*/ 68686 w 108229"/>
                <a:gd name="csY8" fmla="*/ 5179 h 82384"/>
                <a:gd name="csX9" fmla="*/ 79137 w 108229"/>
                <a:gd name="csY9" fmla="*/ 17966 h 82384"/>
                <a:gd name="csX10" fmla="*/ 68686 w 108229"/>
                <a:gd name="csY10" fmla="*/ 56875 h 82384"/>
                <a:gd name="csX11" fmla="*/ 66029 w 108229"/>
                <a:gd name="csY11" fmla="*/ 66739 h 82384"/>
                <a:gd name="csX12" fmla="*/ 82857 w 108229"/>
                <a:gd name="csY12" fmla="*/ 82449 h 82384"/>
                <a:gd name="csX13" fmla="*/ 108365 w 108229"/>
                <a:gd name="csY13" fmla="*/ 54500 h 82384"/>
                <a:gd name="csX14" fmla="*/ 105531 w 108229"/>
                <a:gd name="csY14" fmla="*/ 52126 h 82384"/>
                <a:gd name="csX15" fmla="*/ 102165 w 108229"/>
                <a:gd name="csY15" fmla="*/ 55231 h 82384"/>
                <a:gd name="csX16" fmla="*/ 83389 w 108229"/>
                <a:gd name="csY16" fmla="*/ 77334 h 82384"/>
                <a:gd name="csX17" fmla="*/ 78960 w 108229"/>
                <a:gd name="csY17" fmla="*/ 70941 h 82384"/>
                <a:gd name="csX18" fmla="*/ 83034 w 108229"/>
                <a:gd name="csY18" fmla="*/ 56144 h 82384"/>
                <a:gd name="csX19" fmla="*/ 92423 w 108229"/>
                <a:gd name="csY19" fmla="*/ 20889 h 82384"/>
                <a:gd name="csX20" fmla="*/ 69395 w 108229"/>
                <a:gd name="csY20" fmla="*/ 64 h 82384"/>
                <a:gd name="csX21" fmla="*/ 39459 w 108229"/>
                <a:gd name="csY21" fmla="*/ 16687 h 82384"/>
                <a:gd name="csX22" fmla="*/ 20506 w 108229"/>
                <a:gd name="csY22" fmla="*/ 64 h 82384"/>
                <a:gd name="csX23" fmla="*/ 6512 w 108229"/>
                <a:gd name="csY23" fmla="*/ 9929 h 82384"/>
                <a:gd name="csX24" fmla="*/ 135 w 108229"/>
                <a:gd name="csY24" fmla="*/ 28013 h 82384"/>
                <a:gd name="csX25" fmla="*/ 3146 w 108229"/>
                <a:gd name="csY25" fmla="*/ 30388 h 82384"/>
                <a:gd name="csX26" fmla="*/ 7043 w 108229"/>
                <a:gd name="csY26" fmla="*/ 24908 h 82384"/>
                <a:gd name="csX27" fmla="*/ 19974 w 108229"/>
                <a:gd name="csY27" fmla="*/ 5179 h 82384"/>
                <a:gd name="csX28" fmla="*/ 25820 w 108229"/>
                <a:gd name="csY28" fmla="*/ 14130 h 82384"/>
                <a:gd name="csX29" fmla="*/ 22985 w 108229"/>
                <a:gd name="csY29" fmla="*/ 29292 h 82384"/>
                <a:gd name="csX30" fmla="*/ 19088 w 108229"/>
                <a:gd name="csY30" fmla="*/ 45732 h 82384"/>
                <a:gd name="csX31" fmla="*/ 13420 w 108229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2384">
                  <a:moveTo>
                    <a:pt x="13420" y="69114"/>
                  </a:moveTo>
                  <a:cubicBezTo>
                    <a:pt x="12712" y="71489"/>
                    <a:pt x="11649" y="76056"/>
                    <a:pt x="11649" y="76604"/>
                  </a:cubicBezTo>
                  <a:cubicBezTo>
                    <a:pt x="11649" y="80622"/>
                    <a:pt x="14837" y="82449"/>
                    <a:pt x="17671" y="82449"/>
                  </a:cubicBezTo>
                  <a:cubicBezTo>
                    <a:pt x="20860" y="82449"/>
                    <a:pt x="23694" y="80074"/>
                    <a:pt x="24580" y="78430"/>
                  </a:cubicBezTo>
                  <a:cubicBezTo>
                    <a:pt x="25465" y="76786"/>
                    <a:pt x="26882" y="70941"/>
                    <a:pt x="27768" y="67105"/>
                  </a:cubicBezTo>
                  <a:cubicBezTo>
                    <a:pt x="28654" y="63634"/>
                    <a:pt x="30602" y="55231"/>
                    <a:pt x="31665" y="50664"/>
                  </a:cubicBezTo>
                  <a:cubicBezTo>
                    <a:pt x="32728" y="46645"/>
                    <a:pt x="33791" y="42627"/>
                    <a:pt x="34676" y="38425"/>
                  </a:cubicBezTo>
                  <a:cubicBezTo>
                    <a:pt x="36625" y="30936"/>
                    <a:pt x="36979" y="29474"/>
                    <a:pt x="42116" y="21985"/>
                  </a:cubicBezTo>
                  <a:cubicBezTo>
                    <a:pt x="47076" y="14678"/>
                    <a:pt x="55401" y="5179"/>
                    <a:pt x="68686" y="5179"/>
                  </a:cubicBezTo>
                  <a:cubicBezTo>
                    <a:pt x="78960" y="5179"/>
                    <a:pt x="79137" y="14495"/>
                    <a:pt x="79137" y="17966"/>
                  </a:cubicBezTo>
                  <a:cubicBezTo>
                    <a:pt x="79137" y="28926"/>
                    <a:pt x="71521" y="49203"/>
                    <a:pt x="68686" y="56875"/>
                  </a:cubicBezTo>
                  <a:cubicBezTo>
                    <a:pt x="66738" y="61990"/>
                    <a:pt x="66029" y="63634"/>
                    <a:pt x="66029" y="66739"/>
                  </a:cubicBezTo>
                  <a:cubicBezTo>
                    <a:pt x="66029" y="76421"/>
                    <a:pt x="73823" y="82449"/>
                    <a:pt x="82857" y="82449"/>
                  </a:cubicBezTo>
                  <a:cubicBezTo>
                    <a:pt x="100571" y="82449"/>
                    <a:pt x="108365" y="57240"/>
                    <a:pt x="108365" y="54500"/>
                  </a:cubicBezTo>
                  <a:cubicBezTo>
                    <a:pt x="108365" y="52126"/>
                    <a:pt x="106062" y="52126"/>
                    <a:pt x="105531" y="52126"/>
                  </a:cubicBezTo>
                  <a:cubicBezTo>
                    <a:pt x="103051" y="52126"/>
                    <a:pt x="102874" y="53222"/>
                    <a:pt x="102165" y="55231"/>
                  </a:cubicBezTo>
                  <a:cubicBezTo>
                    <a:pt x="98091" y="69845"/>
                    <a:pt x="90474" y="77334"/>
                    <a:pt x="83389" y="77334"/>
                  </a:cubicBezTo>
                  <a:cubicBezTo>
                    <a:pt x="79669" y="77334"/>
                    <a:pt x="78960" y="74777"/>
                    <a:pt x="78960" y="70941"/>
                  </a:cubicBezTo>
                  <a:cubicBezTo>
                    <a:pt x="78960" y="66739"/>
                    <a:pt x="79846" y="64365"/>
                    <a:pt x="83034" y="56144"/>
                  </a:cubicBezTo>
                  <a:cubicBezTo>
                    <a:pt x="85160" y="50482"/>
                    <a:pt x="92423" y="31118"/>
                    <a:pt x="92423" y="20889"/>
                  </a:cubicBezTo>
                  <a:cubicBezTo>
                    <a:pt x="92423" y="3170"/>
                    <a:pt x="78783" y="64"/>
                    <a:pt x="69395" y="64"/>
                  </a:cubicBezTo>
                  <a:cubicBezTo>
                    <a:pt x="54693" y="64"/>
                    <a:pt x="44773" y="9380"/>
                    <a:pt x="39459" y="16687"/>
                  </a:cubicBezTo>
                  <a:cubicBezTo>
                    <a:pt x="38219" y="4083"/>
                    <a:pt x="27768" y="64"/>
                    <a:pt x="20506" y="64"/>
                  </a:cubicBezTo>
                  <a:cubicBezTo>
                    <a:pt x="12889" y="64"/>
                    <a:pt x="8815" y="5727"/>
                    <a:pt x="6512" y="9929"/>
                  </a:cubicBezTo>
                  <a:cubicBezTo>
                    <a:pt x="2615" y="16687"/>
                    <a:pt x="135" y="27100"/>
                    <a:pt x="135" y="28013"/>
                  </a:cubicBezTo>
                  <a:cubicBezTo>
                    <a:pt x="135" y="30388"/>
                    <a:pt x="2615" y="30388"/>
                    <a:pt x="3146" y="30388"/>
                  </a:cubicBezTo>
                  <a:cubicBezTo>
                    <a:pt x="5626" y="30388"/>
                    <a:pt x="5803" y="29840"/>
                    <a:pt x="7043" y="24908"/>
                  </a:cubicBezTo>
                  <a:cubicBezTo>
                    <a:pt x="9700" y="14130"/>
                    <a:pt x="13066" y="5179"/>
                    <a:pt x="19974" y="5179"/>
                  </a:cubicBezTo>
                  <a:cubicBezTo>
                    <a:pt x="24580" y="5179"/>
                    <a:pt x="25820" y="9198"/>
                    <a:pt x="25820" y="14130"/>
                  </a:cubicBezTo>
                  <a:cubicBezTo>
                    <a:pt x="25820" y="17601"/>
                    <a:pt x="24225" y="24360"/>
                    <a:pt x="22985" y="29292"/>
                  </a:cubicBezTo>
                  <a:cubicBezTo>
                    <a:pt x="21745" y="34224"/>
                    <a:pt x="19974" y="41713"/>
                    <a:pt x="19088" y="45732"/>
                  </a:cubicBezTo>
                  <a:lnTo>
                    <a:pt x="13420" y="691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339" name="Group 338" descr="\documentclass{article}&#10;\input{Macros.tex}&#10;\begin{document}&#10;&#10;$k = k_1 k_2 \cdots k_n$&#10;\end{document}" title="IguanaTex Shape Display">
            <a:extLst>
              <a:ext uri="{FF2B5EF4-FFF2-40B4-BE49-F238E27FC236}">
                <a16:creationId xmlns:a16="http://schemas.microsoft.com/office/drawing/2014/main" id="{A4F7919F-CB19-0309-81B0-6907E430778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0294001" y="3605276"/>
            <a:ext cx="1581577" cy="222075"/>
            <a:chOff x="4502410" y="4002934"/>
            <a:chExt cx="1581577" cy="222075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9B8BEBD-40F4-9DDC-9034-58BC2CAE3FF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02410" y="4002934"/>
              <a:ext cx="114632" cy="183976"/>
            </a:xfrm>
            <a:custGeom>
              <a:avLst/>
              <a:gdLst>
                <a:gd name="csX0" fmla="*/ 58785 w 114632"/>
                <a:gd name="csY0" fmla="*/ 2933 h 183976"/>
                <a:gd name="csX1" fmla="*/ 55495 w 114632"/>
                <a:gd name="csY1" fmla="*/ 63 h 183976"/>
                <a:gd name="csX2" fmla="*/ 24623 w 114632"/>
                <a:gd name="csY2" fmla="*/ 2672 h 183976"/>
                <a:gd name="csX3" fmla="*/ 19815 w 114632"/>
                <a:gd name="csY3" fmla="*/ 7892 h 183976"/>
                <a:gd name="csX4" fmla="*/ 25888 w 114632"/>
                <a:gd name="csY4" fmla="*/ 11023 h 183976"/>
                <a:gd name="csX5" fmla="*/ 38540 w 114632"/>
                <a:gd name="csY5" fmla="*/ 15459 h 183976"/>
                <a:gd name="csX6" fmla="*/ 37781 w 114632"/>
                <a:gd name="csY6" fmla="*/ 20679 h 183976"/>
                <a:gd name="csX7" fmla="*/ 1089 w 114632"/>
                <a:gd name="csY7" fmla="*/ 170991 h 183976"/>
                <a:gd name="csX8" fmla="*/ 77 w 114632"/>
                <a:gd name="csY8" fmla="*/ 176732 h 183976"/>
                <a:gd name="csX9" fmla="*/ 7415 w 114632"/>
                <a:gd name="csY9" fmla="*/ 184039 h 183976"/>
                <a:gd name="csX10" fmla="*/ 16019 w 114632"/>
                <a:gd name="csY10" fmla="*/ 178559 h 183976"/>
                <a:gd name="csX11" fmla="*/ 30190 w 114632"/>
                <a:gd name="csY11" fmla="*/ 121409 h 183976"/>
                <a:gd name="csX12" fmla="*/ 59544 w 114632"/>
                <a:gd name="csY12" fmla="*/ 143590 h 183976"/>
                <a:gd name="csX13" fmla="*/ 58785 w 114632"/>
                <a:gd name="csY13" fmla="*/ 149070 h 183976"/>
                <a:gd name="csX14" fmla="*/ 57772 w 114632"/>
                <a:gd name="csY14" fmla="*/ 158204 h 183976"/>
                <a:gd name="csX15" fmla="*/ 81053 w 114632"/>
                <a:gd name="csY15" fmla="*/ 184039 h 183976"/>
                <a:gd name="csX16" fmla="*/ 101044 w 114632"/>
                <a:gd name="csY16" fmla="*/ 170208 h 183976"/>
                <a:gd name="csX17" fmla="*/ 110154 w 114632"/>
                <a:gd name="csY17" fmla="*/ 143851 h 183976"/>
                <a:gd name="csX18" fmla="*/ 107117 w 114632"/>
                <a:gd name="csY18" fmla="*/ 141242 h 183976"/>
                <a:gd name="csX19" fmla="*/ 103575 w 114632"/>
                <a:gd name="csY19" fmla="*/ 145939 h 183976"/>
                <a:gd name="csX20" fmla="*/ 81559 w 114632"/>
                <a:gd name="csY20" fmla="*/ 178298 h 183976"/>
                <a:gd name="csX21" fmla="*/ 73462 w 114632"/>
                <a:gd name="csY21" fmla="*/ 166033 h 183976"/>
                <a:gd name="csX22" fmla="*/ 75486 w 114632"/>
                <a:gd name="csY22" fmla="*/ 151419 h 183976"/>
                <a:gd name="csX23" fmla="*/ 76498 w 114632"/>
                <a:gd name="csY23" fmla="*/ 143329 h 183976"/>
                <a:gd name="csX24" fmla="*/ 39047 w 114632"/>
                <a:gd name="csY24" fmla="*/ 115929 h 183976"/>
                <a:gd name="csX25" fmla="*/ 60809 w 114632"/>
                <a:gd name="csY25" fmla="*/ 96618 h 183976"/>
                <a:gd name="csX26" fmla="*/ 96995 w 114632"/>
                <a:gd name="csY26" fmla="*/ 71565 h 183976"/>
                <a:gd name="csX27" fmla="*/ 99273 w 114632"/>
                <a:gd name="csY27" fmla="*/ 71826 h 183976"/>
                <a:gd name="csX28" fmla="*/ 104587 w 114632"/>
                <a:gd name="csY28" fmla="*/ 73914 h 183976"/>
                <a:gd name="csX29" fmla="*/ 105599 w 114632"/>
                <a:gd name="csY29" fmla="*/ 74958 h 183976"/>
                <a:gd name="csX30" fmla="*/ 91175 w 114632"/>
                <a:gd name="csY30" fmla="*/ 89050 h 183976"/>
                <a:gd name="csX31" fmla="*/ 100791 w 114632"/>
                <a:gd name="csY31" fmla="*/ 98183 h 183976"/>
                <a:gd name="csX32" fmla="*/ 114709 w 114632"/>
                <a:gd name="csY32" fmla="*/ 82265 h 183976"/>
                <a:gd name="csX33" fmla="*/ 97501 w 114632"/>
                <a:gd name="csY33" fmla="*/ 65824 h 183976"/>
                <a:gd name="csX34" fmla="*/ 60556 w 114632"/>
                <a:gd name="csY34" fmla="*/ 88789 h 183976"/>
                <a:gd name="csX35" fmla="*/ 32467 w 114632"/>
                <a:gd name="csY35" fmla="*/ 113058 h 183976"/>
                <a:gd name="csX36" fmla="*/ 58785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785" y="2933"/>
                  </a:moveTo>
                  <a:cubicBezTo>
                    <a:pt x="58785" y="2672"/>
                    <a:pt x="58785" y="63"/>
                    <a:pt x="55495" y="63"/>
                  </a:cubicBezTo>
                  <a:cubicBezTo>
                    <a:pt x="49675" y="63"/>
                    <a:pt x="31202" y="2150"/>
                    <a:pt x="24623" y="2672"/>
                  </a:cubicBezTo>
                  <a:cubicBezTo>
                    <a:pt x="22598" y="2933"/>
                    <a:pt x="19815" y="3194"/>
                    <a:pt x="19815" y="7892"/>
                  </a:cubicBezTo>
                  <a:cubicBezTo>
                    <a:pt x="19815" y="11023"/>
                    <a:pt x="22092" y="11023"/>
                    <a:pt x="25888" y="11023"/>
                  </a:cubicBezTo>
                  <a:cubicBezTo>
                    <a:pt x="38034" y="11023"/>
                    <a:pt x="38540" y="12850"/>
                    <a:pt x="38540" y="15459"/>
                  </a:cubicBezTo>
                  <a:lnTo>
                    <a:pt x="37781" y="20679"/>
                  </a:lnTo>
                  <a:lnTo>
                    <a:pt x="1089" y="170991"/>
                  </a:lnTo>
                  <a:cubicBezTo>
                    <a:pt x="77" y="174644"/>
                    <a:pt x="77" y="175166"/>
                    <a:pt x="77" y="176732"/>
                  </a:cubicBezTo>
                  <a:cubicBezTo>
                    <a:pt x="77" y="182734"/>
                    <a:pt x="5138" y="184039"/>
                    <a:pt x="7415" y="184039"/>
                  </a:cubicBezTo>
                  <a:cubicBezTo>
                    <a:pt x="10705" y="184039"/>
                    <a:pt x="14501" y="181690"/>
                    <a:pt x="16019" y="178559"/>
                  </a:cubicBezTo>
                  <a:cubicBezTo>
                    <a:pt x="17284" y="176210"/>
                    <a:pt x="28672" y="127933"/>
                    <a:pt x="30190" y="121409"/>
                  </a:cubicBezTo>
                  <a:cubicBezTo>
                    <a:pt x="38794" y="122192"/>
                    <a:pt x="59544" y="126367"/>
                    <a:pt x="59544" y="143590"/>
                  </a:cubicBezTo>
                  <a:cubicBezTo>
                    <a:pt x="59544" y="145417"/>
                    <a:pt x="59544" y="146461"/>
                    <a:pt x="58785" y="149070"/>
                  </a:cubicBezTo>
                  <a:cubicBezTo>
                    <a:pt x="58278" y="152202"/>
                    <a:pt x="57772" y="155333"/>
                    <a:pt x="57772" y="158204"/>
                  </a:cubicBezTo>
                  <a:cubicBezTo>
                    <a:pt x="57772" y="173600"/>
                    <a:pt x="67894" y="184039"/>
                    <a:pt x="81053" y="184039"/>
                  </a:cubicBezTo>
                  <a:cubicBezTo>
                    <a:pt x="88645" y="184039"/>
                    <a:pt x="95477" y="179863"/>
                    <a:pt x="101044" y="170208"/>
                  </a:cubicBezTo>
                  <a:cubicBezTo>
                    <a:pt x="107370" y="158726"/>
                    <a:pt x="110154" y="144373"/>
                    <a:pt x="110154" y="143851"/>
                  </a:cubicBezTo>
                  <a:cubicBezTo>
                    <a:pt x="110154" y="141242"/>
                    <a:pt x="107876" y="141242"/>
                    <a:pt x="107117" y="141242"/>
                  </a:cubicBezTo>
                  <a:cubicBezTo>
                    <a:pt x="104587" y="141242"/>
                    <a:pt x="104334" y="142285"/>
                    <a:pt x="103575" y="145939"/>
                  </a:cubicBezTo>
                  <a:cubicBezTo>
                    <a:pt x="98514" y="164989"/>
                    <a:pt x="92693" y="178298"/>
                    <a:pt x="81559" y="178298"/>
                  </a:cubicBezTo>
                  <a:cubicBezTo>
                    <a:pt x="76751" y="178298"/>
                    <a:pt x="73462" y="175427"/>
                    <a:pt x="73462" y="166033"/>
                  </a:cubicBezTo>
                  <a:cubicBezTo>
                    <a:pt x="73462" y="161596"/>
                    <a:pt x="74474" y="155594"/>
                    <a:pt x="75486" y="151419"/>
                  </a:cubicBezTo>
                  <a:cubicBezTo>
                    <a:pt x="76498" y="146983"/>
                    <a:pt x="76498" y="145939"/>
                    <a:pt x="76498" y="143329"/>
                  </a:cubicBezTo>
                  <a:cubicBezTo>
                    <a:pt x="76498" y="126367"/>
                    <a:pt x="60556" y="118799"/>
                    <a:pt x="39047" y="115929"/>
                  </a:cubicBezTo>
                  <a:cubicBezTo>
                    <a:pt x="46891" y="111231"/>
                    <a:pt x="54989" y="102881"/>
                    <a:pt x="60809" y="96618"/>
                  </a:cubicBezTo>
                  <a:cubicBezTo>
                    <a:pt x="72955" y="82787"/>
                    <a:pt x="84596" y="71565"/>
                    <a:pt x="96995" y="71565"/>
                  </a:cubicBezTo>
                  <a:cubicBezTo>
                    <a:pt x="98514" y="71565"/>
                    <a:pt x="98767" y="71565"/>
                    <a:pt x="99273" y="71826"/>
                  </a:cubicBezTo>
                  <a:cubicBezTo>
                    <a:pt x="102309" y="72348"/>
                    <a:pt x="102562" y="72348"/>
                    <a:pt x="104587" y="73914"/>
                  </a:cubicBezTo>
                  <a:cubicBezTo>
                    <a:pt x="105093" y="74175"/>
                    <a:pt x="105093" y="74436"/>
                    <a:pt x="105599" y="74958"/>
                  </a:cubicBezTo>
                  <a:cubicBezTo>
                    <a:pt x="93453" y="75741"/>
                    <a:pt x="91175" y="85918"/>
                    <a:pt x="91175" y="89050"/>
                  </a:cubicBezTo>
                  <a:cubicBezTo>
                    <a:pt x="91175" y="93225"/>
                    <a:pt x="93959" y="98183"/>
                    <a:pt x="100791" y="98183"/>
                  </a:cubicBezTo>
                  <a:cubicBezTo>
                    <a:pt x="107370" y="98183"/>
                    <a:pt x="114709" y="92442"/>
                    <a:pt x="114709" y="82265"/>
                  </a:cubicBezTo>
                  <a:cubicBezTo>
                    <a:pt x="114709" y="74436"/>
                    <a:pt x="108889" y="65824"/>
                    <a:pt x="97501" y="65824"/>
                  </a:cubicBezTo>
                  <a:cubicBezTo>
                    <a:pt x="90416" y="65824"/>
                    <a:pt x="78776" y="67912"/>
                    <a:pt x="60556" y="88789"/>
                  </a:cubicBezTo>
                  <a:cubicBezTo>
                    <a:pt x="51952" y="98705"/>
                    <a:pt x="42083" y="109144"/>
                    <a:pt x="32467" y="113058"/>
                  </a:cubicBezTo>
                  <a:lnTo>
                    <a:pt x="58785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EFE2062-7130-A85A-C1D5-44870E05281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712659" y="4088268"/>
              <a:ext cx="168278" cy="61064"/>
            </a:xfrm>
            <a:custGeom>
              <a:avLst/>
              <a:gdLst>
                <a:gd name="csX0" fmla="*/ 159760 w 168278"/>
                <a:gd name="csY0" fmla="*/ 10501 h 61064"/>
                <a:gd name="csX1" fmla="*/ 168364 w 168278"/>
                <a:gd name="csY1" fmla="*/ 5282 h 61064"/>
                <a:gd name="csX2" fmla="*/ 160013 w 168278"/>
                <a:gd name="csY2" fmla="*/ 63 h 61064"/>
                <a:gd name="csX3" fmla="*/ 8436 w 168278"/>
                <a:gd name="csY3" fmla="*/ 63 h 61064"/>
                <a:gd name="csX4" fmla="*/ 85 w 168278"/>
                <a:gd name="csY4" fmla="*/ 5282 h 61064"/>
                <a:gd name="csX5" fmla="*/ 8689 w 168278"/>
                <a:gd name="csY5" fmla="*/ 10501 h 61064"/>
                <a:gd name="csX6" fmla="*/ 159760 w 168278"/>
                <a:gd name="csY6" fmla="*/ 10501 h 61064"/>
                <a:gd name="csX7" fmla="*/ 160013 w 168278"/>
                <a:gd name="csY7" fmla="*/ 61127 h 61064"/>
                <a:gd name="csX8" fmla="*/ 168364 w 168278"/>
                <a:gd name="csY8" fmla="*/ 55908 h 61064"/>
                <a:gd name="csX9" fmla="*/ 159760 w 168278"/>
                <a:gd name="csY9" fmla="*/ 50689 h 61064"/>
                <a:gd name="csX10" fmla="*/ 8689 w 168278"/>
                <a:gd name="csY10" fmla="*/ 50689 h 61064"/>
                <a:gd name="csX11" fmla="*/ 85 w 168278"/>
                <a:gd name="csY11" fmla="*/ 55908 h 61064"/>
                <a:gd name="csX12" fmla="*/ 8436 w 168278"/>
                <a:gd name="csY12" fmla="*/ 61127 h 61064"/>
                <a:gd name="csX13" fmla="*/ 160013 w 168278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6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6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BC52989-1B5F-562B-8652-0D77654806C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979515" y="4002934"/>
              <a:ext cx="114632" cy="183976"/>
            </a:xfrm>
            <a:custGeom>
              <a:avLst/>
              <a:gdLst>
                <a:gd name="csX0" fmla="*/ 58803 w 114632"/>
                <a:gd name="csY0" fmla="*/ 2933 h 183976"/>
                <a:gd name="csX1" fmla="*/ 55514 w 114632"/>
                <a:gd name="csY1" fmla="*/ 63 h 183976"/>
                <a:gd name="csX2" fmla="*/ 24641 w 114632"/>
                <a:gd name="csY2" fmla="*/ 2672 h 183976"/>
                <a:gd name="csX3" fmla="*/ 19833 w 114632"/>
                <a:gd name="csY3" fmla="*/ 7892 h 183976"/>
                <a:gd name="csX4" fmla="*/ 25907 w 114632"/>
                <a:gd name="csY4" fmla="*/ 11023 h 183976"/>
                <a:gd name="csX5" fmla="*/ 38559 w 114632"/>
                <a:gd name="csY5" fmla="*/ 15459 h 183976"/>
                <a:gd name="csX6" fmla="*/ 37800 w 114632"/>
                <a:gd name="csY6" fmla="*/ 20679 h 183976"/>
                <a:gd name="csX7" fmla="*/ 1108 w 114632"/>
                <a:gd name="csY7" fmla="*/ 170991 h 183976"/>
                <a:gd name="csX8" fmla="*/ 95 w 114632"/>
                <a:gd name="csY8" fmla="*/ 176732 h 183976"/>
                <a:gd name="csX9" fmla="*/ 7434 w 114632"/>
                <a:gd name="csY9" fmla="*/ 184039 h 183976"/>
                <a:gd name="csX10" fmla="*/ 16038 w 114632"/>
                <a:gd name="csY10" fmla="*/ 178559 h 183976"/>
                <a:gd name="csX11" fmla="*/ 30209 w 114632"/>
                <a:gd name="csY11" fmla="*/ 121409 h 183976"/>
                <a:gd name="csX12" fmla="*/ 59563 w 114632"/>
                <a:gd name="csY12" fmla="*/ 143590 h 183976"/>
                <a:gd name="csX13" fmla="*/ 58803 w 114632"/>
                <a:gd name="csY13" fmla="*/ 149070 h 183976"/>
                <a:gd name="csX14" fmla="*/ 57791 w 114632"/>
                <a:gd name="csY14" fmla="*/ 158204 h 183976"/>
                <a:gd name="csX15" fmla="*/ 81072 w 114632"/>
                <a:gd name="csY15" fmla="*/ 184039 h 183976"/>
                <a:gd name="csX16" fmla="*/ 101063 w 114632"/>
                <a:gd name="csY16" fmla="*/ 170208 h 183976"/>
                <a:gd name="csX17" fmla="*/ 110173 w 114632"/>
                <a:gd name="csY17" fmla="*/ 143851 h 183976"/>
                <a:gd name="csX18" fmla="*/ 107136 w 114632"/>
                <a:gd name="csY18" fmla="*/ 141242 h 183976"/>
                <a:gd name="csX19" fmla="*/ 103593 w 114632"/>
                <a:gd name="csY19" fmla="*/ 145939 h 183976"/>
                <a:gd name="csX20" fmla="*/ 81578 w 114632"/>
                <a:gd name="csY20" fmla="*/ 178298 h 183976"/>
                <a:gd name="csX21" fmla="*/ 73480 w 114632"/>
                <a:gd name="csY21" fmla="*/ 166033 h 183976"/>
                <a:gd name="csX22" fmla="*/ 75505 w 114632"/>
                <a:gd name="csY22" fmla="*/ 151419 h 183976"/>
                <a:gd name="csX23" fmla="*/ 76517 w 114632"/>
                <a:gd name="csY23" fmla="*/ 143329 h 183976"/>
                <a:gd name="csX24" fmla="*/ 39065 w 114632"/>
                <a:gd name="csY24" fmla="*/ 115929 h 183976"/>
                <a:gd name="csX25" fmla="*/ 60828 w 114632"/>
                <a:gd name="csY25" fmla="*/ 96618 h 183976"/>
                <a:gd name="csX26" fmla="*/ 97014 w 114632"/>
                <a:gd name="csY26" fmla="*/ 71565 h 183976"/>
                <a:gd name="csX27" fmla="*/ 99292 w 114632"/>
                <a:gd name="csY27" fmla="*/ 71826 h 183976"/>
                <a:gd name="csX28" fmla="*/ 104606 w 114632"/>
                <a:gd name="csY28" fmla="*/ 73914 h 183976"/>
                <a:gd name="csX29" fmla="*/ 105618 w 114632"/>
                <a:gd name="csY29" fmla="*/ 74958 h 183976"/>
                <a:gd name="csX30" fmla="*/ 91194 w 114632"/>
                <a:gd name="csY30" fmla="*/ 89050 h 183976"/>
                <a:gd name="csX31" fmla="*/ 100810 w 114632"/>
                <a:gd name="csY31" fmla="*/ 98183 h 183976"/>
                <a:gd name="csX32" fmla="*/ 114728 w 114632"/>
                <a:gd name="csY32" fmla="*/ 82265 h 183976"/>
                <a:gd name="csX33" fmla="*/ 97520 w 114632"/>
                <a:gd name="csY33" fmla="*/ 65824 h 183976"/>
                <a:gd name="csX34" fmla="*/ 60575 w 114632"/>
                <a:gd name="csY34" fmla="*/ 88789 h 183976"/>
                <a:gd name="csX35" fmla="*/ 32486 w 114632"/>
                <a:gd name="csY35" fmla="*/ 113058 h 183976"/>
                <a:gd name="csX36" fmla="*/ 5880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03" y="2933"/>
                  </a:moveTo>
                  <a:cubicBezTo>
                    <a:pt x="58803" y="2672"/>
                    <a:pt x="58803" y="63"/>
                    <a:pt x="55514" y="63"/>
                  </a:cubicBezTo>
                  <a:cubicBezTo>
                    <a:pt x="49694" y="63"/>
                    <a:pt x="31221" y="2150"/>
                    <a:pt x="24641" y="2672"/>
                  </a:cubicBezTo>
                  <a:cubicBezTo>
                    <a:pt x="22617" y="2933"/>
                    <a:pt x="19833" y="3194"/>
                    <a:pt x="19833" y="7892"/>
                  </a:cubicBezTo>
                  <a:cubicBezTo>
                    <a:pt x="19833" y="11023"/>
                    <a:pt x="22111" y="11023"/>
                    <a:pt x="25907" y="11023"/>
                  </a:cubicBezTo>
                  <a:cubicBezTo>
                    <a:pt x="38053" y="11023"/>
                    <a:pt x="38559" y="12850"/>
                    <a:pt x="38559" y="15459"/>
                  </a:cubicBezTo>
                  <a:lnTo>
                    <a:pt x="37800" y="20679"/>
                  </a:lnTo>
                  <a:lnTo>
                    <a:pt x="1108" y="170991"/>
                  </a:lnTo>
                  <a:cubicBezTo>
                    <a:pt x="95" y="174644"/>
                    <a:pt x="95" y="175166"/>
                    <a:pt x="95" y="176732"/>
                  </a:cubicBezTo>
                  <a:cubicBezTo>
                    <a:pt x="95" y="182734"/>
                    <a:pt x="5157" y="184039"/>
                    <a:pt x="7434" y="184039"/>
                  </a:cubicBezTo>
                  <a:cubicBezTo>
                    <a:pt x="10724" y="184039"/>
                    <a:pt x="14519" y="181690"/>
                    <a:pt x="16038" y="178559"/>
                  </a:cubicBezTo>
                  <a:cubicBezTo>
                    <a:pt x="17303" y="176210"/>
                    <a:pt x="28690" y="127933"/>
                    <a:pt x="30209" y="121409"/>
                  </a:cubicBezTo>
                  <a:cubicBezTo>
                    <a:pt x="38812" y="122192"/>
                    <a:pt x="59563" y="126367"/>
                    <a:pt x="59563" y="143590"/>
                  </a:cubicBezTo>
                  <a:cubicBezTo>
                    <a:pt x="59563" y="145417"/>
                    <a:pt x="59563" y="146461"/>
                    <a:pt x="58803" y="149070"/>
                  </a:cubicBezTo>
                  <a:cubicBezTo>
                    <a:pt x="58297" y="152202"/>
                    <a:pt x="57791" y="155333"/>
                    <a:pt x="57791" y="158204"/>
                  </a:cubicBezTo>
                  <a:cubicBezTo>
                    <a:pt x="57791" y="173600"/>
                    <a:pt x="67913" y="184039"/>
                    <a:pt x="81072" y="184039"/>
                  </a:cubicBezTo>
                  <a:cubicBezTo>
                    <a:pt x="88663" y="184039"/>
                    <a:pt x="95496" y="179863"/>
                    <a:pt x="101063" y="170208"/>
                  </a:cubicBezTo>
                  <a:cubicBezTo>
                    <a:pt x="107389" y="158726"/>
                    <a:pt x="110173" y="144373"/>
                    <a:pt x="110173" y="143851"/>
                  </a:cubicBezTo>
                  <a:cubicBezTo>
                    <a:pt x="110173" y="141242"/>
                    <a:pt x="107895" y="141242"/>
                    <a:pt x="107136" y="141242"/>
                  </a:cubicBezTo>
                  <a:cubicBezTo>
                    <a:pt x="104606" y="141242"/>
                    <a:pt x="104353" y="142285"/>
                    <a:pt x="103593" y="145939"/>
                  </a:cubicBezTo>
                  <a:cubicBezTo>
                    <a:pt x="98532" y="164989"/>
                    <a:pt x="92712" y="178298"/>
                    <a:pt x="81578" y="178298"/>
                  </a:cubicBezTo>
                  <a:cubicBezTo>
                    <a:pt x="76770" y="178298"/>
                    <a:pt x="73480" y="175427"/>
                    <a:pt x="73480" y="166033"/>
                  </a:cubicBezTo>
                  <a:cubicBezTo>
                    <a:pt x="73480" y="161596"/>
                    <a:pt x="74493" y="155594"/>
                    <a:pt x="75505" y="151419"/>
                  </a:cubicBezTo>
                  <a:cubicBezTo>
                    <a:pt x="76517" y="146983"/>
                    <a:pt x="76517" y="145939"/>
                    <a:pt x="76517" y="143329"/>
                  </a:cubicBezTo>
                  <a:cubicBezTo>
                    <a:pt x="76517" y="126367"/>
                    <a:pt x="60575" y="118799"/>
                    <a:pt x="39065" y="115929"/>
                  </a:cubicBezTo>
                  <a:cubicBezTo>
                    <a:pt x="46910" y="111231"/>
                    <a:pt x="55008" y="102881"/>
                    <a:pt x="60828" y="96618"/>
                  </a:cubicBezTo>
                  <a:cubicBezTo>
                    <a:pt x="72974" y="82787"/>
                    <a:pt x="84615" y="71565"/>
                    <a:pt x="97014" y="71565"/>
                  </a:cubicBezTo>
                  <a:cubicBezTo>
                    <a:pt x="98532" y="71565"/>
                    <a:pt x="98785" y="71565"/>
                    <a:pt x="99292" y="71826"/>
                  </a:cubicBezTo>
                  <a:cubicBezTo>
                    <a:pt x="102328" y="72348"/>
                    <a:pt x="102581" y="72348"/>
                    <a:pt x="104606" y="73914"/>
                  </a:cubicBezTo>
                  <a:cubicBezTo>
                    <a:pt x="105112" y="74175"/>
                    <a:pt x="105112" y="74436"/>
                    <a:pt x="105618" y="74958"/>
                  </a:cubicBezTo>
                  <a:cubicBezTo>
                    <a:pt x="93471" y="75741"/>
                    <a:pt x="91194" y="85918"/>
                    <a:pt x="91194" y="89050"/>
                  </a:cubicBezTo>
                  <a:cubicBezTo>
                    <a:pt x="91194" y="93225"/>
                    <a:pt x="93977" y="98183"/>
                    <a:pt x="100810" y="98183"/>
                  </a:cubicBezTo>
                  <a:cubicBezTo>
                    <a:pt x="107389" y="98183"/>
                    <a:pt x="114728" y="92442"/>
                    <a:pt x="114728" y="82265"/>
                  </a:cubicBezTo>
                  <a:cubicBezTo>
                    <a:pt x="114728" y="74436"/>
                    <a:pt x="108907" y="65824"/>
                    <a:pt x="97520" y="65824"/>
                  </a:cubicBezTo>
                  <a:cubicBezTo>
                    <a:pt x="90435" y="65824"/>
                    <a:pt x="78794" y="67912"/>
                    <a:pt x="60575" y="88789"/>
                  </a:cubicBezTo>
                  <a:cubicBezTo>
                    <a:pt x="51971" y="98705"/>
                    <a:pt x="42102" y="109144"/>
                    <a:pt x="32486" y="113058"/>
                  </a:cubicBezTo>
                  <a:lnTo>
                    <a:pt x="5880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3CDD494-0CDD-279C-217A-092AE497EB8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116644" y="4101889"/>
              <a:ext cx="64477" cy="121293"/>
            </a:xfrm>
            <a:custGeom>
              <a:avLst/>
              <a:gdLst>
                <a:gd name="csX0" fmla="*/ 40133 w 64477"/>
                <a:gd name="csY0" fmla="*/ 5179 h 121293"/>
                <a:gd name="csX1" fmla="*/ 34819 w 64477"/>
                <a:gd name="csY1" fmla="*/ 64 h 121293"/>
                <a:gd name="csX2" fmla="*/ 101 w 64477"/>
                <a:gd name="csY2" fmla="*/ 11755 h 121293"/>
                <a:gd name="csX3" fmla="*/ 101 w 64477"/>
                <a:gd name="csY3" fmla="*/ 18331 h 121293"/>
                <a:gd name="csX4" fmla="*/ 25785 w 64477"/>
                <a:gd name="csY4" fmla="*/ 13217 h 121293"/>
                <a:gd name="csX5" fmla="*/ 25785 w 64477"/>
                <a:gd name="csY5" fmla="*/ 106379 h 121293"/>
                <a:gd name="csX6" fmla="*/ 8072 w 64477"/>
                <a:gd name="csY6" fmla="*/ 114782 h 121293"/>
                <a:gd name="csX7" fmla="*/ 1341 w 64477"/>
                <a:gd name="csY7" fmla="*/ 114782 h 121293"/>
                <a:gd name="csX8" fmla="*/ 1341 w 64477"/>
                <a:gd name="csY8" fmla="*/ 121358 h 121293"/>
                <a:gd name="csX9" fmla="*/ 32871 w 64477"/>
                <a:gd name="csY9" fmla="*/ 120627 h 121293"/>
                <a:gd name="csX10" fmla="*/ 64578 w 64477"/>
                <a:gd name="csY10" fmla="*/ 121358 h 121293"/>
                <a:gd name="csX11" fmla="*/ 64578 w 64477"/>
                <a:gd name="csY11" fmla="*/ 114782 h 121293"/>
                <a:gd name="csX12" fmla="*/ 57847 w 64477"/>
                <a:gd name="csY12" fmla="*/ 114782 h 121293"/>
                <a:gd name="csX13" fmla="*/ 40133 w 64477"/>
                <a:gd name="csY13" fmla="*/ 106379 h 121293"/>
                <a:gd name="csX14" fmla="*/ 40133 w 64477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1293">
                  <a:moveTo>
                    <a:pt x="40133" y="5179"/>
                  </a:moveTo>
                  <a:cubicBezTo>
                    <a:pt x="40133" y="247"/>
                    <a:pt x="39779" y="64"/>
                    <a:pt x="34819" y="64"/>
                  </a:cubicBezTo>
                  <a:cubicBezTo>
                    <a:pt x="23483" y="11573"/>
                    <a:pt x="7363" y="11755"/>
                    <a:pt x="101" y="11755"/>
                  </a:cubicBezTo>
                  <a:lnTo>
                    <a:pt x="101" y="18331"/>
                  </a:lnTo>
                  <a:cubicBezTo>
                    <a:pt x="4352" y="18331"/>
                    <a:pt x="16043" y="18331"/>
                    <a:pt x="25785" y="13217"/>
                  </a:cubicBezTo>
                  <a:lnTo>
                    <a:pt x="25785" y="106379"/>
                  </a:lnTo>
                  <a:cubicBezTo>
                    <a:pt x="25785" y="112407"/>
                    <a:pt x="25785" y="114782"/>
                    <a:pt x="8072" y="114782"/>
                  </a:cubicBezTo>
                  <a:lnTo>
                    <a:pt x="1341" y="114782"/>
                  </a:lnTo>
                  <a:lnTo>
                    <a:pt x="1341" y="121358"/>
                  </a:lnTo>
                  <a:cubicBezTo>
                    <a:pt x="4529" y="121175"/>
                    <a:pt x="26317" y="120627"/>
                    <a:pt x="32871" y="120627"/>
                  </a:cubicBezTo>
                  <a:cubicBezTo>
                    <a:pt x="38362" y="120627"/>
                    <a:pt x="60681" y="121175"/>
                    <a:pt x="64578" y="121358"/>
                  </a:cubicBezTo>
                  <a:lnTo>
                    <a:pt x="64578" y="114782"/>
                  </a:lnTo>
                  <a:lnTo>
                    <a:pt x="57847" y="114782"/>
                  </a:lnTo>
                  <a:cubicBezTo>
                    <a:pt x="40133" y="114782"/>
                    <a:pt x="40133" y="112407"/>
                    <a:pt x="40133" y="106379"/>
                  </a:cubicBezTo>
                  <a:lnTo>
                    <a:pt x="40133" y="51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1A02BC57-4956-E66A-C831-AFD95BB19E3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224776" y="4002934"/>
              <a:ext cx="114632" cy="183976"/>
            </a:xfrm>
            <a:custGeom>
              <a:avLst/>
              <a:gdLst>
                <a:gd name="csX0" fmla="*/ 58813 w 114632"/>
                <a:gd name="csY0" fmla="*/ 2933 h 183976"/>
                <a:gd name="csX1" fmla="*/ 55523 w 114632"/>
                <a:gd name="csY1" fmla="*/ 63 h 183976"/>
                <a:gd name="csX2" fmla="*/ 24651 w 114632"/>
                <a:gd name="csY2" fmla="*/ 2672 h 183976"/>
                <a:gd name="csX3" fmla="*/ 19843 w 114632"/>
                <a:gd name="csY3" fmla="*/ 7892 h 183976"/>
                <a:gd name="csX4" fmla="*/ 25916 w 114632"/>
                <a:gd name="csY4" fmla="*/ 11023 h 183976"/>
                <a:gd name="csX5" fmla="*/ 38569 w 114632"/>
                <a:gd name="csY5" fmla="*/ 15459 h 183976"/>
                <a:gd name="csX6" fmla="*/ 37810 w 114632"/>
                <a:gd name="csY6" fmla="*/ 20679 h 183976"/>
                <a:gd name="csX7" fmla="*/ 1117 w 114632"/>
                <a:gd name="csY7" fmla="*/ 170991 h 183976"/>
                <a:gd name="csX8" fmla="*/ 105 w 114632"/>
                <a:gd name="csY8" fmla="*/ 176732 h 183976"/>
                <a:gd name="csX9" fmla="*/ 7444 w 114632"/>
                <a:gd name="csY9" fmla="*/ 184039 h 183976"/>
                <a:gd name="csX10" fmla="*/ 16047 w 114632"/>
                <a:gd name="csY10" fmla="*/ 178559 h 183976"/>
                <a:gd name="csX11" fmla="*/ 30218 w 114632"/>
                <a:gd name="csY11" fmla="*/ 121409 h 183976"/>
                <a:gd name="csX12" fmla="*/ 59572 w 114632"/>
                <a:gd name="csY12" fmla="*/ 143590 h 183976"/>
                <a:gd name="csX13" fmla="*/ 58813 w 114632"/>
                <a:gd name="csY13" fmla="*/ 149070 h 183976"/>
                <a:gd name="csX14" fmla="*/ 57801 w 114632"/>
                <a:gd name="csY14" fmla="*/ 158204 h 183976"/>
                <a:gd name="csX15" fmla="*/ 81081 w 114632"/>
                <a:gd name="csY15" fmla="*/ 184039 h 183976"/>
                <a:gd name="csX16" fmla="*/ 101073 w 114632"/>
                <a:gd name="csY16" fmla="*/ 170208 h 183976"/>
                <a:gd name="csX17" fmla="*/ 110182 w 114632"/>
                <a:gd name="csY17" fmla="*/ 143851 h 183976"/>
                <a:gd name="csX18" fmla="*/ 107146 w 114632"/>
                <a:gd name="csY18" fmla="*/ 141242 h 183976"/>
                <a:gd name="csX19" fmla="*/ 103603 w 114632"/>
                <a:gd name="csY19" fmla="*/ 145939 h 183976"/>
                <a:gd name="csX20" fmla="*/ 81588 w 114632"/>
                <a:gd name="csY20" fmla="*/ 178298 h 183976"/>
                <a:gd name="csX21" fmla="*/ 73490 w 114632"/>
                <a:gd name="csY21" fmla="*/ 166033 h 183976"/>
                <a:gd name="csX22" fmla="*/ 75514 w 114632"/>
                <a:gd name="csY22" fmla="*/ 151419 h 183976"/>
                <a:gd name="csX23" fmla="*/ 76527 w 114632"/>
                <a:gd name="csY23" fmla="*/ 143329 h 183976"/>
                <a:gd name="csX24" fmla="*/ 39075 w 114632"/>
                <a:gd name="csY24" fmla="*/ 115929 h 183976"/>
                <a:gd name="csX25" fmla="*/ 60837 w 114632"/>
                <a:gd name="csY25" fmla="*/ 96618 h 183976"/>
                <a:gd name="csX26" fmla="*/ 97024 w 114632"/>
                <a:gd name="csY26" fmla="*/ 71565 h 183976"/>
                <a:gd name="csX27" fmla="*/ 99301 w 114632"/>
                <a:gd name="csY27" fmla="*/ 71826 h 183976"/>
                <a:gd name="csX28" fmla="*/ 104615 w 114632"/>
                <a:gd name="csY28" fmla="*/ 73914 h 183976"/>
                <a:gd name="csX29" fmla="*/ 105627 w 114632"/>
                <a:gd name="csY29" fmla="*/ 74958 h 183976"/>
                <a:gd name="csX30" fmla="*/ 91204 w 114632"/>
                <a:gd name="csY30" fmla="*/ 89050 h 183976"/>
                <a:gd name="csX31" fmla="*/ 100819 w 114632"/>
                <a:gd name="csY31" fmla="*/ 98183 h 183976"/>
                <a:gd name="csX32" fmla="*/ 114737 w 114632"/>
                <a:gd name="csY32" fmla="*/ 82265 h 183976"/>
                <a:gd name="csX33" fmla="*/ 97530 w 114632"/>
                <a:gd name="csY33" fmla="*/ 65824 h 183976"/>
                <a:gd name="csX34" fmla="*/ 60584 w 114632"/>
                <a:gd name="csY34" fmla="*/ 88789 h 183976"/>
                <a:gd name="csX35" fmla="*/ 32496 w 114632"/>
                <a:gd name="csY35" fmla="*/ 113058 h 183976"/>
                <a:gd name="csX36" fmla="*/ 5881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13" y="2933"/>
                  </a:moveTo>
                  <a:cubicBezTo>
                    <a:pt x="58813" y="2672"/>
                    <a:pt x="58813" y="63"/>
                    <a:pt x="55523" y="63"/>
                  </a:cubicBezTo>
                  <a:cubicBezTo>
                    <a:pt x="49703" y="63"/>
                    <a:pt x="31230" y="2150"/>
                    <a:pt x="24651" y="2672"/>
                  </a:cubicBezTo>
                  <a:cubicBezTo>
                    <a:pt x="22627" y="2933"/>
                    <a:pt x="19843" y="3194"/>
                    <a:pt x="19843" y="7892"/>
                  </a:cubicBezTo>
                  <a:cubicBezTo>
                    <a:pt x="19843" y="11023"/>
                    <a:pt x="22121" y="11023"/>
                    <a:pt x="25916" y="11023"/>
                  </a:cubicBezTo>
                  <a:cubicBezTo>
                    <a:pt x="38063" y="11023"/>
                    <a:pt x="38569" y="12850"/>
                    <a:pt x="38569" y="15459"/>
                  </a:cubicBezTo>
                  <a:lnTo>
                    <a:pt x="37810" y="20679"/>
                  </a:lnTo>
                  <a:lnTo>
                    <a:pt x="1117" y="170991"/>
                  </a:lnTo>
                  <a:cubicBezTo>
                    <a:pt x="105" y="174644"/>
                    <a:pt x="105" y="175166"/>
                    <a:pt x="105" y="176732"/>
                  </a:cubicBezTo>
                  <a:cubicBezTo>
                    <a:pt x="105" y="182734"/>
                    <a:pt x="5166" y="184039"/>
                    <a:pt x="7444" y="184039"/>
                  </a:cubicBezTo>
                  <a:cubicBezTo>
                    <a:pt x="10733" y="184039"/>
                    <a:pt x="14529" y="181690"/>
                    <a:pt x="16047" y="178559"/>
                  </a:cubicBezTo>
                  <a:cubicBezTo>
                    <a:pt x="17313" y="176210"/>
                    <a:pt x="28700" y="127933"/>
                    <a:pt x="30218" y="121409"/>
                  </a:cubicBezTo>
                  <a:cubicBezTo>
                    <a:pt x="38822" y="122192"/>
                    <a:pt x="59572" y="126367"/>
                    <a:pt x="59572" y="143590"/>
                  </a:cubicBezTo>
                  <a:cubicBezTo>
                    <a:pt x="59572" y="145417"/>
                    <a:pt x="59572" y="146461"/>
                    <a:pt x="58813" y="149070"/>
                  </a:cubicBezTo>
                  <a:cubicBezTo>
                    <a:pt x="58307" y="152202"/>
                    <a:pt x="57801" y="155333"/>
                    <a:pt x="57801" y="158204"/>
                  </a:cubicBezTo>
                  <a:cubicBezTo>
                    <a:pt x="57801" y="173600"/>
                    <a:pt x="67923" y="184039"/>
                    <a:pt x="81081" y="184039"/>
                  </a:cubicBezTo>
                  <a:cubicBezTo>
                    <a:pt x="88673" y="184039"/>
                    <a:pt x="95505" y="179863"/>
                    <a:pt x="101073" y="170208"/>
                  </a:cubicBezTo>
                  <a:cubicBezTo>
                    <a:pt x="107399" y="158726"/>
                    <a:pt x="110182" y="144373"/>
                    <a:pt x="110182" y="143851"/>
                  </a:cubicBezTo>
                  <a:cubicBezTo>
                    <a:pt x="110182" y="141242"/>
                    <a:pt x="107905" y="141242"/>
                    <a:pt x="107146" y="141242"/>
                  </a:cubicBezTo>
                  <a:cubicBezTo>
                    <a:pt x="104615" y="141242"/>
                    <a:pt x="104362" y="142285"/>
                    <a:pt x="103603" y="145939"/>
                  </a:cubicBezTo>
                  <a:cubicBezTo>
                    <a:pt x="98542" y="164989"/>
                    <a:pt x="92722" y="178298"/>
                    <a:pt x="81588" y="178298"/>
                  </a:cubicBezTo>
                  <a:cubicBezTo>
                    <a:pt x="76780" y="178298"/>
                    <a:pt x="73490" y="175427"/>
                    <a:pt x="73490" y="166033"/>
                  </a:cubicBezTo>
                  <a:cubicBezTo>
                    <a:pt x="73490" y="161596"/>
                    <a:pt x="74502" y="155594"/>
                    <a:pt x="75514" y="151419"/>
                  </a:cubicBezTo>
                  <a:cubicBezTo>
                    <a:pt x="76527" y="146983"/>
                    <a:pt x="76527" y="145939"/>
                    <a:pt x="76527" y="143329"/>
                  </a:cubicBezTo>
                  <a:cubicBezTo>
                    <a:pt x="76527" y="126367"/>
                    <a:pt x="60584" y="118799"/>
                    <a:pt x="39075" y="115929"/>
                  </a:cubicBezTo>
                  <a:cubicBezTo>
                    <a:pt x="46920" y="111231"/>
                    <a:pt x="55017" y="102881"/>
                    <a:pt x="60837" y="96618"/>
                  </a:cubicBezTo>
                  <a:cubicBezTo>
                    <a:pt x="72984" y="82787"/>
                    <a:pt x="84624" y="71565"/>
                    <a:pt x="97024" y="71565"/>
                  </a:cubicBezTo>
                  <a:cubicBezTo>
                    <a:pt x="98542" y="71565"/>
                    <a:pt x="98795" y="71565"/>
                    <a:pt x="99301" y="71826"/>
                  </a:cubicBezTo>
                  <a:cubicBezTo>
                    <a:pt x="102338" y="72348"/>
                    <a:pt x="102591" y="72348"/>
                    <a:pt x="104615" y="73914"/>
                  </a:cubicBezTo>
                  <a:cubicBezTo>
                    <a:pt x="105121" y="74175"/>
                    <a:pt x="105121" y="74436"/>
                    <a:pt x="105627" y="74958"/>
                  </a:cubicBezTo>
                  <a:cubicBezTo>
                    <a:pt x="93481" y="75741"/>
                    <a:pt x="91204" y="85918"/>
                    <a:pt x="91204" y="89050"/>
                  </a:cubicBezTo>
                  <a:cubicBezTo>
                    <a:pt x="91204" y="93225"/>
                    <a:pt x="93987" y="98183"/>
                    <a:pt x="100819" y="98183"/>
                  </a:cubicBezTo>
                  <a:cubicBezTo>
                    <a:pt x="107399" y="98183"/>
                    <a:pt x="114737" y="92442"/>
                    <a:pt x="114737" y="82265"/>
                  </a:cubicBezTo>
                  <a:cubicBezTo>
                    <a:pt x="114737" y="74436"/>
                    <a:pt x="108917" y="65824"/>
                    <a:pt x="97530" y="65824"/>
                  </a:cubicBezTo>
                  <a:cubicBezTo>
                    <a:pt x="90444" y="65824"/>
                    <a:pt x="78804" y="67912"/>
                    <a:pt x="60584" y="88789"/>
                  </a:cubicBezTo>
                  <a:cubicBezTo>
                    <a:pt x="51981" y="98705"/>
                    <a:pt x="42112" y="109144"/>
                    <a:pt x="32496" y="113058"/>
                  </a:cubicBezTo>
                  <a:lnTo>
                    <a:pt x="5881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1CDB438-72E2-8D8B-6DE6-AEE921C9DA6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353757" y="4101889"/>
              <a:ext cx="78293" cy="121293"/>
            </a:xfrm>
            <a:custGeom>
              <a:avLst/>
              <a:gdLst>
                <a:gd name="csX0" fmla="*/ 78404 w 78293"/>
                <a:gd name="csY0" fmla="*/ 88112 h 121293"/>
                <a:gd name="csX1" fmla="*/ 72382 w 78293"/>
                <a:gd name="csY1" fmla="*/ 88112 h 121293"/>
                <a:gd name="csX2" fmla="*/ 67776 w 78293"/>
                <a:gd name="csY2" fmla="*/ 104735 h 121293"/>
                <a:gd name="csX3" fmla="*/ 50240 w 78293"/>
                <a:gd name="csY3" fmla="*/ 105831 h 121293"/>
                <a:gd name="csX4" fmla="*/ 17647 w 78293"/>
                <a:gd name="csY4" fmla="*/ 105831 h 121293"/>
                <a:gd name="csX5" fmla="*/ 53074 w 78293"/>
                <a:gd name="csY5" fmla="*/ 75142 h 121293"/>
                <a:gd name="csX6" fmla="*/ 78404 w 78293"/>
                <a:gd name="csY6" fmla="*/ 35685 h 121293"/>
                <a:gd name="csX7" fmla="*/ 36955 w 78293"/>
                <a:gd name="csY7" fmla="*/ 64 h 121293"/>
                <a:gd name="csX8" fmla="*/ 110 w 78293"/>
                <a:gd name="csY8" fmla="*/ 32762 h 121293"/>
                <a:gd name="csX9" fmla="*/ 9499 w 78293"/>
                <a:gd name="csY9" fmla="*/ 42992 h 121293"/>
                <a:gd name="csX10" fmla="*/ 18887 w 78293"/>
                <a:gd name="csY10" fmla="*/ 33310 h 121293"/>
                <a:gd name="csX11" fmla="*/ 8436 w 78293"/>
                <a:gd name="csY11" fmla="*/ 23629 h 121293"/>
                <a:gd name="csX12" fmla="*/ 34298 w 78293"/>
                <a:gd name="csY12" fmla="*/ 6640 h 121293"/>
                <a:gd name="csX13" fmla="*/ 61222 w 78293"/>
                <a:gd name="csY13" fmla="*/ 35685 h 121293"/>
                <a:gd name="csX14" fmla="*/ 44571 w 78293"/>
                <a:gd name="csY14" fmla="*/ 70758 h 121293"/>
                <a:gd name="csX15" fmla="*/ 1882 w 78293"/>
                <a:gd name="csY15" fmla="*/ 114234 h 121293"/>
                <a:gd name="csX16" fmla="*/ 110 w 78293"/>
                <a:gd name="csY16" fmla="*/ 121358 h 121293"/>
                <a:gd name="csX17" fmla="*/ 73090 w 78293"/>
                <a:gd name="csY17" fmla="*/ 121358 h 121293"/>
                <a:gd name="csX18" fmla="*/ 78404 w 78293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1293">
                  <a:moveTo>
                    <a:pt x="78404" y="88112"/>
                  </a:moveTo>
                  <a:lnTo>
                    <a:pt x="72382" y="88112"/>
                  </a:lnTo>
                  <a:cubicBezTo>
                    <a:pt x="71850" y="92131"/>
                    <a:pt x="70079" y="102908"/>
                    <a:pt x="67776" y="104735"/>
                  </a:cubicBezTo>
                  <a:cubicBezTo>
                    <a:pt x="66359" y="105831"/>
                    <a:pt x="52720" y="105831"/>
                    <a:pt x="50240" y="105831"/>
                  </a:cubicBezTo>
                  <a:lnTo>
                    <a:pt x="17647" y="105831"/>
                  </a:lnTo>
                  <a:cubicBezTo>
                    <a:pt x="36246" y="88842"/>
                    <a:pt x="42446" y="83728"/>
                    <a:pt x="53074" y="75142"/>
                  </a:cubicBezTo>
                  <a:cubicBezTo>
                    <a:pt x="66182" y="64365"/>
                    <a:pt x="78404" y="53039"/>
                    <a:pt x="78404" y="35685"/>
                  </a:cubicBezTo>
                  <a:cubicBezTo>
                    <a:pt x="78404" y="13582"/>
                    <a:pt x="59628" y="64"/>
                    <a:pt x="36955" y="64"/>
                  </a:cubicBezTo>
                  <a:cubicBezTo>
                    <a:pt x="14990" y="64"/>
                    <a:pt x="110" y="15957"/>
                    <a:pt x="110" y="32762"/>
                  </a:cubicBezTo>
                  <a:cubicBezTo>
                    <a:pt x="110" y="42079"/>
                    <a:pt x="7727" y="42992"/>
                    <a:pt x="9499" y="42992"/>
                  </a:cubicBezTo>
                  <a:cubicBezTo>
                    <a:pt x="13750" y="42992"/>
                    <a:pt x="18887" y="39887"/>
                    <a:pt x="18887" y="33310"/>
                  </a:cubicBezTo>
                  <a:cubicBezTo>
                    <a:pt x="18887" y="30022"/>
                    <a:pt x="17647" y="23629"/>
                    <a:pt x="8436" y="23629"/>
                  </a:cubicBezTo>
                  <a:cubicBezTo>
                    <a:pt x="13927" y="10659"/>
                    <a:pt x="25972" y="6640"/>
                    <a:pt x="34298" y="6640"/>
                  </a:cubicBezTo>
                  <a:cubicBezTo>
                    <a:pt x="52011" y="6640"/>
                    <a:pt x="61222" y="20889"/>
                    <a:pt x="61222" y="35685"/>
                  </a:cubicBezTo>
                  <a:cubicBezTo>
                    <a:pt x="61222" y="51578"/>
                    <a:pt x="50240" y="64182"/>
                    <a:pt x="44571" y="70758"/>
                  </a:cubicBezTo>
                  <a:lnTo>
                    <a:pt x="1882" y="114234"/>
                  </a:lnTo>
                  <a:cubicBezTo>
                    <a:pt x="110" y="115878"/>
                    <a:pt x="110" y="116243"/>
                    <a:pt x="110" y="121358"/>
                  </a:cubicBezTo>
                  <a:lnTo>
                    <a:pt x="73090" y="121358"/>
                  </a:lnTo>
                  <a:lnTo>
                    <a:pt x="78404" y="881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325AD55-CD8E-F573-FC1F-23F676313BE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520056" y="4104969"/>
              <a:ext cx="26823" cy="27661"/>
            </a:xfrm>
            <a:custGeom>
              <a:avLst/>
              <a:gdLst>
                <a:gd name="csX0" fmla="*/ 26940 w 26823"/>
                <a:gd name="csY0" fmla="*/ 13894 h 27661"/>
                <a:gd name="csX1" fmla="*/ 13528 w 26823"/>
                <a:gd name="csY1" fmla="*/ 63 h 27661"/>
                <a:gd name="csX2" fmla="*/ 116 w 26823"/>
                <a:gd name="csY2" fmla="*/ 13894 h 27661"/>
                <a:gd name="csX3" fmla="*/ 13528 w 26823"/>
                <a:gd name="csY3" fmla="*/ 27724 h 27661"/>
                <a:gd name="csX4" fmla="*/ 26940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0" y="13894"/>
                  </a:moveTo>
                  <a:cubicBezTo>
                    <a:pt x="26940" y="6326"/>
                    <a:pt x="20867" y="63"/>
                    <a:pt x="13528" y="63"/>
                  </a:cubicBezTo>
                  <a:cubicBezTo>
                    <a:pt x="6190" y="63"/>
                    <a:pt x="116" y="6326"/>
                    <a:pt x="116" y="13894"/>
                  </a:cubicBezTo>
                  <a:cubicBezTo>
                    <a:pt x="116" y="21461"/>
                    <a:pt x="6190" y="27724"/>
                    <a:pt x="13528" y="27724"/>
                  </a:cubicBezTo>
                  <a:cubicBezTo>
                    <a:pt x="20867" y="27724"/>
                    <a:pt x="26940" y="21461"/>
                    <a:pt x="26940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E3B8485-15FC-D5A7-4D8B-A99D10583DA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632523" y="4104969"/>
              <a:ext cx="26823" cy="27661"/>
            </a:xfrm>
            <a:custGeom>
              <a:avLst/>
              <a:gdLst>
                <a:gd name="csX0" fmla="*/ 26944 w 26823"/>
                <a:gd name="csY0" fmla="*/ 13894 h 27661"/>
                <a:gd name="csX1" fmla="*/ 13533 w 26823"/>
                <a:gd name="csY1" fmla="*/ 63 h 27661"/>
                <a:gd name="csX2" fmla="*/ 121 w 26823"/>
                <a:gd name="csY2" fmla="*/ 13894 h 27661"/>
                <a:gd name="csX3" fmla="*/ 13533 w 26823"/>
                <a:gd name="csY3" fmla="*/ 27724 h 27661"/>
                <a:gd name="csX4" fmla="*/ 26944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4" y="13894"/>
                  </a:moveTo>
                  <a:cubicBezTo>
                    <a:pt x="26944" y="6326"/>
                    <a:pt x="20871" y="63"/>
                    <a:pt x="13533" y="63"/>
                  </a:cubicBezTo>
                  <a:cubicBezTo>
                    <a:pt x="6194" y="63"/>
                    <a:pt x="121" y="6326"/>
                    <a:pt x="121" y="13894"/>
                  </a:cubicBezTo>
                  <a:cubicBezTo>
                    <a:pt x="121" y="21461"/>
                    <a:pt x="6194" y="27724"/>
                    <a:pt x="13533" y="27724"/>
                  </a:cubicBezTo>
                  <a:cubicBezTo>
                    <a:pt x="20871" y="27724"/>
                    <a:pt x="26944" y="21461"/>
                    <a:pt x="2694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E0D3E92-1E33-A82F-C3FC-68A640ECC15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744989" y="4104969"/>
              <a:ext cx="26823" cy="27661"/>
            </a:xfrm>
            <a:custGeom>
              <a:avLst/>
              <a:gdLst>
                <a:gd name="csX0" fmla="*/ 26949 w 26823"/>
                <a:gd name="csY0" fmla="*/ 13894 h 27661"/>
                <a:gd name="csX1" fmla="*/ 13537 w 26823"/>
                <a:gd name="csY1" fmla="*/ 63 h 27661"/>
                <a:gd name="csX2" fmla="*/ 125 w 26823"/>
                <a:gd name="csY2" fmla="*/ 13894 h 27661"/>
                <a:gd name="csX3" fmla="*/ 13537 w 26823"/>
                <a:gd name="csY3" fmla="*/ 27724 h 27661"/>
                <a:gd name="csX4" fmla="*/ 26949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9" y="13894"/>
                  </a:moveTo>
                  <a:cubicBezTo>
                    <a:pt x="26949" y="6326"/>
                    <a:pt x="20876" y="63"/>
                    <a:pt x="13537" y="63"/>
                  </a:cubicBezTo>
                  <a:cubicBezTo>
                    <a:pt x="6199" y="63"/>
                    <a:pt x="125" y="6326"/>
                    <a:pt x="125" y="13894"/>
                  </a:cubicBezTo>
                  <a:cubicBezTo>
                    <a:pt x="125" y="21461"/>
                    <a:pt x="6199" y="27724"/>
                    <a:pt x="13537" y="27724"/>
                  </a:cubicBezTo>
                  <a:cubicBezTo>
                    <a:pt x="20876" y="27724"/>
                    <a:pt x="26949" y="21461"/>
                    <a:pt x="26949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763C2EF9-1627-E3E4-8F39-20ECB2CF50E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849611" y="4002934"/>
              <a:ext cx="114632" cy="183976"/>
            </a:xfrm>
            <a:custGeom>
              <a:avLst/>
              <a:gdLst>
                <a:gd name="csX0" fmla="*/ 58838 w 114632"/>
                <a:gd name="csY0" fmla="*/ 2933 h 183976"/>
                <a:gd name="csX1" fmla="*/ 55548 w 114632"/>
                <a:gd name="csY1" fmla="*/ 63 h 183976"/>
                <a:gd name="csX2" fmla="*/ 24676 w 114632"/>
                <a:gd name="csY2" fmla="*/ 2672 h 183976"/>
                <a:gd name="csX3" fmla="*/ 19868 w 114632"/>
                <a:gd name="csY3" fmla="*/ 7892 h 183976"/>
                <a:gd name="csX4" fmla="*/ 25941 w 114632"/>
                <a:gd name="csY4" fmla="*/ 11023 h 183976"/>
                <a:gd name="csX5" fmla="*/ 38594 w 114632"/>
                <a:gd name="csY5" fmla="*/ 15459 h 183976"/>
                <a:gd name="csX6" fmla="*/ 37834 w 114632"/>
                <a:gd name="csY6" fmla="*/ 20679 h 183976"/>
                <a:gd name="csX7" fmla="*/ 1142 w 114632"/>
                <a:gd name="csY7" fmla="*/ 170991 h 183976"/>
                <a:gd name="csX8" fmla="*/ 130 w 114632"/>
                <a:gd name="csY8" fmla="*/ 176732 h 183976"/>
                <a:gd name="csX9" fmla="*/ 7468 w 114632"/>
                <a:gd name="csY9" fmla="*/ 184039 h 183976"/>
                <a:gd name="csX10" fmla="*/ 16072 w 114632"/>
                <a:gd name="csY10" fmla="*/ 178559 h 183976"/>
                <a:gd name="csX11" fmla="*/ 30243 w 114632"/>
                <a:gd name="csY11" fmla="*/ 121409 h 183976"/>
                <a:gd name="csX12" fmla="*/ 59597 w 114632"/>
                <a:gd name="csY12" fmla="*/ 143590 h 183976"/>
                <a:gd name="csX13" fmla="*/ 58838 w 114632"/>
                <a:gd name="csY13" fmla="*/ 149070 h 183976"/>
                <a:gd name="csX14" fmla="*/ 57825 w 114632"/>
                <a:gd name="csY14" fmla="*/ 158204 h 183976"/>
                <a:gd name="csX15" fmla="*/ 81106 w 114632"/>
                <a:gd name="csY15" fmla="*/ 184039 h 183976"/>
                <a:gd name="csX16" fmla="*/ 101097 w 114632"/>
                <a:gd name="csY16" fmla="*/ 170208 h 183976"/>
                <a:gd name="csX17" fmla="*/ 110207 w 114632"/>
                <a:gd name="csY17" fmla="*/ 143851 h 183976"/>
                <a:gd name="csX18" fmla="*/ 107170 w 114632"/>
                <a:gd name="csY18" fmla="*/ 141242 h 183976"/>
                <a:gd name="csX19" fmla="*/ 103628 w 114632"/>
                <a:gd name="csY19" fmla="*/ 145939 h 183976"/>
                <a:gd name="csX20" fmla="*/ 81612 w 114632"/>
                <a:gd name="csY20" fmla="*/ 178298 h 183976"/>
                <a:gd name="csX21" fmla="*/ 73515 w 114632"/>
                <a:gd name="csY21" fmla="*/ 166033 h 183976"/>
                <a:gd name="csX22" fmla="*/ 75539 w 114632"/>
                <a:gd name="csY22" fmla="*/ 151419 h 183976"/>
                <a:gd name="csX23" fmla="*/ 76551 w 114632"/>
                <a:gd name="csY23" fmla="*/ 143329 h 183976"/>
                <a:gd name="csX24" fmla="*/ 39100 w 114632"/>
                <a:gd name="csY24" fmla="*/ 115929 h 183976"/>
                <a:gd name="csX25" fmla="*/ 60862 w 114632"/>
                <a:gd name="csY25" fmla="*/ 96618 h 183976"/>
                <a:gd name="csX26" fmla="*/ 97048 w 114632"/>
                <a:gd name="csY26" fmla="*/ 71565 h 183976"/>
                <a:gd name="csX27" fmla="*/ 99326 w 114632"/>
                <a:gd name="csY27" fmla="*/ 71826 h 183976"/>
                <a:gd name="csX28" fmla="*/ 104640 w 114632"/>
                <a:gd name="csY28" fmla="*/ 73914 h 183976"/>
                <a:gd name="csX29" fmla="*/ 105652 w 114632"/>
                <a:gd name="csY29" fmla="*/ 74958 h 183976"/>
                <a:gd name="csX30" fmla="*/ 91228 w 114632"/>
                <a:gd name="csY30" fmla="*/ 89050 h 183976"/>
                <a:gd name="csX31" fmla="*/ 100844 w 114632"/>
                <a:gd name="csY31" fmla="*/ 98183 h 183976"/>
                <a:gd name="csX32" fmla="*/ 114762 w 114632"/>
                <a:gd name="csY32" fmla="*/ 82265 h 183976"/>
                <a:gd name="csX33" fmla="*/ 97554 w 114632"/>
                <a:gd name="csY33" fmla="*/ 65824 h 183976"/>
                <a:gd name="csX34" fmla="*/ 60609 w 114632"/>
                <a:gd name="csY34" fmla="*/ 88789 h 183976"/>
                <a:gd name="csX35" fmla="*/ 32520 w 114632"/>
                <a:gd name="csY35" fmla="*/ 113058 h 183976"/>
                <a:gd name="csX36" fmla="*/ 58838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38" y="2933"/>
                  </a:moveTo>
                  <a:cubicBezTo>
                    <a:pt x="58838" y="2672"/>
                    <a:pt x="58838" y="63"/>
                    <a:pt x="55548" y="63"/>
                  </a:cubicBezTo>
                  <a:cubicBezTo>
                    <a:pt x="49728" y="63"/>
                    <a:pt x="31255" y="2150"/>
                    <a:pt x="24676" y="2672"/>
                  </a:cubicBezTo>
                  <a:cubicBezTo>
                    <a:pt x="22651" y="2933"/>
                    <a:pt x="19868" y="3194"/>
                    <a:pt x="19868" y="7892"/>
                  </a:cubicBezTo>
                  <a:cubicBezTo>
                    <a:pt x="19868" y="11023"/>
                    <a:pt x="22145" y="11023"/>
                    <a:pt x="25941" y="11023"/>
                  </a:cubicBezTo>
                  <a:cubicBezTo>
                    <a:pt x="38087" y="11023"/>
                    <a:pt x="38594" y="12850"/>
                    <a:pt x="38594" y="15459"/>
                  </a:cubicBezTo>
                  <a:lnTo>
                    <a:pt x="37834" y="20679"/>
                  </a:lnTo>
                  <a:lnTo>
                    <a:pt x="1142" y="170991"/>
                  </a:lnTo>
                  <a:cubicBezTo>
                    <a:pt x="130" y="174644"/>
                    <a:pt x="130" y="175166"/>
                    <a:pt x="130" y="176732"/>
                  </a:cubicBezTo>
                  <a:cubicBezTo>
                    <a:pt x="130" y="182734"/>
                    <a:pt x="5191" y="184039"/>
                    <a:pt x="7468" y="184039"/>
                  </a:cubicBezTo>
                  <a:cubicBezTo>
                    <a:pt x="10758" y="184039"/>
                    <a:pt x="14554" y="181690"/>
                    <a:pt x="16072" y="178559"/>
                  </a:cubicBezTo>
                  <a:cubicBezTo>
                    <a:pt x="17337" y="176210"/>
                    <a:pt x="28725" y="127933"/>
                    <a:pt x="30243" y="121409"/>
                  </a:cubicBezTo>
                  <a:cubicBezTo>
                    <a:pt x="38847" y="122192"/>
                    <a:pt x="59597" y="126367"/>
                    <a:pt x="59597" y="143590"/>
                  </a:cubicBezTo>
                  <a:cubicBezTo>
                    <a:pt x="59597" y="145417"/>
                    <a:pt x="59597" y="146461"/>
                    <a:pt x="58838" y="149070"/>
                  </a:cubicBezTo>
                  <a:cubicBezTo>
                    <a:pt x="58331" y="152202"/>
                    <a:pt x="57825" y="155333"/>
                    <a:pt x="57825" y="158204"/>
                  </a:cubicBezTo>
                  <a:cubicBezTo>
                    <a:pt x="57825" y="173600"/>
                    <a:pt x="67947" y="184039"/>
                    <a:pt x="81106" y="184039"/>
                  </a:cubicBezTo>
                  <a:cubicBezTo>
                    <a:pt x="88698" y="184039"/>
                    <a:pt x="95530" y="179863"/>
                    <a:pt x="101097" y="170208"/>
                  </a:cubicBezTo>
                  <a:cubicBezTo>
                    <a:pt x="107423" y="158726"/>
                    <a:pt x="110207" y="144373"/>
                    <a:pt x="110207" y="143851"/>
                  </a:cubicBezTo>
                  <a:cubicBezTo>
                    <a:pt x="110207" y="141242"/>
                    <a:pt x="107930" y="141242"/>
                    <a:pt x="107170" y="141242"/>
                  </a:cubicBezTo>
                  <a:cubicBezTo>
                    <a:pt x="104640" y="141242"/>
                    <a:pt x="104387" y="142285"/>
                    <a:pt x="103628" y="145939"/>
                  </a:cubicBezTo>
                  <a:cubicBezTo>
                    <a:pt x="98567" y="164989"/>
                    <a:pt x="92746" y="178298"/>
                    <a:pt x="81612" y="178298"/>
                  </a:cubicBezTo>
                  <a:cubicBezTo>
                    <a:pt x="76804" y="178298"/>
                    <a:pt x="73515" y="175427"/>
                    <a:pt x="73515" y="166033"/>
                  </a:cubicBezTo>
                  <a:cubicBezTo>
                    <a:pt x="73515" y="161596"/>
                    <a:pt x="74527" y="155594"/>
                    <a:pt x="75539" y="151419"/>
                  </a:cubicBezTo>
                  <a:cubicBezTo>
                    <a:pt x="76551" y="146983"/>
                    <a:pt x="76551" y="145939"/>
                    <a:pt x="76551" y="143329"/>
                  </a:cubicBezTo>
                  <a:cubicBezTo>
                    <a:pt x="76551" y="126367"/>
                    <a:pt x="60609" y="118799"/>
                    <a:pt x="39100" y="115929"/>
                  </a:cubicBezTo>
                  <a:cubicBezTo>
                    <a:pt x="46944" y="111231"/>
                    <a:pt x="55042" y="102881"/>
                    <a:pt x="60862" y="96618"/>
                  </a:cubicBezTo>
                  <a:cubicBezTo>
                    <a:pt x="73008" y="82787"/>
                    <a:pt x="84649" y="71565"/>
                    <a:pt x="97048" y="71565"/>
                  </a:cubicBezTo>
                  <a:cubicBezTo>
                    <a:pt x="98567" y="71565"/>
                    <a:pt x="98820" y="71565"/>
                    <a:pt x="99326" y="71826"/>
                  </a:cubicBezTo>
                  <a:cubicBezTo>
                    <a:pt x="102362" y="72348"/>
                    <a:pt x="102615" y="72348"/>
                    <a:pt x="104640" y="73914"/>
                  </a:cubicBezTo>
                  <a:cubicBezTo>
                    <a:pt x="105146" y="74175"/>
                    <a:pt x="105146" y="74436"/>
                    <a:pt x="105652" y="74958"/>
                  </a:cubicBezTo>
                  <a:cubicBezTo>
                    <a:pt x="93506" y="75741"/>
                    <a:pt x="91228" y="85918"/>
                    <a:pt x="91228" y="89050"/>
                  </a:cubicBezTo>
                  <a:cubicBezTo>
                    <a:pt x="91228" y="93225"/>
                    <a:pt x="94012" y="98183"/>
                    <a:pt x="100844" y="98183"/>
                  </a:cubicBezTo>
                  <a:cubicBezTo>
                    <a:pt x="107423" y="98183"/>
                    <a:pt x="114762" y="92442"/>
                    <a:pt x="114762" y="82265"/>
                  </a:cubicBezTo>
                  <a:cubicBezTo>
                    <a:pt x="114762" y="74436"/>
                    <a:pt x="108942" y="65824"/>
                    <a:pt x="97554" y="65824"/>
                  </a:cubicBezTo>
                  <a:cubicBezTo>
                    <a:pt x="90469" y="65824"/>
                    <a:pt x="78829" y="67912"/>
                    <a:pt x="60609" y="88789"/>
                  </a:cubicBezTo>
                  <a:cubicBezTo>
                    <a:pt x="52005" y="98705"/>
                    <a:pt x="42136" y="109144"/>
                    <a:pt x="32520" y="113058"/>
                  </a:cubicBezTo>
                  <a:lnTo>
                    <a:pt x="58838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0061533-C441-AA9E-3C4D-CC6171FD05D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975758" y="4142625"/>
              <a:ext cx="108229" cy="82384"/>
            </a:xfrm>
            <a:custGeom>
              <a:avLst/>
              <a:gdLst>
                <a:gd name="csX0" fmla="*/ 13420 w 108229"/>
                <a:gd name="csY0" fmla="*/ 69114 h 82384"/>
                <a:gd name="csX1" fmla="*/ 11649 w 108229"/>
                <a:gd name="csY1" fmla="*/ 76604 h 82384"/>
                <a:gd name="csX2" fmla="*/ 17671 w 108229"/>
                <a:gd name="csY2" fmla="*/ 82449 h 82384"/>
                <a:gd name="csX3" fmla="*/ 24580 w 108229"/>
                <a:gd name="csY3" fmla="*/ 78430 h 82384"/>
                <a:gd name="csX4" fmla="*/ 27768 w 108229"/>
                <a:gd name="csY4" fmla="*/ 67105 h 82384"/>
                <a:gd name="csX5" fmla="*/ 31665 w 108229"/>
                <a:gd name="csY5" fmla="*/ 50664 h 82384"/>
                <a:gd name="csX6" fmla="*/ 34676 w 108229"/>
                <a:gd name="csY6" fmla="*/ 38425 h 82384"/>
                <a:gd name="csX7" fmla="*/ 42116 w 108229"/>
                <a:gd name="csY7" fmla="*/ 21985 h 82384"/>
                <a:gd name="csX8" fmla="*/ 68686 w 108229"/>
                <a:gd name="csY8" fmla="*/ 5179 h 82384"/>
                <a:gd name="csX9" fmla="*/ 79137 w 108229"/>
                <a:gd name="csY9" fmla="*/ 17966 h 82384"/>
                <a:gd name="csX10" fmla="*/ 68686 w 108229"/>
                <a:gd name="csY10" fmla="*/ 56875 h 82384"/>
                <a:gd name="csX11" fmla="*/ 66029 w 108229"/>
                <a:gd name="csY11" fmla="*/ 66739 h 82384"/>
                <a:gd name="csX12" fmla="*/ 82857 w 108229"/>
                <a:gd name="csY12" fmla="*/ 82449 h 82384"/>
                <a:gd name="csX13" fmla="*/ 108365 w 108229"/>
                <a:gd name="csY13" fmla="*/ 54500 h 82384"/>
                <a:gd name="csX14" fmla="*/ 105531 w 108229"/>
                <a:gd name="csY14" fmla="*/ 52126 h 82384"/>
                <a:gd name="csX15" fmla="*/ 102165 w 108229"/>
                <a:gd name="csY15" fmla="*/ 55231 h 82384"/>
                <a:gd name="csX16" fmla="*/ 83389 w 108229"/>
                <a:gd name="csY16" fmla="*/ 77334 h 82384"/>
                <a:gd name="csX17" fmla="*/ 78960 w 108229"/>
                <a:gd name="csY17" fmla="*/ 70941 h 82384"/>
                <a:gd name="csX18" fmla="*/ 83034 w 108229"/>
                <a:gd name="csY18" fmla="*/ 56144 h 82384"/>
                <a:gd name="csX19" fmla="*/ 92423 w 108229"/>
                <a:gd name="csY19" fmla="*/ 20889 h 82384"/>
                <a:gd name="csX20" fmla="*/ 69395 w 108229"/>
                <a:gd name="csY20" fmla="*/ 64 h 82384"/>
                <a:gd name="csX21" fmla="*/ 39459 w 108229"/>
                <a:gd name="csY21" fmla="*/ 16687 h 82384"/>
                <a:gd name="csX22" fmla="*/ 20506 w 108229"/>
                <a:gd name="csY22" fmla="*/ 64 h 82384"/>
                <a:gd name="csX23" fmla="*/ 6512 w 108229"/>
                <a:gd name="csY23" fmla="*/ 9929 h 82384"/>
                <a:gd name="csX24" fmla="*/ 135 w 108229"/>
                <a:gd name="csY24" fmla="*/ 28013 h 82384"/>
                <a:gd name="csX25" fmla="*/ 3146 w 108229"/>
                <a:gd name="csY25" fmla="*/ 30388 h 82384"/>
                <a:gd name="csX26" fmla="*/ 7043 w 108229"/>
                <a:gd name="csY26" fmla="*/ 24908 h 82384"/>
                <a:gd name="csX27" fmla="*/ 19974 w 108229"/>
                <a:gd name="csY27" fmla="*/ 5179 h 82384"/>
                <a:gd name="csX28" fmla="*/ 25820 w 108229"/>
                <a:gd name="csY28" fmla="*/ 14130 h 82384"/>
                <a:gd name="csX29" fmla="*/ 22985 w 108229"/>
                <a:gd name="csY29" fmla="*/ 29292 h 82384"/>
                <a:gd name="csX30" fmla="*/ 19088 w 108229"/>
                <a:gd name="csY30" fmla="*/ 45732 h 82384"/>
                <a:gd name="csX31" fmla="*/ 13420 w 108229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2384">
                  <a:moveTo>
                    <a:pt x="13420" y="69114"/>
                  </a:moveTo>
                  <a:cubicBezTo>
                    <a:pt x="12712" y="71489"/>
                    <a:pt x="11649" y="76056"/>
                    <a:pt x="11649" y="76604"/>
                  </a:cubicBezTo>
                  <a:cubicBezTo>
                    <a:pt x="11649" y="80622"/>
                    <a:pt x="14837" y="82449"/>
                    <a:pt x="17671" y="82449"/>
                  </a:cubicBezTo>
                  <a:cubicBezTo>
                    <a:pt x="20860" y="82449"/>
                    <a:pt x="23694" y="80074"/>
                    <a:pt x="24580" y="78430"/>
                  </a:cubicBezTo>
                  <a:cubicBezTo>
                    <a:pt x="25465" y="76786"/>
                    <a:pt x="26882" y="70941"/>
                    <a:pt x="27768" y="67105"/>
                  </a:cubicBezTo>
                  <a:cubicBezTo>
                    <a:pt x="28654" y="63634"/>
                    <a:pt x="30602" y="55231"/>
                    <a:pt x="31665" y="50664"/>
                  </a:cubicBezTo>
                  <a:cubicBezTo>
                    <a:pt x="32728" y="46645"/>
                    <a:pt x="33791" y="42627"/>
                    <a:pt x="34676" y="38425"/>
                  </a:cubicBezTo>
                  <a:cubicBezTo>
                    <a:pt x="36625" y="30936"/>
                    <a:pt x="36979" y="29474"/>
                    <a:pt x="42116" y="21985"/>
                  </a:cubicBezTo>
                  <a:cubicBezTo>
                    <a:pt x="47076" y="14678"/>
                    <a:pt x="55401" y="5179"/>
                    <a:pt x="68686" y="5179"/>
                  </a:cubicBezTo>
                  <a:cubicBezTo>
                    <a:pt x="78960" y="5179"/>
                    <a:pt x="79137" y="14495"/>
                    <a:pt x="79137" y="17966"/>
                  </a:cubicBezTo>
                  <a:cubicBezTo>
                    <a:pt x="79137" y="28926"/>
                    <a:pt x="71521" y="49203"/>
                    <a:pt x="68686" y="56875"/>
                  </a:cubicBezTo>
                  <a:cubicBezTo>
                    <a:pt x="66738" y="61990"/>
                    <a:pt x="66029" y="63634"/>
                    <a:pt x="66029" y="66739"/>
                  </a:cubicBezTo>
                  <a:cubicBezTo>
                    <a:pt x="66029" y="76421"/>
                    <a:pt x="73823" y="82449"/>
                    <a:pt x="82857" y="82449"/>
                  </a:cubicBezTo>
                  <a:cubicBezTo>
                    <a:pt x="100571" y="82449"/>
                    <a:pt x="108365" y="57240"/>
                    <a:pt x="108365" y="54500"/>
                  </a:cubicBezTo>
                  <a:cubicBezTo>
                    <a:pt x="108365" y="52126"/>
                    <a:pt x="106062" y="52126"/>
                    <a:pt x="105531" y="52126"/>
                  </a:cubicBezTo>
                  <a:cubicBezTo>
                    <a:pt x="103051" y="52126"/>
                    <a:pt x="102874" y="53222"/>
                    <a:pt x="102165" y="55231"/>
                  </a:cubicBezTo>
                  <a:cubicBezTo>
                    <a:pt x="98091" y="69845"/>
                    <a:pt x="90474" y="77334"/>
                    <a:pt x="83389" y="77334"/>
                  </a:cubicBezTo>
                  <a:cubicBezTo>
                    <a:pt x="79669" y="77334"/>
                    <a:pt x="78960" y="74777"/>
                    <a:pt x="78960" y="70941"/>
                  </a:cubicBezTo>
                  <a:cubicBezTo>
                    <a:pt x="78960" y="66739"/>
                    <a:pt x="79846" y="64365"/>
                    <a:pt x="83034" y="56144"/>
                  </a:cubicBezTo>
                  <a:cubicBezTo>
                    <a:pt x="85160" y="50482"/>
                    <a:pt x="92423" y="31118"/>
                    <a:pt x="92423" y="20889"/>
                  </a:cubicBezTo>
                  <a:cubicBezTo>
                    <a:pt x="92423" y="3170"/>
                    <a:pt x="78783" y="64"/>
                    <a:pt x="69395" y="64"/>
                  </a:cubicBezTo>
                  <a:cubicBezTo>
                    <a:pt x="54693" y="64"/>
                    <a:pt x="44773" y="9380"/>
                    <a:pt x="39459" y="16687"/>
                  </a:cubicBezTo>
                  <a:cubicBezTo>
                    <a:pt x="38219" y="4083"/>
                    <a:pt x="27768" y="64"/>
                    <a:pt x="20506" y="64"/>
                  </a:cubicBezTo>
                  <a:cubicBezTo>
                    <a:pt x="12889" y="64"/>
                    <a:pt x="8815" y="5727"/>
                    <a:pt x="6512" y="9929"/>
                  </a:cubicBezTo>
                  <a:cubicBezTo>
                    <a:pt x="2615" y="16687"/>
                    <a:pt x="135" y="27100"/>
                    <a:pt x="135" y="28013"/>
                  </a:cubicBezTo>
                  <a:cubicBezTo>
                    <a:pt x="135" y="30388"/>
                    <a:pt x="2615" y="30388"/>
                    <a:pt x="3146" y="30388"/>
                  </a:cubicBezTo>
                  <a:cubicBezTo>
                    <a:pt x="5626" y="30388"/>
                    <a:pt x="5803" y="29840"/>
                    <a:pt x="7043" y="24908"/>
                  </a:cubicBezTo>
                  <a:cubicBezTo>
                    <a:pt x="9700" y="14130"/>
                    <a:pt x="13066" y="5179"/>
                    <a:pt x="19974" y="5179"/>
                  </a:cubicBezTo>
                  <a:cubicBezTo>
                    <a:pt x="24580" y="5179"/>
                    <a:pt x="25820" y="9198"/>
                    <a:pt x="25820" y="14130"/>
                  </a:cubicBezTo>
                  <a:cubicBezTo>
                    <a:pt x="25820" y="17601"/>
                    <a:pt x="24225" y="24360"/>
                    <a:pt x="22985" y="29292"/>
                  </a:cubicBezTo>
                  <a:cubicBezTo>
                    <a:pt x="21745" y="34224"/>
                    <a:pt x="19974" y="41713"/>
                    <a:pt x="19088" y="45732"/>
                  </a:cubicBezTo>
                  <a:lnTo>
                    <a:pt x="13420" y="691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351" name="Group 350" descr="\documentclass{article}&#10;\input{Macros.tex}&#10;\begin{document}&#10;&#10;$b = b_1 b_2 \cdots b_n$&#10;\end{document}" title="IguanaTex Shape Display">
            <a:extLst>
              <a:ext uri="{FF2B5EF4-FFF2-40B4-BE49-F238E27FC236}">
                <a16:creationId xmlns:a16="http://schemas.microsoft.com/office/drawing/2014/main" id="{5894CBC5-CD02-9FA6-FCFC-3A1B52E2552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0286086" y="3960954"/>
            <a:ext cx="1489366" cy="222075"/>
            <a:chOff x="2824408" y="3316233"/>
            <a:chExt cx="1489366" cy="222075"/>
          </a:xfrm>
        </p:grpSpPr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FE899BF-A37C-59E3-7DD2-3C47A7D98E7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824408" y="3316233"/>
              <a:ext cx="93517" cy="183976"/>
            </a:xfrm>
            <a:custGeom>
              <a:avLst/>
              <a:gdLst>
                <a:gd name="csX0" fmla="*/ 48868 w 93517"/>
                <a:gd name="csY0" fmla="*/ 2933 h 183976"/>
                <a:gd name="csX1" fmla="*/ 45565 w 93517"/>
                <a:gd name="csY1" fmla="*/ 63 h 183976"/>
                <a:gd name="csX2" fmla="*/ 14562 w 93517"/>
                <a:gd name="csY2" fmla="*/ 2672 h 183976"/>
                <a:gd name="csX3" fmla="*/ 9733 w 93517"/>
                <a:gd name="csY3" fmla="*/ 7892 h 183976"/>
                <a:gd name="csX4" fmla="*/ 15832 w 93517"/>
                <a:gd name="csY4" fmla="*/ 11023 h 183976"/>
                <a:gd name="csX5" fmla="*/ 28539 w 93517"/>
                <a:gd name="csY5" fmla="*/ 15459 h 183976"/>
                <a:gd name="csX6" fmla="*/ 24981 w 93517"/>
                <a:gd name="csY6" fmla="*/ 31639 h 183976"/>
                <a:gd name="csX7" fmla="*/ 4143 w 93517"/>
                <a:gd name="csY7" fmla="*/ 116711 h 183976"/>
                <a:gd name="csX8" fmla="*/ 77 w 93517"/>
                <a:gd name="csY8" fmla="*/ 143068 h 183976"/>
                <a:gd name="csX9" fmla="*/ 32350 w 93517"/>
                <a:gd name="csY9" fmla="*/ 184039 h 183976"/>
                <a:gd name="csX10" fmla="*/ 93594 w 93517"/>
                <a:gd name="csY10" fmla="*/ 107578 h 183976"/>
                <a:gd name="csX11" fmla="*/ 59796 w 93517"/>
                <a:gd name="csY11" fmla="*/ 65824 h 183976"/>
                <a:gd name="csX12" fmla="*/ 30063 w 93517"/>
                <a:gd name="csY12" fmla="*/ 81482 h 183976"/>
                <a:gd name="csX13" fmla="*/ 48868 w 93517"/>
                <a:gd name="csY13" fmla="*/ 2933 h 183976"/>
                <a:gd name="csX14" fmla="*/ 24981 w 93517"/>
                <a:gd name="csY14" fmla="*/ 101576 h 183976"/>
                <a:gd name="csX15" fmla="*/ 28793 w 93517"/>
                <a:gd name="csY15" fmla="*/ 92442 h 183976"/>
                <a:gd name="csX16" fmla="*/ 59287 w 93517"/>
                <a:gd name="csY16" fmla="*/ 71565 h 183976"/>
                <a:gd name="csX17" fmla="*/ 75297 w 93517"/>
                <a:gd name="csY17" fmla="*/ 96096 h 183976"/>
                <a:gd name="csX18" fmla="*/ 62337 w 93517"/>
                <a:gd name="csY18" fmla="*/ 151419 h 183976"/>
                <a:gd name="csX19" fmla="*/ 32350 w 93517"/>
                <a:gd name="csY19" fmla="*/ 178298 h 183976"/>
                <a:gd name="csX20" fmla="*/ 15324 w 93517"/>
                <a:gd name="csY20" fmla="*/ 151941 h 183976"/>
                <a:gd name="csX21" fmla="*/ 19390 w 93517"/>
                <a:gd name="csY21" fmla="*/ 125584 h 183976"/>
                <a:gd name="csX22" fmla="*/ 2498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68" y="2933"/>
                  </a:moveTo>
                  <a:cubicBezTo>
                    <a:pt x="48868" y="2672"/>
                    <a:pt x="48868" y="63"/>
                    <a:pt x="45565" y="63"/>
                  </a:cubicBezTo>
                  <a:cubicBezTo>
                    <a:pt x="39720" y="63"/>
                    <a:pt x="21169" y="2150"/>
                    <a:pt x="14562" y="2672"/>
                  </a:cubicBezTo>
                  <a:cubicBezTo>
                    <a:pt x="12529" y="2933"/>
                    <a:pt x="9733" y="3194"/>
                    <a:pt x="9733" y="7892"/>
                  </a:cubicBezTo>
                  <a:cubicBezTo>
                    <a:pt x="9733" y="11023"/>
                    <a:pt x="12021" y="11023"/>
                    <a:pt x="15832" y="11023"/>
                  </a:cubicBezTo>
                  <a:cubicBezTo>
                    <a:pt x="28030" y="11023"/>
                    <a:pt x="28539" y="12850"/>
                    <a:pt x="28539" y="15459"/>
                  </a:cubicBezTo>
                  <a:cubicBezTo>
                    <a:pt x="28539" y="17286"/>
                    <a:pt x="26251" y="26159"/>
                    <a:pt x="24981" y="31639"/>
                  </a:cubicBezTo>
                  <a:lnTo>
                    <a:pt x="4143" y="116711"/>
                  </a:lnTo>
                  <a:cubicBezTo>
                    <a:pt x="1093" y="129759"/>
                    <a:pt x="77" y="133935"/>
                    <a:pt x="77" y="143068"/>
                  </a:cubicBezTo>
                  <a:cubicBezTo>
                    <a:pt x="77" y="167859"/>
                    <a:pt x="13545" y="184039"/>
                    <a:pt x="32350" y="184039"/>
                  </a:cubicBezTo>
                  <a:cubicBezTo>
                    <a:pt x="62337" y="184039"/>
                    <a:pt x="93594" y="145156"/>
                    <a:pt x="93594" y="107578"/>
                  </a:cubicBezTo>
                  <a:cubicBezTo>
                    <a:pt x="93594" y="83831"/>
                    <a:pt x="80126" y="65824"/>
                    <a:pt x="59796" y="65824"/>
                  </a:cubicBezTo>
                  <a:cubicBezTo>
                    <a:pt x="48106" y="65824"/>
                    <a:pt x="37687" y="73392"/>
                    <a:pt x="30063" y="81482"/>
                  </a:cubicBezTo>
                  <a:lnTo>
                    <a:pt x="48868" y="2933"/>
                  </a:lnTo>
                  <a:close/>
                  <a:moveTo>
                    <a:pt x="24981" y="101576"/>
                  </a:moveTo>
                  <a:cubicBezTo>
                    <a:pt x="26506" y="95835"/>
                    <a:pt x="26506" y="95313"/>
                    <a:pt x="28793" y="92442"/>
                  </a:cubicBezTo>
                  <a:cubicBezTo>
                    <a:pt x="41245" y="75480"/>
                    <a:pt x="52680" y="71565"/>
                    <a:pt x="59287" y="71565"/>
                  </a:cubicBezTo>
                  <a:cubicBezTo>
                    <a:pt x="68436" y="71565"/>
                    <a:pt x="75297" y="79394"/>
                    <a:pt x="75297" y="96096"/>
                  </a:cubicBezTo>
                  <a:cubicBezTo>
                    <a:pt x="75297" y="111492"/>
                    <a:pt x="66911" y="141503"/>
                    <a:pt x="62337" y="151419"/>
                  </a:cubicBezTo>
                  <a:cubicBezTo>
                    <a:pt x="53951" y="168903"/>
                    <a:pt x="42261" y="178298"/>
                    <a:pt x="32350" y="178298"/>
                  </a:cubicBezTo>
                  <a:cubicBezTo>
                    <a:pt x="23710" y="178298"/>
                    <a:pt x="15324" y="171252"/>
                    <a:pt x="15324" y="151941"/>
                  </a:cubicBezTo>
                  <a:cubicBezTo>
                    <a:pt x="15324" y="146983"/>
                    <a:pt x="15324" y="142024"/>
                    <a:pt x="19390" y="125584"/>
                  </a:cubicBezTo>
                  <a:lnTo>
                    <a:pt x="2498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1989209-9A54-F884-23E0-704C31D348F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006344" y="3401567"/>
              <a:ext cx="168992" cy="61064"/>
            </a:xfrm>
            <a:custGeom>
              <a:avLst/>
              <a:gdLst>
                <a:gd name="csX0" fmla="*/ 160436 w 168992"/>
                <a:gd name="csY0" fmla="*/ 10501 h 61064"/>
                <a:gd name="csX1" fmla="*/ 169076 w 168992"/>
                <a:gd name="csY1" fmla="*/ 5282 h 61064"/>
                <a:gd name="csX2" fmla="*/ 160690 w 168992"/>
                <a:gd name="csY2" fmla="*/ 63 h 61064"/>
                <a:gd name="csX3" fmla="*/ 8470 w 168992"/>
                <a:gd name="csY3" fmla="*/ 63 h 61064"/>
                <a:gd name="csX4" fmla="*/ 84 w 168992"/>
                <a:gd name="csY4" fmla="*/ 5282 h 61064"/>
                <a:gd name="csX5" fmla="*/ 8724 w 168992"/>
                <a:gd name="csY5" fmla="*/ 10501 h 61064"/>
                <a:gd name="csX6" fmla="*/ 160436 w 168992"/>
                <a:gd name="csY6" fmla="*/ 10501 h 61064"/>
                <a:gd name="csX7" fmla="*/ 160690 w 168992"/>
                <a:gd name="csY7" fmla="*/ 61127 h 61064"/>
                <a:gd name="csX8" fmla="*/ 169076 w 168992"/>
                <a:gd name="csY8" fmla="*/ 55908 h 61064"/>
                <a:gd name="csX9" fmla="*/ 160436 w 168992"/>
                <a:gd name="csY9" fmla="*/ 50689 h 61064"/>
                <a:gd name="csX10" fmla="*/ 8724 w 168992"/>
                <a:gd name="csY10" fmla="*/ 50689 h 61064"/>
                <a:gd name="csX11" fmla="*/ 84 w 168992"/>
                <a:gd name="csY11" fmla="*/ 55908 h 61064"/>
                <a:gd name="csX12" fmla="*/ 8470 w 168992"/>
                <a:gd name="csY12" fmla="*/ 61127 h 61064"/>
                <a:gd name="csX13" fmla="*/ 160690 w 16899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992" h="61064">
                  <a:moveTo>
                    <a:pt x="160436" y="10501"/>
                  </a:moveTo>
                  <a:cubicBezTo>
                    <a:pt x="164247" y="10501"/>
                    <a:pt x="169076" y="10501"/>
                    <a:pt x="169076" y="5282"/>
                  </a:cubicBezTo>
                  <a:cubicBezTo>
                    <a:pt x="169076" y="63"/>
                    <a:pt x="164247" y="63"/>
                    <a:pt x="160690" y="63"/>
                  </a:cubicBezTo>
                  <a:lnTo>
                    <a:pt x="8470" y="63"/>
                  </a:lnTo>
                  <a:cubicBezTo>
                    <a:pt x="4912" y="63"/>
                    <a:pt x="84" y="63"/>
                    <a:pt x="84" y="5282"/>
                  </a:cubicBezTo>
                  <a:cubicBezTo>
                    <a:pt x="84" y="10501"/>
                    <a:pt x="4912" y="10501"/>
                    <a:pt x="8724" y="10501"/>
                  </a:cubicBezTo>
                  <a:lnTo>
                    <a:pt x="160436" y="10501"/>
                  </a:lnTo>
                  <a:close/>
                  <a:moveTo>
                    <a:pt x="160690" y="61127"/>
                  </a:moveTo>
                  <a:cubicBezTo>
                    <a:pt x="164247" y="61127"/>
                    <a:pt x="169076" y="61127"/>
                    <a:pt x="169076" y="55908"/>
                  </a:cubicBezTo>
                  <a:cubicBezTo>
                    <a:pt x="169076" y="50689"/>
                    <a:pt x="164247" y="50689"/>
                    <a:pt x="160436" y="50689"/>
                  </a:cubicBezTo>
                  <a:lnTo>
                    <a:pt x="8724" y="50689"/>
                  </a:lnTo>
                  <a:cubicBezTo>
                    <a:pt x="4912" y="50689"/>
                    <a:pt x="84" y="50689"/>
                    <a:pt x="84" y="55908"/>
                  </a:cubicBezTo>
                  <a:cubicBezTo>
                    <a:pt x="84" y="61127"/>
                    <a:pt x="4912" y="61127"/>
                    <a:pt x="8470" y="61127"/>
                  </a:cubicBezTo>
                  <a:lnTo>
                    <a:pt x="160690" y="61127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461634A-6622-DEB9-AA70-312B32DC2EB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72297" y="3316233"/>
              <a:ext cx="93517" cy="183976"/>
            </a:xfrm>
            <a:custGeom>
              <a:avLst/>
              <a:gdLst>
                <a:gd name="csX0" fmla="*/ 48886 w 93517"/>
                <a:gd name="csY0" fmla="*/ 2933 h 183976"/>
                <a:gd name="csX1" fmla="*/ 45582 w 93517"/>
                <a:gd name="csY1" fmla="*/ 63 h 183976"/>
                <a:gd name="csX2" fmla="*/ 14579 w 93517"/>
                <a:gd name="csY2" fmla="*/ 2672 h 183976"/>
                <a:gd name="csX3" fmla="*/ 9751 w 93517"/>
                <a:gd name="csY3" fmla="*/ 7892 h 183976"/>
                <a:gd name="csX4" fmla="*/ 15850 w 93517"/>
                <a:gd name="csY4" fmla="*/ 11023 h 183976"/>
                <a:gd name="csX5" fmla="*/ 28556 w 93517"/>
                <a:gd name="csY5" fmla="*/ 15459 h 183976"/>
                <a:gd name="csX6" fmla="*/ 24998 w 93517"/>
                <a:gd name="csY6" fmla="*/ 31639 h 183976"/>
                <a:gd name="csX7" fmla="*/ 4160 w 93517"/>
                <a:gd name="csY7" fmla="*/ 116711 h 183976"/>
                <a:gd name="csX8" fmla="*/ 94 w 93517"/>
                <a:gd name="csY8" fmla="*/ 143068 h 183976"/>
                <a:gd name="csX9" fmla="*/ 32368 w 93517"/>
                <a:gd name="csY9" fmla="*/ 184039 h 183976"/>
                <a:gd name="csX10" fmla="*/ 93612 w 93517"/>
                <a:gd name="csY10" fmla="*/ 107578 h 183976"/>
                <a:gd name="csX11" fmla="*/ 59813 w 93517"/>
                <a:gd name="csY11" fmla="*/ 65824 h 183976"/>
                <a:gd name="csX12" fmla="*/ 30081 w 93517"/>
                <a:gd name="csY12" fmla="*/ 81482 h 183976"/>
                <a:gd name="csX13" fmla="*/ 48886 w 93517"/>
                <a:gd name="csY13" fmla="*/ 2933 h 183976"/>
                <a:gd name="csX14" fmla="*/ 24998 w 93517"/>
                <a:gd name="csY14" fmla="*/ 101576 h 183976"/>
                <a:gd name="csX15" fmla="*/ 28810 w 93517"/>
                <a:gd name="csY15" fmla="*/ 92442 h 183976"/>
                <a:gd name="csX16" fmla="*/ 59305 w 93517"/>
                <a:gd name="csY16" fmla="*/ 71565 h 183976"/>
                <a:gd name="csX17" fmla="*/ 75315 w 93517"/>
                <a:gd name="csY17" fmla="*/ 96096 h 183976"/>
                <a:gd name="csX18" fmla="*/ 62354 w 93517"/>
                <a:gd name="csY18" fmla="*/ 151419 h 183976"/>
                <a:gd name="csX19" fmla="*/ 32368 w 93517"/>
                <a:gd name="csY19" fmla="*/ 178298 h 183976"/>
                <a:gd name="csX20" fmla="*/ 15342 w 93517"/>
                <a:gd name="csY20" fmla="*/ 151941 h 183976"/>
                <a:gd name="csX21" fmla="*/ 19408 w 93517"/>
                <a:gd name="csY21" fmla="*/ 125584 h 183976"/>
                <a:gd name="csX22" fmla="*/ 24998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86" y="2933"/>
                  </a:moveTo>
                  <a:cubicBezTo>
                    <a:pt x="48886" y="2672"/>
                    <a:pt x="48886" y="63"/>
                    <a:pt x="45582" y="63"/>
                  </a:cubicBezTo>
                  <a:cubicBezTo>
                    <a:pt x="39738" y="63"/>
                    <a:pt x="21187" y="2150"/>
                    <a:pt x="14579" y="2672"/>
                  </a:cubicBezTo>
                  <a:cubicBezTo>
                    <a:pt x="12546" y="2933"/>
                    <a:pt x="9751" y="3194"/>
                    <a:pt x="9751" y="7892"/>
                  </a:cubicBezTo>
                  <a:cubicBezTo>
                    <a:pt x="9751" y="11023"/>
                    <a:pt x="12038" y="11023"/>
                    <a:pt x="15850" y="11023"/>
                  </a:cubicBezTo>
                  <a:cubicBezTo>
                    <a:pt x="28048" y="11023"/>
                    <a:pt x="28556" y="12850"/>
                    <a:pt x="28556" y="15459"/>
                  </a:cubicBezTo>
                  <a:cubicBezTo>
                    <a:pt x="28556" y="17286"/>
                    <a:pt x="26269" y="26159"/>
                    <a:pt x="24998" y="31639"/>
                  </a:cubicBezTo>
                  <a:lnTo>
                    <a:pt x="4160" y="116711"/>
                  </a:lnTo>
                  <a:cubicBezTo>
                    <a:pt x="1111" y="129759"/>
                    <a:pt x="94" y="133935"/>
                    <a:pt x="94" y="143068"/>
                  </a:cubicBezTo>
                  <a:cubicBezTo>
                    <a:pt x="94" y="167859"/>
                    <a:pt x="13563" y="184039"/>
                    <a:pt x="32368" y="184039"/>
                  </a:cubicBezTo>
                  <a:cubicBezTo>
                    <a:pt x="62354" y="184039"/>
                    <a:pt x="93612" y="145156"/>
                    <a:pt x="93612" y="107578"/>
                  </a:cubicBezTo>
                  <a:cubicBezTo>
                    <a:pt x="93612" y="83831"/>
                    <a:pt x="80143" y="65824"/>
                    <a:pt x="59813" y="65824"/>
                  </a:cubicBezTo>
                  <a:cubicBezTo>
                    <a:pt x="48124" y="65824"/>
                    <a:pt x="37705" y="73392"/>
                    <a:pt x="30081" y="81482"/>
                  </a:cubicBezTo>
                  <a:lnTo>
                    <a:pt x="48886" y="2933"/>
                  </a:lnTo>
                  <a:close/>
                  <a:moveTo>
                    <a:pt x="24998" y="101576"/>
                  </a:moveTo>
                  <a:cubicBezTo>
                    <a:pt x="26523" y="95835"/>
                    <a:pt x="26523" y="95313"/>
                    <a:pt x="28810" y="92442"/>
                  </a:cubicBezTo>
                  <a:cubicBezTo>
                    <a:pt x="41262" y="75480"/>
                    <a:pt x="52698" y="71565"/>
                    <a:pt x="59305" y="71565"/>
                  </a:cubicBezTo>
                  <a:cubicBezTo>
                    <a:pt x="68453" y="71565"/>
                    <a:pt x="75315" y="79394"/>
                    <a:pt x="75315" y="96096"/>
                  </a:cubicBezTo>
                  <a:cubicBezTo>
                    <a:pt x="75315" y="111492"/>
                    <a:pt x="66929" y="141503"/>
                    <a:pt x="62354" y="151419"/>
                  </a:cubicBezTo>
                  <a:cubicBezTo>
                    <a:pt x="53968" y="168903"/>
                    <a:pt x="42279" y="178298"/>
                    <a:pt x="32368" y="178298"/>
                  </a:cubicBezTo>
                  <a:cubicBezTo>
                    <a:pt x="23728" y="178298"/>
                    <a:pt x="15342" y="171252"/>
                    <a:pt x="15342" y="151941"/>
                  </a:cubicBezTo>
                  <a:cubicBezTo>
                    <a:pt x="15342" y="146983"/>
                    <a:pt x="15342" y="142024"/>
                    <a:pt x="19408" y="125584"/>
                  </a:cubicBezTo>
                  <a:lnTo>
                    <a:pt x="24998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E8628CC-9D38-DA4A-95AE-0037EB0595C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88804" y="3415188"/>
              <a:ext cx="64750" cy="121293"/>
            </a:xfrm>
            <a:custGeom>
              <a:avLst/>
              <a:gdLst>
                <a:gd name="csX0" fmla="*/ 40301 w 64750"/>
                <a:gd name="csY0" fmla="*/ 5179 h 121293"/>
                <a:gd name="csX1" fmla="*/ 34964 w 64750"/>
                <a:gd name="csY1" fmla="*/ 64 h 121293"/>
                <a:gd name="csX2" fmla="*/ 99 w 64750"/>
                <a:gd name="csY2" fmla="*/ 11755 h 121293"/>
                <a:gd name="csX3" fmla="*/ 99 w 64750"/>
                <a:gd name="csY3" fmla="*/ 18331 h 121293"/>
                <a:gd name="csX4" fmla="*/ 25892 w 64750"/>
                <a:gd name="csY4" fmla="*/ 13217 h 121293"/>
                <a:gd name="csX5" fmla="*/ 25892 w 64750"/>
                <a:gd name="csY5" fmla="*/ 106379 h 121293"/>
                <a:gd name="csX6" fmla="*/ 8103 w 64750"/>
                <a:gd name="csY6" fmla="*/ 114782 h 121293"/>
                <a:gd name="csX7" fmla="*/ 1344 w 64750"/>
                <a:gd name="csY7" fmla="*/ 114782 h 121293"/>
                <a:gd name="csX8" fmla="*/ 1344 w 64750"/>
                <a:gd name="csY8" fmla="*/ 121358 h 121293"/>
                <a:gd name="csX9" fmla="*/ 33008 w 64750"/>
                <a:gd name="csY9" fmla="*/ 120627 h 121293"/>
                <a:gd name="csX10" fmla="*/ 64849 w 64750"/>
                <a:gd name="csY10" fmla="*/ 121358 h 121293"/>
                <a:gd name="csX11" fmla="*/ 64849 w 64750"/>
                <a:gd name="csY11" fmla="*/ 114782 h 121293"/>
                <a:gd name="csX12" fmla="*/ 58089 w 64750"/>
                <a:gd name="csY12" fmla="*/ 114782 h 121293"/>
                <a:gd name="csX13" fmla="*/ 40301 w 64750"/>
                <a:gd name="csY13" fmla="*/ 106379 h 121293"/>
                <a:gd name="csX14" fmla="*/ 40301 w 64750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750" h="121293">
                  <a:moveTo>
                    <a:pt x="40301" y="5179"/>
                  </a:moveTo>
                  <a:cubicBezTo>
                    <a:pt x="40301" y="247"/>
                    <a:pt x="39945" y="64"/>
                    <a:pt x="34964" y="64"/>
                  </a:cubicBezTo>
                  <a:cubicBezTo>
                    <a:pt x="23580" y="11573"/>
                    <a:pt x="7392" y="11755"/>
                    <a:pt x="99" y="11755"/>
                  </a:cubicBezTo>
                  <a:lnTo>
                    <a:pt x="99" y="18331"/>
                  </a:lnTo>
                  <a:cubicBezTo>
                    <a:pt x="4368" y="18331"/>
                    <a:pt x="16108" y="18331"/>
                    <a:pt x="25892" y="13217"/>
                  </a:cubicBezTo>
                  <a:lnTo>
                    <a:pt x="25892" y="106379"/>
                  </a:lnTo>
                  <a:cubicBezTo>
                    <a:pt x="25892" y="112407"/>
                    <a:pt x="25892" y="114782"/>
                    <a:pt x="8103" y="114782"/>
                  </a:cubicBezTo>
                  <a:lnTo>
                    <a:pt x="1344" y="114782"/>
                  </a:lnTo>
                  <a:lnTo>
                    <a:pt x="1344" y="121358"/>
                  </a:lnTo>
                  <a:cubicBezTo>
                    <a:pt x="4546" y="121175"/>
                    <a:pt x="26426" y="120627"/>
                    <a:pt x="33008" y="120627"/>
                  </a:cubicBezTo>
                  <a:cubicBezTo>
                    <a:pt x="38522" y="120627"/>
                    <a:pt x="60936" y="121175"/>
                    <a:pt x="64849" y="121358"/>
                  </a:cubicBezTo>
                  <a:lnTo>
                    <a:pt x="64849" y="114782"/>
                  </a:lnTo>
                  <a:lnTo>
                    <a:pt x="58089" y="114782"/>
                  </a:lnTo>
                  <a:cubicBezTo>
                    <a:pt x="40301" y="114782"/>
                    <a:pt x="40301" y="112407"/>
                    <a:pt x="40301" y="106379"/>
                  </a:cubicBezTo>
                  <a:lnTo>
                    <a:pt x="40301" y="5179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02D5947-FCC6-5536-BF0B-72B2E03D21A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495362" y="3316233"/>
              <a:ext cx="93517" cy="183976"/>
            </a:xfrm>
            <a:custGeom>
              <a:avLst/>
              <a:gdLst>
                <a:gd name="csX0" fmla="*/ 48895 w 93517"/>
                <a:gd name="csY0" fmla="*/ 2933 h 183976"/>
                <a:gd name="csX1" fmla="*/ 45591 w 93517"/>
                <a:gd name="csY1" fmla="*/ 63 h 183976"/>
                <a:gd name="csX2" fmla="*/ 14588 w 93517"/>
                <a:gd name="csY2" fmla="*/ 2672 h 183976"/>
                <a:gd name="csX3" fmla="*/ 9760 w 93517"/>
                <a:gd name="csY3" fmla="*/ 7892 h 183976"/>
                <a:gd name="csX4" fmla="*/ 15859 w 93517"/>
                <a:gd name="csY4" fmla="*/ 11023 h 183976"/>
                <a:gd name="csX5" fmla="*/ 28565 w 93517"/>
                <a:gd name="csY5" fmla="*/ 15459 h 183976"/>
                <a:gd name="csX6" fmla="*/ 25007 w 93517"/>
                <a:gd name="csY6" fmla="*/ 31639 h 183976"/>
                <a:gd name="csX7" fmla="*/ 4169 w 93517"/>
                <a:gd name="csY7" fmla="*/ 116711 h 183976"/>
                <a:gd name="csX8" fmla="*/ 103 w 93517"/>
                <a:gd name="csY8" fmla="*/ 143068 h 183976"/>
                <a:gd name="csX9" fmla="*/ 32377 w 93517"/>
                <a:gd name="csY9" fmla="*/ 184039 h 183976"/>
                <a:gd name="csX10" fmla="*/ 93620 w 93517"/>
                <a:gd name="csY10" fmla="*/ 107578 h 183976"/>
                <a:gd name="csX11" fmla="*/ 59822 w 93517"/>
                <a:gd name="csY11" fmla="*/ 65824 h 183976"/>
                <a:gd name="csX12" fmla="*/ 30090 w 93517"/>
                <a:gd name="csY12" fmla="*/ 81482 h 183976"/>
                <a:gd name="csX13" fmla="*/ 48895 w 93517"/>
                <a:gd name="csY13" fmla="*/ 2933 h 183976"/>
                <a:gd name="csX14" fmla="*/ 25007 w 93517"/>
                <a:gd name="csY14" fmla="*/ 101576 h 183976"/>
                <a:gd name="csX15" fmla="*/ 28819 w 93517"/>
                <a:gd name="csY15" fmla="*/ 92442 h 183976"/>
                <a:gd name="csX16" fmla="*/ 59314 w 93517"/>
                <a:gd name="csY16" fmla="*/ 71565 h 183976"/>
                <a:gd name="csX17" fmla="*/ 75324 w 93517"/>
                <a:gd name="csY17" fmla="*/ 96096 h 183976"/>
                <a:gd name="csX18" fmla="*/ 62363 w 93517"/>
                <a:gd name="csY18" fmla="*/ 151419 h 183976"/>
                <a:gd name="csX19" fmla="*/ 32377 w 93517"/>
                <a:gd name="csY19" fmla="*/ 178298 h 183976"/>
                <a:gd name="csX20" fmla="*/ 15350 w 93517"/>
                <a:gd name="csY20" fmla="*/ 151941 h 183976"/>
                <a:gd name="csX21" fmla="*/ 19416 w 93517"/>
                <a:gd name="csY21" fmla="*/ 125584 h 183976"/>
                <a:gd name="csX22" fmla="*/ 25007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95" y="2933"/>
                  </a:moveTo>
                  <a:cubicBezTo>
                    <a:pt x="48895" y="2672"/>
                    <a:pt x="48895" y="63"/>
                    <a:pt x="45591" y="63"/>
                  </a:cubicBezTo>
                  <a:cubicBezTo>
                    <a:pt x="39746" y="63"/>
                    <a:pt x="21195" y="2150"/>
                    <a:pt x="14588" y="2672"/>
                  </a:cubicBezTo>
                  <a:cubicBezTo>
                    <a:pt x="12555" y="2933"/>
                    <a:pt x="9760" y="3194"/>
                    <a:pt x="9760" y="7892"/>
                  </a:cubicBezTo>
                  <a:cubicBezTo>
                    <a:pt x="9760" y="11023"/>
                    <a:pt x="12047" y="11023"/>
                    <a:pt x="15859" y="11023"/>
                  </a:cubicBezTo>
                  <a:cubicBezTo>
                    <a:pt x="28057" y="11023"/>
                    <a:pt x="28565" y="12850"/>
                    <a:pt x="28565" y="15459"/>
                  </a:cubicBezTo>
                  <a:cubicBezTo>
                    <a:pt x="28565" y="17286"/>
                    <a:pt x="26278" y="26159"/>
                    <a:pt x="25007" y="31639"/>
                  </a:cubicBezTo>
                  <a:lnTo>
                    <a:pt x="4169" y="116711"/>
                  </a:lnTo>
                  <a:cubicBezTo>
                    <a:pt x="1120" y="129759"/>
                    <a:pt x="103" y="133935"/>
                    <a:pt x="103" y="143068"/>
                  </a:cubicBezTo>
                  <a:cubicBezTo>
                    <a:pt x="103" y="167859"/>
                    <a:pt x="13572" y="184039"/>
                    <a:pt x="32377" y="184039"/>
                  </a:cubicBezTo>
                  <a:cubicBezTo>
                    <a:pt x="62363" y="184039"/>
                    <a:pt x="93620" y="145156"/>
                    <a:pt x="93620" y="107578"/>
                  </a:cubicBezTo>
                  <a:cubicBezTo>
                    <a:pt x="93620" y="83831"/>
                    <a:pt x="80152" y="65824"/>
                    <a:pt x="59822" y="65824"/>
                  </a:cubicBezTo>
                  <a:cubicBezTo>
                    <a:pt x="48132" y="65824"/>
                    <a:pt x="37713" y="73392"/>
                    <a:pt x="30090" y="81482"/>
                  </a:cubicBezTo>
                  <a:lnTo>
                    <a:pt x="48895" y="2933"/>
                  </a:lnTo>
                  <a:close/>
                  <a:moveTo>
                    <a:pt x="25007" y="101576"/>
                  </a:moveTo>
                  <a:cubicBezTo>
                    <a:pt x="26532" y="95835"/>
                    <a:pt x="26532" y="95313"/>
                    <a:pt x="28819" y="92442"/>
                  </a:cubicBezTo>
                  <a:cubicBezTo>
                    <a:pt x="41271" y="75480"/>
                    <a:pt x="52707" y="71565"/>
                    <a:pt x="59314" y="71565"/>
                  </a:cubicBezTo>
                  <a:cubicBezTo>
                    <a:pt x="68462" y="71565"/>
                    <a:pt x="75324" y="79394"/>
                    <a:pt x="75324" y="96096"/>
                  </a:cubicBezTo>
                  <a:cubicBezTo>
                    <a:pt x="75324" y="111492"/>
                    <a:pt x="66937" y="141503"/>
                    <a:pt x="62363" y="151419"/>
                  </a:cubicBezTo>
                  <a:cubicBezTo>
                    <a:pt x="53977" y="168903"/>
                    <a:pt x="42287" y="178298"/>
                    <a:pt x="32377" y="178298"/>
                  </a:cubicBezTo>
                  <a:cubicBezTo>
                    <a:pt x="23736" y="178298"/>
                    <a:pt x="15350" y="171252"/>
                    <a:pt x="15350" y="151941"/>
                  </a:cubicBezTo>
                  <a:cubicBezTo>
                    <a:pt x="15350" y="146983"/>
                    <a:pt x="15350" y="142024"/>
                    <a:pt x="19416" y="125584"/>
                  </a:cubicBezTo>
                  <a:lnTo>
                    <a:pt x="25007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E3250CB-C51E-D360-812B-A5D56AA86A4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603686" y="3415188"/>
              <a:ext cx="78625" cy="121293"/>
            </a:xfrm>
            <a:custGeom>
              <a:avLst/>
              <a:gdLst>
                <a:gd name="csX0" fmla="*/ 78733 w 78625"/>
                <a:gd name="csY0" fmla="*/ 88112 h 121293"/>
                <a:gd name="csX1" fmla="*/ 72685 w 78625"/>
                <a:gd name="csY1" fmla="*/ 88112 h 121293"/>
                <a:gd name="csX2" fmla="*/ 68060 w 78625"/>
                <a:gd name="csY2" fmla="*/ 104735 h 121293"/>
                <a:gd name="csX3" fmla="*/ 50449 w 78625"/>
                <a:gd name="csY3" fmla="*/ 105831 h 121293"/>
                <a:gd name="csX4" fmla="*/ 17718 w 78625"/>
                <a:gd name="csY4" fmla="*/ 105831 h 121293"/>
                <a:gd name="csX5" fmla="*/ 53295 w 78625"/>
                <a:gd name="csY5" fmla="*/ 75142 h 121293"/>
                <a:gd name="csX6" fmla="*/ 78733 w 78625"/>
                <a:gd name="csY6" fmla="*/ 35685 h 121293"/>
                <a:gd name="csX7" fmla="*/ 37108 w 78625"/>
                <a:gd name="csY7" fmla="*/ 64 h 121293"/>
                <a:gd name="csX8" fmla="*/ 107 w 78625"/>
                <a:gd name="csY8" fmla="*/ 32762 h 121293"/>
                <a:gd name="csX9" fmla="*/ 9535 w 78625"/>
                <a:gd name="csY9" fmla="*/ 42992 h 121293"/>
                <a:gd name="csX10" fmla="*/ 18963 w 78625"/>
                <a:gd name="csY10" fmla="*/ 33310 h 121293"/>
                <a:gd name="csX11" fmla="*/ 8468 w 78625"/>
                <a:gd name="csY11" fmla="*/ 23629 h 121293"/>
                <a:gd name="csX12" fmla="*/ 34439 w 78625"/>
                <a:gd name="csY12" fmla="*/ 6640 h 121293"/>
                <a:gd name="csX13" fmla="*/ 61478 w 78625"/>
                <a:gd name="csY13" fmla="*/ 35685 h 121293"/>
                <a:gd name="csX14" fmla="*/ 44757 w 78625"/>
                <a:gd name="csY14" fmla="*/ 70758 h 121293"/>
                <a:gd name="csX15" fmla="*/ 1886 w 78625"/>
                <a:gd name="csY15" fmla="*/ 114234 h 121293"/>
                <a:gd name="csX16" fmla="*/ 107 w 78625"/>
                <a:gd name="csY16" fmla="*/ 121358 h 121293"/>
                <a:gd name="csX17" fmla="*/ 73396 w 78625"/>
                <a:gd name="csY17" fmla="*/ 121358 h 121293"/>
                <a:gd name="csX18" fmla="*/ 78733 w 78625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21293">
                  <a:moveTo>
                    <a:pt x="78733" y="88112"/>
                  </a:moveTo>
                  <a:lnTo>
                    <a:pt x="72685" y="88112"/>
                  </a:lnTo>
                  <a:cubicBezTo>
                    <a:pt x="72151" y="92131"/>
                    <a:pt x="70372" y="102908"/>
                    <a:pt x="68060" y="104735"/>
                  </a:cubicBezTo>
                  <a:cubicBezTo>
                    <a:pt x="66637" y="105831"/>
                    <a:pt x="52940" y="105831"/>
                    <a:pt x="50449" y="105831"/>
                  </a:cubicBezTo>
                  <a:lnTo>
                    <a:pt x="17718" y="105831"/>
                  </a:lnTo>
                  <a:cubicBezTo>
                    <a:pt x="36396" y="88842"/>
                    <a:pt x="42622" y="83728"/>
                    <a:pt x="53295" y="75142"/>
                  </a:cubicBezTo>
                  <a:cubicBezTo>
                    <a:pt x="66459" y="64365"/>
                    <a:pt x="78733" y="53039"/>
                    <a:pt x="78733" y="35685"/>
                  </a:cubicBezTo>
                  <a:cubicBezTo>
                    <a:pt x="78733" y="13582"/>
                    <a:pt x="59877" y="64"/>
                    <a:pt x="37108" y="64"/>
                  </a:cubicBezTo>
                  <a:cubicBezTo>
                    <a:pt x="15050" y="64"/>
                    <a:pt x="107" y="15957"/>
                    <a:pt x="107" y="32762"/>
                  </a:cubicBezTo>
                  <a:cubicBezTo>
                    <a:pt x="107" y="42079"/>
                    <a:pt x="7756" y="42992"/>
                    <a:pt x="9535" y="42992"/>
                  </a:cubicBezTo>
                  <a:cubicBezTo>
                    <a:pt x="13805" y="42992"/>
                    <a:pt x="18963" y="39887"/>
                    <a:pt x="18963" y="33310"/>
                  </a:cubicBezTo>
                  <a:cubicBezTo>
                    <a:pt x="18963" y="30022"/>
                    <a:pt x="17718" y="23629"/>
                    <a:pt x="8468" y="23629"/>
                  </a:cubicBezTo>
                  <a:cubicBezTo>
                    <a:pt x="13982" y="10659"/>
                    <a:pt x="26079" y="6640"/>
                    <a:pt x="34439" y="6640"/>
                  </a:cubicBezTo>
                  <a:cubicBezTo>
                    <a:pt x="52228" y="6640"/>
                    <a:pt x="61478" y="20889"/>
                    <a:pt x="61478" y="35685"/>
                  </a:cubicBezTo>
                  <a:cubicBezTo>
                    <a:pt x="61478" y="51578"/>
                    <a:pt x="50449" y="64182"/>
                    <a:pt x="44757" y="70758"/>
                  </a:cubicBezTo>
                  <a:lnTo>
                    <a:pt x="1886" y="114234"/>
                  </a:lnTo>
                  <a:cubicBezTo>
                    <a:pt x="107" y="115878"/>
                    <a:pt x="107" y="116243"/>
                    <a:pt x="107" y="121358"/>
                  </a:cubicBezTo>
                  <a:lnTo>
                    <a:pt x="73396" y="121358"/>
                  </a:lnTo>
                  <a:lnTo>
                    <a:pt x="78733" y="88112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52B400B-76C8-2604-C760-0651CB905A7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770690" y="3418268"/>
              <a:ext cx="26937" cy="27661"/>
            </a:xfrm>
            <a:custGeom>
              <a:avLst/>
              <a:gdLst>
                <a:gd name="csX0" fmla="*/ 27050 w 26937"/>
                <a:gd name="csY0" fmla="*/ 13894 h 27661"/>
                <a:gd name="csX1" fmla="*/ 13582 w 26937"/>
                <a:gd name="csY1" fmla="*/ 63 h 27661"/>
                <a:gd name="csX2" fmla="*/ 113 w 26937"/>
                <a:gd name="csY2" fmla="*/ 13894 h 27661"/>
                <a:gd name="csX3" fmla="*/ 13582 w 26937"/>
                <a:gd name="csY3" fmla="*/ 27724 h 27661"/>
                <a:gd name="csX4" fmla="*/ 27050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0" y="13894"/>
                  </a:moveTo>
                  <a:cubicBezTo>
                    <a:pt x="27050" y="6326"/>
                    <a:pt x="20952" y="63"/>
                    <a:pt x="13582" y="63"/>
                  </a:cubicBezTo>
                  <a:cubicBezTo>
                    <a:pt x="6212" y="63"/>
                    <a:pt x="113" y="6326"/>
                    <a:pt x="113" y="13894"/>
                  </a:cubicBezTo>
                  <a:cubicBezTo>
                    <a:pt x="113" y="21461"/>
                    <a:pt x="6212" y="27724"/>
                    <a:pt x="13582" y="27724"/>
                  </a:cubicBezTo>
                  <a:cubicBezTo>
                    <a:pt x="20952" y="27724"/>
                    <a:pt x="27050" y="21461"/>
                    <a:pt x="27050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BD6B991-E99F-FFFE-4BF1-66552260736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83633" y="3418268"/>
              <a:ext cx="26937" cy="27661"/>
            </a:xfrm>
            <a:custGeom>
              <a:avLst/>
              <a:gdLst>
                <a:gd name="csX0" fmla="*/ 27055 w 26937"/>
                <a:gd name="csY0" fmla="*/ 13894 h 27661"/>
                <a:gd name="csX1" fmla="*/ 13586 w 26937"/>
                <a:gd name="csY1" fmla="*/ 63 h 27661"/>
                <a:gd name="csX2" fmla="*/ 118 w 26937"/>
                <a:gd name="csY2" fmla="*/ 13894 h 27661"/>
                <a:gd name="csX3" fmla="*/ 13586 w 26937"/>
                <a:gd name="csY3" fmla="*/ 27724 h 27661"/>
                <a:gd name="csX4" fmla="*/ 27055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5" y="13894"/>
                  </a:moveTo>
                  <a:cubicBezTo>
                    <a:pt x="27055" y="6326"/>
                    <a:pt x="20956" y="63"/>
                    <a:pt x="13586" y="63"/>
                  </a:cubicBezTo>
                  <a:cubicBezTo>
                    <a:pt x="6217" y="63"/>
                    <a:pt x="118" y="6326"/>
                    <a:pt x="118" y="13894"/>
                  </a:cubicBezTo>
                  <a:cubicBezTo>
                    <a:pt x="118" y="21461"/>
                    <a:pt x="6217" y="27724"/>
                    <a:pt x="13586" y="27724"/>
                  </a:cubicBezTo>
                  <a:cubicBezTo>
                    <a:pt x="20956" y="27724"/>
                    <a:pt x="27055" y="21461"/>
                    <a:pt x="27055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88B2A6E-AD52-DDDD-EC3E-82A1670F1CC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996575" y="3418268"/>
              <a:ext cx="26937" cy="27661"/>
            </a:xfrm>
            <a:custGeom>
              <a:avLst/>
              <a:gdLst>
                <a:gd name="csX0" fmla="*/ 27059 w 26937"/>
                <a:gd name="csY0" fmla="*/ 13894 h 27661"/>
                <a:gd name="csX1" fmla="*/ 13591 w 26937"/>
                <a:gd name="csY1" fmla="*/ 63 h 27661"/>
                <a:gd name="csX2" fmla="*/ 122 w 26937"/>
                <a:gd name="csY2" fmla="*/ 13894 h 27661"/>
                <a:gd name="csX3" fmla="*/ 13591 w 26937"/>
                <a:gd name="csY3" fmla="*/ 27724 h 27661"/>
                <a:gd name="csX4" fmla="*/ 27059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9" y="13894"/>
                  </a:moveTo>
                  <a:cubicBezTo>
                    <a:pt x="27059" y="6326"/>
                    <a:pt x="20960" y="63"/>
                    <a:pt x="13591" y="63"/>
                  </a:cubicBezTo>
                  <a:cubicBezTo>
                    <a:pt x="6221" y="63"/>
                    <a:pt x="122" y="6326"/>
                    <a:pt x="122" y="13894"/>
                  </a:cubicBezTo>
                  <a:cubicBezTo>
                    <a:pt x="122" y="21461"/>
                    <a:pt x="6221" y="27724"/>
                    <a:pt x="13591" y="27724"/>
                  </a:cubicBezTo>
                  <a:cubicBezTo>
                    <a:pt x="20960" y="27724"/>
                    <a:pt x="27059" y="21461"/>
                    <a:pt x="27059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3980647-39F7-88A3-4B58-BDDB4CD3E51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099607" y="3316233"/>
              <a:ext cx="93517" cy="183976"/>
            </a:xfrm>
            <a:custGeom>
              <a:avLst/>
              <a:gdLst>
                <a:gd name="csX0" fmla="*/ 48918 w 93517"/>
                <a:gd name="csY0" fmla="*/ 2933 h 183976"/>
                <a:gd name="csX1" fmla="*/ 45615 w 93517"/>
                <a:gd name="csY1" fmla="*/ 63 h 183976"/>
                <a:gd name="csX2" fmla="*/ 14612 w 93517"/>
                <a:gd name="csY2" fmla="*/ 2672 h 183976"/>
                <a:gd name="csX3" fmla="*/ 9783 w 93517"/>
                <a:gd name="csY3" fmla="*/ 7892 h 183976"/>
                <a:gd name="csX4" fmla="*/ 15882 w 93517"/>
                <a:gd name="csY4" fmla="*/ 11023 h 183976"/>
                <a:gd name="csX5" fmla="*/ 28589 w 93517"/>
                <a:gd name="csY5" fmla="*/ 15459 h 183976"/>
                <a:gd name="csX6" fmla="*/ 25031 w 93517"/>
                <a:gd name="csY6" fmla="*/ 31639 h 183976"/>
                <a:gd name="csX7" fmla="*/ 4193 w 93517"/>
                <a:gd name="csY7" fmla="*/ 116711 h 183976"/>
                <a:gd name="csX8" fmla="*/ 127 w 93517"/>
                <a:gd name="csY8" fmla="*/ 143068 h 183976"/>
                <a:gd name="csX9" fmla="*/ 32400 w 93517"/>
                <a:gd name="csY9" fmla="*/ 184039 h 183976"/>
                <a:gd name="csX10" fmla="*/ 93644 w 93517"/>
                <a:gd name="csY10" fmla="*/ 107578 h 183976"/>
                <a:gd name="csX11" fmla="*/ 59846 w 93517"/>
                <a:gd name="csY11" fmla="*/ 65824 h 183976"/>
                <a:gd name="csX12" fmla="*/ 30113 w 93517"/>
                <a:gd name="csY12" fmla="*/ 81482 h 183976"/>
                <a:gd name="csX13" fmla="*/ 48918 w 93517"/>
                <a:gd name="csY13" fmla="*/ 2933 h 183976"/>
                <a:gd name="csX14" fmla="*/ 25031 w 93517"/>
                <a:gd name="csY14" fmla="*/ 101576 h 183976"/>
                <a:gd name="csX15" fmla="*/ 28843 w 93517"/>
                <a:gd name="csY15" fmla="*/ 92442 h 183976"/>
                <a:gd name="csX16" fmla="*/ 59337 w 93517"/>
                <a:gd name="csY16" fmla="*/ 71565 h 183976"/>
                <a:gd name="csX17" fmla="*/ 75347 w 93517"/>
                <a:gd name="csY17" fmla="*/ 96096 h 183976"/>
                <a:gd name="csX18" fmla="*/ 62387 w 93517"/>
                <a:gd name="csY18" fmla="*/ 151419 h 183976"/>
                <a:gd name="csX19" fmla="*/ 32400 w 93517"/>
                <a:gd name="csY19" fmla="*/ 178298 h 183976"/>
                <a:gd name="csX20" fmla="*/ 15374 w 93517"/>
                <a:gd name="csY20" fmla="*/ 151941 h 183976"/>
                <a:gd name="csX21" fmla="*/ 19440 w 93517"/>
                <a:gd name="csY21" fmla="*/ 125584 h 183976"/>
                <a:gd name="csX22" fmla="*/ 2503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918" y="2933"/>
                  </a:moveTo>
                  <a:cubicBezTo>
                    <a:pt x="48918" y="2672"/>
                    <a:pt x="48918" y="63"/>
                    <a:pt x="45615" y="63"/>
                  </a:cubicBezTo>
                  <a:cubicBezTo>
                    <a:pt x="39770" y="63"/>
                    <a:pt x="21219" y="2150"/>
                    <a:pt x="14612" y="2672"/>
                  </a:cubicBezTo>
                  <a:cubicBezTo>
                    <a:pt x="12579" y="2933"/>
                    <a:pt x="9783" y="3194"/>
                    <a:pt x="9783" y="7892"/>
                  </a:cubicBezTo>
                  <a:cubicBezTo>
                    <a:pt x="9783" y="11023"/>
                    <a:pt x="12070" y="11023"/>
                    <a:pt x="15882" y="11023"/>
                  </a:cubicBezTo>
                  <a:cubicBezTo>
                    <a:pt x="28080" y="11023"/>
                    <a:pt x="28589" y="12850"/>
                    <a:pt x="28589" y="15459"/>
                  </a:cubicBezTo>
                  <a:cubicBezTo>
                    <a:pt x="28589" y="17286"/>
                    <a:pt x="26301" y="26159"/>
                    <a:pt x="25031" y="31639"/>
                  </a:cubicBezTo>
                  <a:lnTo>
                    <a:pt x="4193" y="116711"/>
                  </a:lnTo>
                  <a:cubicBezTo>
                    <a:pt x="1143" y="129759"/>
                    <a:pt x="127" y="133935"/>
                    <a:pt x="127" y="143068"/>
                  </a:cubicBezTo>
                  <a:cubicBezTo>
                    <a:pt x="127" y="167859"/>
                    <a:pt x="13595" y="184039"/>
                    <a:pt x="32400" y="184039"/>
                  </a:cubicBezTo>
                  <a:cubicBezTo>
                    <a:pt x="62387" y="184039"/>
                    <a:pt x="93644" y="145156"/>
                    <a:pt x="93644" y="107578"/>
                  </a:cubicBezTo>
                  <a:cubicBezTo>
                    <a:pt x="93644" y="83831"/>
                    <a:pt x="80176" y="65824"/>
                    <a:pt x="59846" y="65824"/>
                  </a:cubicBezTo>
                  <a:cubicBezTo>
                    <a:pt x="48156" y="65824"/>
                    <a:pt x="37737" y="73392"/>
                    <a:pt x="30113" y="81482"/>
                  </a:cubicBezTo>
                  <a:lnTo>
                    <a:pt x="48918" y="2933"/>
                  </a:lnTo>
                  <a:close/>
                  <a:moveTo>
                    <a:pt x="25031" y="101576"/>
                  </a:moveTo>
                  <a:cubicBezTo>
                    <a:pt x="26556" y="95835"/>
                    <a:pt x="26556" y="95313"/>
                    <a:pt x="28843" y="92442"/>
                  </a:cubicBezTo>
                  <a:cubicBezTo>
                    <a:pt x="41295" y="75480"/>
                    <a:pt x="52730" y="71565"/>
                    <a:pt x="59337" y="71565"/>
                  </a:cubicBezTo>
                  <a:cubicBezTo>
                    <a:pt x="68486" y="71565"/>
                    <a:pt x="75347" y="79394"/>
                    <a:pt x="75347" y="96096"/>
                  </a:cubicBezTo>
                  <a:cubicBezTo>
                    <a:pt x="75347" y="111492"/>
                    <a:pt x="66961" y="141503"/>
                    <a:pt x="62387" y="151419"/>
                  </a:cubicBezTo>
                  <a:cubicBezTo>
                    <a:pt x="54001" y="168903"/>
                    <a:pt x="42311" y="178298"/>
                    <a:pt x="32400" y="178298"/>
                  </a:cubicBezTo>
                  <a:cubicBezTo>
                    <a:pt x="23760" y="178298"/>
                    <a:pt x="15374" y="171252"/>
                    <a:pt x="15374" y="151941"/>
                  </a:cubicBezTo>
                  <a:cubicBezTo>
                    <a:pt x="15374" y="146983"/>
                    <a:pt x="15374" y="142024"/>
                    <a:pt x="19440" y="125584"/>
                  </a:cubicBezTo>
                  <a:lnTo>
                    <a:pt x="2503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CB4D120-B149-9D3F-DBA6-E2EA8F9E76B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205086" y="3455924"/>
              <a:ext cx="108688" cy="82384"/>
            </a:xfrm>
            <a:custGeom>
              <a:avLst/>
              <a:gdLst>
                <a:gd name="csX0" fmla="*/ 13472 w 108688"/>
                <a:gd name="csY0" fmla="*/ 69114 h 82384"/>
                <a:gd name="csX1" fmla="*/ 11694 w 108688"/>
                <a:gd name="csY1" fmla="*/ 76604 h 82384"/>
                <a:gd name="csX2" fmla="*/ 17742 w 108688"/>
                <a:gd name="csY2" fmla="*/ 82449 h 82384"/>
                <a:gd name="csX3" fmla="*/ 24679 w 108688"/>
                <a:gd name="csY3" fmla="*/ 78430 h 82384"/>
                <a:gd name="csX4" fmla="*/ 27881 w 108688"/>
                <a:gd name="csY4" fmla="*/ 67105 h 82384"/>
                <a:gd name="csX5" fmla="*/ 31795 w 108688"/>
                <a:gd name="csY5" fmla="*/ 50664 h 82384"/>
                <a:gd name="csX6" fmla="*/ 34819 w 108688"/>
                <a:gd name="csY6" fmla="*/ 38425 h 82384"/>
                <a:gd name="csX7" fmla="*/ 42290 w 108688"/>
                <a:gd name="csY7" fmla="*/ 21985 h 82384"/>
                <a:gd name="csX8" fmla="*/ 68973 w 108688"/>
                <a:gd name="csY8" fmla="*/ 5179 h 82384"/>
                <a:gd name="csX9" fmla="*/ 79468 w 108688"/>
                <a:gd name="csY9" fmla="*/ 17966 h 82384"/>
                <a:gd name="csX10" fmla="*/ 68973 w 108688"/>
                <a:gd name="csY10" fmla="*/ 56875 h 82384"/>
                <a:gd name="csX11" fmla="*/ 66305 w 108688"/>
                <a:gd name="csY11" fmla="*/ 66739 h 82384"/>
                <a:gd name="csX12" fmla="*/ 83204 w 108688"/>
                <a:gd name="csY12" fmla="*/ 82449 h 82384"/>
                <a:gd name="csX13" fmla="*/ 108820 w 108688"/>
                <a:gd name="csY13" fmla="*/ 54500 h 82384"/>
                <a:gd name="csX14" fmla="*/ 105973 w 108688"/>
                <a:gd name="csY14" fmla="*/ 52126 h 82384"/>
                <a:gd name="csX15" fmla="*/ 102593 w 108688"/>
                <a:gd name="csY15" fmla="*/ 55231 h 82384"/>
                <a:gd name="csX16" fmla="*/ 83738 w 108688"/>
                <a:gd name="csY16" fmla="*/ 77334 h 82384"/>
                <a:gd name="csX17" fmla="*/ 79290 w 108688"/>
                <a:gd name="csY17" fmla="*/ 70941 h 82384"/>
                <a:gd name="csX18" fmla="*/ 83382 w 108688"/>
                <a:gd name="csY18" fmla="*/ 56144 h 82384"/>
                <a:gd name="csX19" fmla="*/ 92810 w 108688"/>
                <a:gd name="csY19" fmla="*/ 20889 h 82384"/>
                <a:gd name="csX20" fmla="*/ 69685 w 108688"/>
                <a:gd name="csY20" fmla="*/ 64 h 82384"/>
                <a:gd name="csX21" fmla="*/ 39622 w 108688"/>
                <a:gd name="csY21" fmla="*/ 16687 h 82384"/>
                <a:gd name="csX22" fmla="*/ 20588 w 108688"/>
                <a:gd name="csY22" fmla="*/ 64 h 82384"/>
                <a:gd name="csX23" fmla="*/ 6535 w 108688"/>
                <a:gd name="csY23" fmla="*/ 9929 h 82384"/>
                <a:gd name="csX24" fmla="*/ 131 w 108688"/>
                <a:gd name="csY24" fmla="*/ 28013 h 82384"/>
                <a:gd name="csX25" fmla="*/ 3155 w 108688"/>
                <a:gd name="csY25" fmla="*/ 30388 h 82384"/>
                <a:gd name="csX26" fmla="*/ 7069 w 108688"/>
                <a:gd name="csY26" fmla="*/ 24908 h 82384"/>
                <a:gd name="csX27" fmla="*/ 20054 w 108688"/>
                <a:gd name="csY27" fmla="*/ 5179 h 82384"/>
                <a:gd name="csX28" fmla="*/ 25924 w 108688"/>
                <a:gd name="csY28" fmla="*/ 14130 h 82384"/>
                <a:gd name="csX29" fmla="*/ 23078 w 108688"/>
                <a:gd name="csY29" fmla="*/ 29292 h 82384"/>
                <a:gd name="csX30" fmla="*/ 19165 w 108688"/>
                <a:gd name="csY30" fmla="*/ 45732 h 82384"/>
                <a:gd name="csX31" fmla="*/ 13472 w 108688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688" h="82384">
                  <a:moveTo>
                    <a:pt x="13472" y="69114"/>
                  </a:moveTo>
                  <a:cubicBezTo>
                    <a:pt x="12761" y="71489"/>
                    <a:pt x="11694" y="76056"/>
                    <a:pt x="11694" y="76604"/>
                  </a:cubicBezTo>
                  <a:cubicBezTo>
                    <a:pt x="11694" y="80622"/>
                    <a:pt x="14896" y="82449"/>
                    <a:pt x="17742" y="82449"/>
                  </a:cubicBezTo>
                  <a:cubicBezTo>
                    <a:pt x="20944" y="82449"/>
                    <a:pt x="23790" y="80074"/>
                    <a:pt x="24679" y="78430"/>
                  </a:cubicBezTo>
                  <a:cubicBezTo>
                    <a:pt x="25569" y="76786"/>
                    <a:pt x="26992" y="70941"/>
                    <a:pt x="27881" y="67105"/>
                  </a:cubicBezTo>
                  <a:cubicBezTo>
                    <a:pt x="28771" y="63634"/>
                    <a:pt x="30727" y="55231"/>
                    <a:pt x="31795" y="50664"/>
                  </a:cubicBezTo>
                  <a:cubicBezTo>
                    <a:pt x="32862" y="46645"/>
                    <a:pt x="33929" y="42627"/>
                    <a:pt x="34819" y="38425"/>
                  </a:cubicBezTo>
                  <a:cubicBezTo>
                    <a:pt x="36776" y="30936"/>
                    <a:pt x="37131" y="29474"/>
                    <a:pt x="42290" y="21985"/>
                  </a:cubicBezTo>
                  <a:cubicBezTo>
                    <a:pt x="47271" y="14678"/>
                    <a:pt x="55632" y="5179"/>
                    <a:pt x="68973" y="5179"/>
                  </a:cubicBezTo>
                  <a:cubicBezTo>
                    <a:pt x="79290" y="5179"/>
                    <a:pt x="79468" y="14495"/>
                    <a:pt x="79468" y="17966"/>
                  </a:cubicBezTo>
                  <a:cubicBezTo>
                    <a:pt x="79468" y="28926"/>
                    <a:pt x="71819" y="49203"/>
                    <a:pt x="68973" y="56875"/>
                  </a:cubicBezTo>
                  <a:cubicBezTo>
                    <a:pt x="67016" y="61990"/>
                    <a:pt x="66305" y="63634"/>
                    <a:pt x="66305" y="66739"/>
                  </a:cubicBezTo>
                  <a:cubicBezTo>
                    <a:pt x="66305" y="76421"/>
                    <a:pt x="74132" y="82449"/>
                    <a:pt x="83204" y="82449"/>
                  </a:cubicBezTo>
                  <a:cubicBezTo>
                    <a:pt x="100993" y="82449"/>
                    <a:pt x="108820" y="57240"/>
                    <a:pt x="108820" y="54500"/>
                  </a:cubicBezTo>
                  <a:cubicBezTo>
                    <a:pt x="108820" y="52126"/>
                    <a:pt x="106507" y="52126"/>
                    <a:pt x="105973" y="52126"/>
                  </a:cubicBezTo>
                  <a:cubicBezTo>
                    <a:pt x="103483" y="52126"/>
                    <a:pt x="103305" y="53222"/>
                    <a:pt x="102593" y="55231"/>
                  </a:cubicBezTo>
                  <a:cubicBezTo>
                    <a:pt x="98502" y="69845"/>
                    <a:pt x="90853" y="77334"/>
                    <a:pt x="83738" y="77334"/>
                  </a:cubicBezTo>
                  <a:cubicBezTo>
                    <a:pt x="80002" y="77334"/>
                    <a:pt x="79290" y="74777"/>
                    <a:pt x="79290" y="70941"/>
                  </a:cubicBezTo>
                  <a:cubicBezTo>
                    <a:pt x="79290" y="66739"/>
                    <a:pt x="80180" y="64365"/>
                    <a:pt x="83382" y="56144"/>
                  </a:cubicBezTo>
                  <a:cubicBezTo>
                    <a:pt x="85516" y="50482"/>
                    <a:pt x="92810" y="31118"/>
                    <a:pt x="92810" y="20889"/>
                  </a:cubicBezTo>
                  <a:cubicBezTo>
                    <a:pt x="92810" y="3170"/>
                    <a:pt x="79112" y="64"/>
                    <a:pt x="69685" y="64"/>
                  </a:cubicBezTo>
                  <a:cubicBezTo>
                    <a:pt x="54920" y="64"/>
                    <a:pt x="44958" y="9380"/>
                    <a:pt x="39622" y="16687"/>
                  </a:cubicBezTo>
                  <a:cubicBezTo>
                    <a:pt x="38377" y="4083"/>
                    <a:pt x="27881" y="64"/>
                    <a:pt x="20588" y="64"/>
                  </a:cubicBezTo>
                  <a:cubicBezTo>
                    <a:pt x="12939" y="64"/>
                    <a:pt x="8847" y="5727"/>
                    <a:pt x="6535" y="9929"/>
                  </a:cubicBezTo>
                  <a:cubicBezTo>
                    <a:pt x="2621" y="16687"/>
                    <a:pt x="131" y="27100"/>
                    <a:pt x="131" y="28013"/>
                  </a:cubicBezTo>
                  <a:cubicBezTo>
                    <a:pt x="131" y="30388"/>
                    <a:pt x="2621" y="30388"/>
                    <a:pt x="3155" y="30388"/>
                  </a:cubicBezTo>
                  <a:cubicBezTo>
                    <a:pt x="5645" y="30388"/>
                    <a:pt x="5823" y="29840"/>
                    <a:pt x="7069" y="24908"/>
                  </a:cubicBezTo>
                  <a:cubicBezTo>
                    <a:pt x="9737" y="14130"/>
                    <a:pt x="13117" y="5179"/>
                    <a:pt x="20054" y="5179"/>
                  </a:cubicBezTo>
                  <a:cubicBezTo>
                    <a:pt x="24679" y="5179"/>
                    <a:pt x="25924" y="9198"/>
                    <a:pt x="25924" y="14130"/>
                  </a:cubicBezTo>
                  <a:cubicBezTo>
                    <a:pt x="25924" y="17601"/>
                    <a:pt x="24324" y="24360"/>
                    <a:pt x="23078" y="29292"/>
                  </a:cubicBezTo>
                  <a:cubicBezTo>
                    <a:pt x="21833" y="34224"/>
                    <a:pt x="20054" y="41713"/>
                    <a:pt x="19165" y="45732"/>
                  </a:cubicBezTo>
                  <a:lnTo>
                    <a:pt x="13472" y="6911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</p:grpSp>
      <p:grpSp>
        <p:nvGrpSpPr>
          <p:cNvPr id="363" name="Group 362" descr="\documentclass{article}&#10;\input{Macros.tex}&#10;\begin{document}&#10;&#10;$\ket{k_1}_{b_1} \ket{k_2}_{b_2} \cdots \ket{k_n}_{b_n}$&#10;\end{document}" title="IguanaTex Shape Display">
            <a:extLst>
              <a:ext uri="{FF2B5EF4-FFF2-40B4-BE49-F238E27FC236}">
                <a16:creationId xmlns:a16="http://schemas.microsoft.com/office/drawing/2014/main" id="{6580F0D7-5290-2285-0C8B-1DB5BC109824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32090" y="3938482"/>
            <a:ext cx="2247622" cy="299045"/>
            <a:chOff x="2859007" y="3312000"/>
            <a:chExt cx="2247622" cy="299045"/>
          </a:xfrm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BFA74800-B889-0A62-2B6E-83030D1CDF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859007" y="3312000"/>
              <a:ext cx="10122" cy="258802"/>
            </a:xfrm>
            <a:custGeom>
              <a:avLst/>
              <a:gdLst>
                <a:gd name="csX0" fmla="*/ 10199 w 10122"/>
                <a:gd name="csY0" fmla="*/ 9380 h 258802"/>
                <a:gd name="csX1" fmla="*/ 5138 w 10122"/>
                <a:gd name="csY1" fmla="*/ 63 h 258802"/>
                <a:gd name="csX2" fmla="*/ 77 w 10122"/>
                <a:gd name="csY2" fmla="*/ 9380 h 258802"/>
                <a:gd name="csX3" fmla="*/ 77 w 10122"/>
                <a:gd name="csY3" fmla="*/ 249548 h 258802"/>
                <a:gd name="csX4" fmla="*/ 5138 w 10122"/>
                <a:gd name="csY4" fmla="*/ 258865 h 258802"/>
                <a:gd name="csX5" fmla="*/ 10199 w 10122"/>
                <a:gd name="csY5" fmla="*/ 249548 h 258802"/>
                <a:gd name="csX6" fmla="*/ 10199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199" y="9380"/>
                  </a:moveTo>
                  <a:cubicBezTo>
                    <a:pt x="10199" y="4721"/>
                    <a:pt x="10199" y="63"/>
                    <a:pt x="5138" y="63"/>
                  </a:cubicBezTo>
                  <a:cubicBezTo>
                    <a:pt x="77" y="63"/>
                    <a:pt x="77" y="4721"/>
                    <a:pt x="77" y="9380"/>
                  </a:cubicBezTo>
                  <a:lnTo>
                    <a:pt x="77" y="249548"/>
                  </a:lnTo>
                  <a:cubicBezTo>
                    <a:pt x="77" y="254207"/>
                    <a:pt x="77" y="258865"/>
                    <a:pt x="5138" y="258865"/>
                  </a:cubicBezTo>
                  <a:cubicBezTo>
                    <a:pt x="10199" y="258865"/>
                    <a:pt x="10199" y="254207"/>
                    <a:pt x="10199" y="249548"/>
                  </a:cubicBezTo>
                  <a:lnTo>
                    <a:pt x="10199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087D17B-D27A-232D-D56D-47207BCFC97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13104" y="3326493"/>
              <a:ext cx="114632" cy="182455"/>
            </a:xfrm>
            <a:custGeom>
              <a:avLst/>
              <a:gdLst>
                <a:gd name="csX0" fmla="*/ 58787 w 114632"/>
                <a:gd name="csY0" fmla="*/ 2910 h 182455"/>
                <a:gd name="csX1" fmla="*/ 55498 w 114632"/>
                <a:gd name="csY1" fmla="*/ 63 h 182455"/>
                <a:gd name="csX2" fmla="*/ 24625 w 114632"/>
                <a:gd name="csY2" fmla="*/ 2651 h 182455"/>
                <a:gd name="csX3" fmla="*/ 19817 w 114632"/>
                <a:gd name="csY3" fmla="*/ 7827 h 182455"/>
                <a:gd name="csX4" fmla="*/ 25891 w 114632"/>
                <a:gd name="csY4" fmla="*/ 10932 h 182455"/>
                <a:gd name="csX5" fmla="*/ 38543 w 114632"/>
                <a:gd name="csY5" fmla="*/ 15332 h 182455"/>
                <a:gd name="csX6" fmla="*/ 37784 w 114632"/>
                <a:gd name="csY6" fmla="*/ 20508 h 182455"/>
                <a:gd name="csX7" fmla="*/ 1092 w 114632"/>
                <a:gd name="csY7" fmla="*/ 169578 h 182455"/>
                <a:gd name="csX8" fmla="*/ 79 w 114632"/>
                <a:gd name="csY8" fmla="*/ 175272 h 182455"/>
                <a:gd name="csX9" fmla="*/ 7418 w 114632"/>
                <a:gd name="csY9" fmla="*/ 182518 h 182455"/>
                <a:gd name="csX10" fmla="*/ 16022 w 114632"/>
                <a:gd name="csY10" fmla="*/ 177083 h 182455"/>
                <a:gd name="csX11" fmla="*/ 30193 w 114632"/>
                <a:gd name="csY11" fmla="*/ 120406 h 182455"/>
                <a:gd name="csX12" fmla="*/ 59546 w 114632"/>
                <a:gd name="csY12" fmla="*/ 142404 h 182455"/>
                <a:gd name="csX13" fmla="*/ 58787 w 114632"/>
                <a:gd name="csY13" fmla="*/ 147839 h 182455"/>
                <a:gd name="csX14" fmla="*/ 57775 w 114632"/>
                <a:gd name="csY14" fmla="*/ 156897 h 182455"/>
                <a:gd name="csX15" fmla="*/ 81056 w 114632"/>
                <a:gd name="csY15" fmla="*/ 182518 h 182455"/>
                <a:gd name="csX16" fmla="*/ 101047 w 114632"/>
                <a:gd name="csY16" fmla="*/ 168802 h 182455"/>
                <a:gd name="csX17" fmla="*/ 110157 w 114632"/>
                <a:gd name="csY17" fmla="*/ 142663 h 182455"/>
                <a:gd name="csX18" fmla="*/ 107120 w 114632"/>
                <a:gd name="csY18" fmla="*/ 140075 h 182455"/>
                <a:gd name="csX19" fmla="*/ 103577 w 114632"/>
                <a:gd name="csY19" fmla="*/ 144733 h 182455"/>
                <a:gd name="csX20" fmla="*/ 81562 w 114632"/>
                <a:gd name="csY20" fmla="*/ 176825 h 182455"/>
                <a:gd name="csX21" fmla="*/ 73464 w 114632"/>
                <a:gd name="csY21" fmla="*/ 164661 h 182455"/>
                <a:gd name="csX22" fmla="*/ 75489 w 114632"/>
                <a:gd name="csY22" fmla="*/ 150168 h 182455"/>
                <a:gd name="csX23" fmla="*/ 76501 w 114632"/>
                <a:gd name="csY23" fmla="*/ 142145 h 182455"/>
                <a:gd name="csX24" fmla="*/ 39049 w 114632"/>
                <a:gd name="csY24" fmla="*/ 114971 h 182455"/>
                <a:gd name="csX25" fmla="*/ 60812 w 114632"/>
                <a:gd name="csY25" fmla="*/ 95820 h 182455"/>
                <a:gd name="csX26" fmla="*/ 96998 w 114632"/>
                <a:gd name="csY26" fmla="*/ 70975 h 182455"/>
                <a:gd name="csX27" fmla="*/ 99276 w 114632"/>
                <a:gd name="csY27" fmla="*/ 71233 h 182455"/>
                <a:gd name="csX28" fmla="*/ 104590 w 114632"/>
                <a:gd name="csY28" fmla="*/ 73304 h 182455"/>
                <a:gd name="csX29" fmla="*/ 105602 w 114632"/>
                <a:gd name="csY29" fmla="*/ 74339 h 182455"/>
                <a:gd name="csX30" fmla="*/ 91178 w 114632"/>
                <a:gd name="csY30" fmla="*/ 88314 h 182455"/>
                <a:gd name="csX31" fmla="*/ 100794 w 114632"/>
                <a:gd name="csY31" fmla="*/ 97372 h 182455"/>
                <a:gd name="csX32" fmla="*/ 114712 w 114632"/>
                <a:gd name="csY32" fmla="*/ 81585 h 182455"/>
                <a:gd name="csX33" fmla="*/ 97504 w 114632"/>
                <a:gd name="csY33" fmla="*/ 65281 h 182455"/>
                <a:gd name="csX34" fmla="*/ 60559 w 114632"/>
                <a:gd name="csY34" fmla="*/ 88056 h 182455"/>
                <a:gd name="csX35" fmla="*/ 32470 w 114632"/>
                <a:gd name="csY35" fmla="*/ 112124 h 182455"/>
                <a:gd name="csX36" fmla="*/ 58787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787" y="2910"/>
                  </a:moveTo>
                  <a:cubicBezTo>
                    <a:pt x="58787" y="2651"/>
                    <a:pt x="58787" y="63"/>
                    <a:pt x="55498" y="63"/>
                  </a:cubicBezTo>
                  <a:cubicBezTo>
                    <a:pt x="49678" y="63"/>
                    <a:pt x="31205" y="2133"/>
                    <a:pt x="24625" y="2651"/>
                  </a:cubicBezTo>
                  <a:cubicBezTo>
                    <a:pt x="22601" y="2910"/>
                    <a:pt x="19817" y="3168"/>
                    <a:pt x="19817" y="7827"/>
                  </a:cubicBezTo>
                  <a:cubicBezTo>
                    <a:pt x="19817" y="10932"/>
                    <a:pt x="22095" y="10932"/>
                    <a:pt x="25891" y="10932"/>
                  </a:cubicBezTo>
                  <a:cubicBezTo>
                    <a:pt x="38037" y="10932"/>
                    <a:pt x="38543" y="12744"/>
                    <a:pt x="38543" y="15332"/>
                  </a:cubicBezTo>
                  <a:lnTo>
                    <a:pt x="37784" y="20508"/>
                  </a:lnTo>
                  <a:lnTo>
                    <a:pt x="1092" y="169578"/>
                  </a:lnTo>
                  <a:cubicBezTo>
                    <a:pt x="79" y="173201"/>
                    <a:pt x="79" y="173719"/>
                    <a:pt x="79" y="175272"/>
                  </a:cubicBezTo>
                  <a:cubicBezTo>
                    <a:pt x="79" y="181224"/>
                    <a:pt x="5141" y="182518"/>
                    <a:pt x="7418" y="182518"/>
                  </a:cubicBezTo>
                  <a:cubicBezTo>
                    <a:pt x="10708" y="182518"/>
                    <a:pt x="14503" y="180189"/>
                    <a:pt x="16022" y="177083"/>
                  </a:cubicBezTo>
                  <a:cubicBezTo>
                    <a:pt x="17287" y="174754"/>
                    <a:pt x="28674" y="126876"/>
                    <a:pt x="30193" y="120406"/>
                  </a:cubicBezTo>
                  <a:cubicBezTo>
                    <a:pt x="38796" y="121182"/>
                    <a:pt x="59546" y="125323"/>
                    <a:pt x="59546" y="142404"/>
                  </a:cubicBezTo>
                  <a:cubicBezTo>
                    <a:pt x="59546" y="144216"/>
                    <a:pt x="59546" y="145251"/>
                    <a:pt x="58787" y="147839"/>
                  </a:cubicBezTo>
                  <a:cubicBezTo>
                    <a:pt x="58281" y="150944"/>
                    <a:pt x="57775" y="154050"/>
                    <a:pt x="57775" y="156897"/>
                  </a:cubicBezTo>
                  <a:cubicBezTo>
                    <a:pt x="57775" y="172166"/>
                    <a:pt x="67897" y="182518"/>
                    <a:pt x="81056" y="182518"/>
                  </a:cubicBezTo>
                  <a:cubicBezTo>
                    <a:pt x="88647" y="182518"/>
                    <a:pt x="95480" y="178378"/>
                    <a:pt x="101047" y="168802"/>
                  </a:cubicBezTo>
                  <a:cubicBezTo>
                    <a:pt x="107373" y="157415"/>
                    <a:pt x="110157" y="143180"/>
                    <a:pt x="110157" y="142663"/>
                  </a:cubicBezTo>
                  <a:cubicBezTo>
                    <a:pt x="110157" y="140075"/>
                    <a:pt x="107879" y="140075"/>
                    <a:pt x="107120" y="140075"/>
                  </a:cubicBezTo>
                  <a:cubicBezTo>
                    <a:pt x="104590" y="140075"/>
                    <a:pt x="104337" y="141110"/>
                    <a:pt x="103577" y="144733"/>
                  </a:cubicBezTo>
                  <a:cubicBezTo>
                    <a:pt x="98516" y="163626"/>
                    <a:pt x="92696" y="176825"/>
                    <a:pt x="81562" y="176825"/>
                  </a:cubicBezTo>
                  <a:cubicBezTo>
                    <a:pt x="76754" y="176825"/>
                    <a:pt x="73464" y="173978"/>
                    <a:pt x="73464" y="164661"/>
                  </a:cubicBezTo>
                  <a:cubicBezTo>
                    <a:pt x="73464" y="160261"/>
                    <a:pt x="74476" y="154309"/>
                    <a:pt x="75489" y="150168"/>
                  </a:cubicBezTo>
                  <a:cubicBezTo>
                    <a:pt x="76501" y="145768"/>
                    <a:pt x="76501" y="144733"/>
                    <a:pt x="76501" y="142145"/>
                  </a:cubicBezTo>
                  <a:cubicBezTo>
                    <a:pt x="76501" y="125323"/>
                    <a:pt x="60559" y="117818"/>
                    <a:pt x="39049" y="114971"/>
                  </a:cubicBezTo>
                  <a:cubicBezTo>
                    <a:pt x="46894" y="110312"/>
                    <a:pt x="54992" y="102031"/>
                    <a:pt x="60812" y="95820"/>
                  </a:cubicBezTo>
                  <a:cubicBezTo>
                    <a:pt x="72958" y="82103"/>
                    <a:pt x="84599" y="70975"/>
                    <a:pt x="96998" y="70975"/>
                  </a:cubicBezTo>
                  <a:cubicBezTo>
                    <a:pt x="98516" y="70975"/>
                    <a:pt x="98769" y="70975"/>
                    <a:pt x="99276" y="71233"/>
                  </a:cubicBezTo>
                  <a:cubicBezTo>
                    <a:pt x="102312" y="71751"/>
                    <a:pt x="102565" y="71751"/>
                    <a:pt x="104590" y="73304"/>
                  </a:cubicBezTo>
                  <a:cubicBezTo>
                    <a:pt x="105096" y="73563"/>
                    <a:pt x="105096" y="73821"/>
                    <a:pt x="105602" y="74339"/>
                  </a:cubicBezTo>
                  <a:cubicBezTo>
                    <a:pt x="93455" y="75115"/>
                    <a:pt x="91178" y="85209"/>
                    <a:pt x="91178" y="88314"/>
                  </a:cubicBezTo>
                  <a:cubicBezTo>
                    <a:pt x="91178" y="92455"/>
                    <a:pt x="93961" y="97372"/>
                    <a:pt x="100794" y="97372"/>
                  </a:cubicBezTo>
                  <a:cubicBezTo>
                    <a:pt x="107373" y="97372"/>
                    <a:pt x="114712" y="91679"/>
                    <a:pt x="114712" y="81585"/>
                  </a:cubicBezTo>
                  <a:cubicBezTo>
                    <a:pt x="114712" y="73821"/>
                    <a:pt x="108891" y="65281"/>
                    <a:pt x="97504" y="65281"/>
                  </a:cubicBezTo>
                  <a:cubicBezTo>
                    <a:pt x="90419" y="65281"/>
                    <a:pt x="78778" y="67351"/>
                    <a:pt x="60559" y="88056"/>
                  </a:cubicBezTo>
                  <a:cubicBezTo>
                    <a:pt x="51955" y="97890"/>
                    <a:pt x="42086" y="108242"/>
                    <a:pt x="32470" y="112124"/>
                  </a:cubicBezTo>
                  <a:lnTo>
                    <a:pt x="58787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67EA74A-F367-380B-656A-61E3BC886BC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50233" y="3424630"/>
              <a:ext cx="64477" cy="120291"/>
            </a:xfrm>
            <a:custGeom>
              <a:avLst/>
              <a:gdLst>
                <a:gd name="csX0" fmla="*/ 40117 w 64477"/>
                <a:gd name="csY0" fmla="*/ 5137 h 120291"/>
                <a:gd name="csX1" fmla="*/ 34803 w 64477"/>
                <a:gd name="csY1" fmla="*/ 64 h 120291"/>
                <a:gd name="csX2" fmla="*/ 85 w 64477"/>
                <a:gd name="csY2" fmla="*/ 11659 h 120291"/>
                <a:gd name="csX3" fmla="*/ 85 w 64477"/>
                <a:gd name="csY3" fmla="*/ 18180 h 120291"/>
                <a:gd name="csX4" fmla="*/ 25769 w 64477"/>
                <a:gd name="csY4" fmla="*/ 13108 h 120291"/>
                <a:gd name="csX5" fmla="*/ 25769 w 64477"/>
                <a:gd name="csY5" fmla="*/ 105500 h 120291"/>
                <a:gd name="csX6" fmla="*/ 8056 w 64477"/>
                <a:gd name="csY6" fmla="*/ 113834 h 120291"/>
                <a:gd name="csX7" fmla="*/ 1325 w 64477"/>
                <a:gd name="csY7" fmla="*/ 113834 h 120291"/>
                <a:gd name="csX8" fmla="*/ 1325 w 64477"/>
                <a:gd name="csY8" fmla="*/ 120356 h 120291"/>
                <a:gd name="csX9" fmla="*/ 32855 w 64477"/>
                <a:gd name="csY9" fmla="*/ 119631 h 120291"/>
                <a:gd name="csX10" fmla="*/ 64562 w 64477"/>
                <a:gd name="csY10" fmla="*/ 120356 h 120291"/>
                <a:gd name="csX11" fmla="*/ 64562 w 64477"/>
                <a:gd name="csY11" fmla="*/ 113834 h 120291"/>
                <a:gd name="csX12" fmla="*/ 57831 w 64477"/>
                <a:gd name="csY12" fmla="*/ 113834 h 120291"/>
                <a:gd name="csX13" fmla="*/ 40117 w 64477"/>
                <a:gd name="csY13" fmla="*/ 105500 h 120291"/>
                <a:gd name="csX14" fmla="*/ 40117 w 64477"/>
                <a:gd name="csY14" fmla="*/ 5137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0291">
                  <a:moveTo>
                    <a:pt x="40117" y="5137"/>
                  </a:moveTo>
                  <a:cubicBezTo>
                    <a:pt x="40117" y="245"/>
                    <a:pt x="39763" y="64"/>
                    <a:pt x="34803" y="64"/>
                  </a:cubicBezTo>
                  <a:cubicBezTo>
                    <a:pt x="23467" y="11477"/>
                    <a:pt x="7347" y="11659"/>
                    <a:pt x="85" y="11659"/>
                  </a:cubicBezTo>
                  <a:lnTo>
                    <a:pt x="85" y="18180"/>
                  </a:lnTo>
                  <a:cubicBezTo>
                    <a:pt x="4336" y="18180"/>
                    <a:pt x="16027" y="18180"/>
                    <a:pt x="25769" y="13108"/>
                  </a:cubicBezTo>
                  <a:lnTo>
                    <a:pt x="25769" y="105500"/>
                  </a:lnTo>
                  <a:cubicBezTo>
                    <a:pt x="25769" y="111479"/>
                    <a:pt x="25769" y="113834"/>
                    <a:pt x="8056" y="113834"/>
                  </a:cubicBezTo>
                  <a:lnTo>
                    <a:pt x="1325" y="113834"/>
                  </a:lnTo>
                  <a:lnTo>
                    <a:pt x="1325" y="120356"/>
                  </a:lnTo>
                  <a:cubicBezTo>
                    <a:pt x="4513" y="120174"/>
                    <a:pt x="26301" y="119631"/>
                    <a:pt x="32855" y="119631"/>
                  </a:cubicBezTo>
                  <a:cubicBezTo>
                    <a:pt x="38346" y="119631"/>
                    <a:pt x="60665" y="120174"/>
                    <a:pt x="64562" y="120356"/>
                  </a:cubicBezTo>
                  <a:lnTo>
                    <a:pt x="64562" y="113834"/>
                  </a:lnTo>
                  <a:lnTo>
                    <a:pt x="57831" y="113834"/>
                  </a:lnTo>
                  <a:cubicBezTo>
                    <a:pt x="40117" y="113834"/>
                    <a:pt x="40117" y="111479"/>
                    <a:pt x="40117" y="105500"/>
                  </a:cubicBezTo>
                  <a:lnTo>
                    <a:pt x="40117" y="51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C9A3C06-032B-BC40-A634-EE463B2CF36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158365" y="3312000"/>
              <a:ext cx="56430" cy="258802"/>
            </a:xfrm>
            <a:custGeom>
              <a:avLst/>
              <a:gdLst>
                <a:gd name="csX0" fmla="*/ 55254 w 56430"/>
                <a:gd name="csY0" fmla="*/ 133864 h 258802"/>
                <a:gd name="csX1" fmla="*/ 56520 w 56430"/>
                <a:gd name="csY1" fmla="*/ 129464 h 258802"/>
                <a:gd name="csX2" fmla="*/ 55254 w 56430"/>
                <a:gd name="csY2" fmla="*/ 125064 h 258802"/>
                <a:gd name="csX3" fmla="*/ 10970 w 56430"/>
                <a:gd name="csY3" fmla="*/ 6015 h 258802"/>
                <a:gd name="csX4" fmla="*/ 5150 w 56430"/>
                <a:gd name="csY4" fmla="*/ 63 h 258802"/>
                <a:gd name="csX5" fmla="*/ 89 w 56430"/>
                <a:gd name="csY5" fmla="*/ 5239 h 258802"/>
                <a:gd name="csX6" fmla="*/ 1354 w 56430"/>
                <a:gd name="csY6" fmla="*/ 9380 h 258802"/>
                <a:gd name="csX7" fmla="*/ 46144 w 56430"/>
                <a:gd name="csY7" fmla="*/ 129464 h 258802"/>
                <a:gd name="csX8" fmla="*/ 1354 w 56430"/>
                <a:gd name="csY8" fmla="*/ 249031 h 258802"/>
                <a:gd name="csX9" fmla="*/ 89 w 56430"/>
                <a:gd name="csY9" fmla="*/ 253689 h 258802"/>
                <a:gd name="csX10" fmla="*/ 5150 w 56430"/>
                <a:gd name="csY10" fmla="*/ 258865 h 258802"/>
                <a:gd name="csX11" fmla="*/ 10464 w 56430"/>
                <a:gd name="csY11" fmla="*/ 253689 h 258802"/>
                <a:gd name="csX12" fmla="*/ 55254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54" y="133864"/>
                  </a:moveTo>
                  <a:cubicBezTo>
                    <a:pt x="56520" y="130758"/>
                    <a:pt x="56520" y="130240"/>
                    <a:pt x="56520" y="129464"/>
                  </a:cubicBezTo>
                  <a:cubicBezTo>
                    <a:pt x="56520" y="128687"/>
                    <a:pt x="56520" y="128170"/>
                    <a:pt x="55254" y="125064"/>
                  </a:cubicBezTo>
                  <a:lnTo>
                    <a:pt x="10970" y="6015"/>
                  </a:lnTo>
                  <a:cubicBezTo>
                    <a:pt x="9452" y="1616"/>
                    <a:pt x="7934" y="63"/>
                    <a:pt x="5150" y="63"/>
                  </a:cubicBezTo>
                  <a:cubicBezTo>
                    <a:pt x="2367" y="63"/>
                    <a:pt x="89" y="2392"/>
                    <a:pt x="89" y="5239"/>
                  </a:cubicBezTo>
                  <a:cubicBezTo>
                    <a:pt x="89" y="6015"/>
                    <a:pt x="89" y="6533"/>
                    <a:pt x="1354" y="9380"/>
                  </a:cubicBezTo>
                  <a:lnTo>
                    <a:pt x="46144" y="129464"/>
                  </a:lnTo>
                  <a:lnTo>
                    <a:pt x="1354" y="249031"/>
                  </a:lnTo>
                  <a:cubicBezTo>
                    <a:pt x="89" y="251877"/>
                    <a:pt x="89" y="252395"/>
                    <a:pt x="89" y="253689"/>
                  </a:cubicBezTo>
                  <a:cubicBezTo>
                    <a:pt x="89" y="256536"/>
                    <a:pt x="2367" y="258865"/>
                    <a:pt x="5150" y="258865"/>
                  </a:cubicBezTo>
                  <a:cubicBezTo>
                    <a:pt x="8440" y="258865"/>
                    <a:pt x="9452" y="256277"/>
                    <a:pt x="10464" y="253689"/>
                  </a:cubicBezTo>
                  <a:lnTo>
                    <a:pt x="55254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DCDE8CB-6C10-6AF7-16D6-7BFAA8010E9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54547" y="3458016"/>
              <a:ext cx="71739" cy="127537"/>
            </a:xfrm>
            <a:custGeom>
              <a:avLst/>
              <a:gdLst>
                <a:gd name="csX0" fmla="*/ 35166 w 71739"/>
                <a:gd name="csY0" fmla="*/ 5501 h 127537"/>
                <a:gd name="csX1" fmla="*/ 35874 w 71739"/>
                <a:gd name="csY1" fmla="*/ 2602 h 127537"/>
                <a:gd name="csX2" fmla="*/ 33040 w 71739"/>
                <a:gd name="csY2" fmla="*/ 66 h 127537"/>
                <a:gd name="csX3" fmla="*/ 10367 w 71739"/>
                <a:gd name="csY3" fmla="*/ 1877 h 127537"/>
                <a:gd name="csX4" fmla="*/ 6470 w 71739"/>
                <a:gd name="csY4" fmla="*/ 6044 h 127537"/>
                <a:gd name="csX5" fmla="*/ 11075 w 71739"/>
                <a:gd name="csY5" fmla="*/ 8580 h 127537"/>
                <a:gd name="csX6" fmla="*/ 19578 w 71739"/>
                <a:gd name="csY6" fmla="*/ 11298 h 127537"/>
                <a:gd name="csX7" fmla="*/ 16744 w 71739"/>
                <a:gd name="csY7" fmla="*/ 23979 h 127537"/>
                <a:gd name="csX8" fmla="*/ 12670 w 71739"/>
                <a:gd name="csY8" fmla="*/ 40646 h 127537"/>
                <a:gd name="csX9" fmla="*/ 979 w 71739"/>
                <a:gd name="csY9" fmla="*/ 88835 h 127537"/>
                <a:gd name="csX10" fmla="*/ 93 w 71739"/>
                <a:gd name="csY10" fmla="*/ 97712 h 127537"/>
                <a:gd name="csX11" fmla="*/ 26132 w 71739"/>
                <a:gd name="csY11" fmla="*/ 127603 h 127537"/>
                <a:gd name="csX12" fmla="*/ 71833 w 71739"/>
                <a:gd name="csY12" fmla="*/ 76154 h 127537"/>
                <a:gd name="csX13" fmla="*/ 45263 w 71739"/>
                <a:gd name="csY13" fmla="*/ 45900 h 127537"/>
                <a:gd name="csX14" fmla="*/ 22944 w 71739"/>
                <a:gd name="csY14" fmla="*/ 55864 h 127537"/>
                <a:gd name="csX15" fmla="*/ 35166 w 71739"/>
                <a:gd name="csY15" fmla="*/ 5501 h 127537"/>
                <a:gd name="csX16" fmla="*/ 26309 w 71739"/>
                <a:gd name="csY16" fmla="*/ 122531 h 127537"/>
                <a:gd name="csX17" fmla="*/ 12670 w 71739"/>
                <a:gd name="csY17" fmla="*/ 104052 h 127537"/>
                <a:gd name="csX18" fmla="*/ 19224 w 71739"/>
                <a:gd name="csY18" fmla="*/ 70719 h 127537"/>
                <a:gd name="csX19" fmla="*/ 23652 w 71739"/>
                <a:gd name="csY19" fmla="*/ 62929 h 127537"/>
                <a:gd name="csX20" fmla="*/ 44731 w 71739"/>
                <a:gd name="csY20" fmla="*/ 50972 h 127537"/>
                <a:gd name="csX21" fmla="*/ 57662 w 71739"/>
                <a:gd name="csY21" fmla="*/ 68545 h 127537"/>
                <a:gd name="csX22" fmla="*/ 48451 w 71739"/>
                <a:gd name="csY22" fmla="*/ 104958 h 127537"/>
                <a:gd name="csX23" fmla="*/ 26309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66" y="5501"/>
                  </a:moveTo>
                  <a:cubicBezTo>
                    <a:pt x="35343" y="5138"/>
                    <a:pt x="35874" y="2783"/>
                    <a:pt x="35874" y="2602"/>
                  </a:cubicBezTo>
                  <a:cubicBezTo>
                    <a:pt x="35874" y="1696"/>
                    <a:pt x="35166" y="66"/>
                    <a:pt x="33040" y="66"/>
                  </a:cubicBezTo>
                  <a:cubicBezTo>
                    <a:pt x="29498" y="66"/>
                    <a:pt x="14795" y="1515"/>
                    <a:pt x="10367" y="1877"/>
                  </a:cubicBezTo>
                  <a:cubicBezTo>
                    <a:pt x="8950" y="2059"/>
                    <a:pt x="6470" y="2240"/>
                    <a:pt x="6470" y="6044"/>
                  </a:cubicBezTo>
                  <a:cubicBezTo>
                    <a:pt x="6470" y="8580"/>
                    <a:pt x="8950" y="8580"/>
                    <a:pt x="11075" y="8580"/>
                  </a:cubicBezTo>
                  <a:cubicBezTo>
                    <a:pt x="19578" y="8580"/>
                    <a:pt x="19578" y="9848"/>
                    <a:pt x="19578" y="11298"/>
                  </a:cubicBezTo>
                  <a:cubicBezTo>
                    <a:pt x="19578" y="12566"/>
                    <a:pt x="17807" y="19812"/>
                    <a:pt x="16744" y="23979"/>
                  </a:cubicBezTo>
                  <a:lnTo>
                    <a:pt x="12670" y="40646"/>
                  </a:lnTo>
                  <a:cubicBezTo>
                    <a:pt x="11075" y="46805"/>
                    <a:pt x="1333" y="86480"/>
                    <a:pt x="979" y="88835"/>
                  </a:cubicBezTo>
                  <a:cubicBezTo>
                    <a:pt x="93" y="93183"/>
                    <a:pt x="93" y="95538"/>
                    <a:pt x="93" y="97712"/>
                  </a:cubicBezTo>
                  <a:cubicBezTo>
                    <a:pt x="93" y="116009"/>
                    <a:pt x="11430" y="127603"/>
                    <a:pt x="26132" y="127603"/>
                  </a:cubicBezTo>
                  <a:cubicBezTo>
                    <a:pt x="48274" y="127603"/>
                    <a:pt x="71833" y="102966"/>
                    <a:pt x="71833" y="76154"/>
                  </a:cubicBezTo>
                  <a:cubicBezTo>
                    <a:pt x="71833" y="54958"/>
                    <a:pt x="57485" y="45900"/>
                    <a:pt x="45263" y="45900"/>
                  </a:cubicBezTo>
                  <a:cubicBezTo>
                    <a:pt x="36052" y="45900"/>
                    <a:pt x="28258" y="51153"/>
                    <a:pt x="22944" y="55864"/>
                  </a:cubicBezTo>
                  <a:lnTo>
                    <a:pt x="35166" y="5501"/>
                  </a:lnTo>
                  <a:close/>
                  <a:moveTo>
                    <a:pt x="26309" y="122531"/>
                  </a:moveTo>
                  <a:cubicBezTo>
                    <a:pt x="17629" y="122531"/>
                    <a:pt x="12670" y="114741"/>
                    <a:pt x="12670" y="104052"/>
                  </a:cubicBezTo>
                  <a:cubicBezTo>
                    <a:pt x="12670" y="97350"/>
                    <a:pt x="14264" y="91190"/>
                    <a:pt x="19224" y="70719"/>
                  </a:cubicBezTo>
                  <a:cubicBezTo>
                    <a:pt x="20286" y="67277"/>
                    <a:pt x="20286" y="66914"/>
                    <a:pt x="23652" y="62929"/>
                  </a:cubicBezTo>
                  <a:cubicBezTo>
                    <a:pt x="30383" y="54958"/>
                    <a:pt x="38354" y="50972"/>
                    <a:pt x="44731" y="50972"/>
                  </a:cubicBezTo>
                  <a:cubicBezTo>
                    <a:pt x="51640" y="50972"/>
                    <a:pt x="57662" y="56226"/>
                    <a:pt x="57662" y="68545"/>
                  </a:cubicBezTo>
                  <a:cubicBezTo>
                    <a:pt x="57662" y="75972"/>
                    <a:pt x="53765" y="94451"/>
                    <a:pt x="48451" y="104958"/>
                  </a:cubicBezTo>
                  <a:cubicBezTo>
                    <a:pt x="44200" y="113835"/>
                    <a:pt x="35343" y="122531"/>
                    <a:pt x="26309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3EA6D3C-7A79-4C74-5468-7D1BA291015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49939" y="3523441"/>
              <a:ext cx="52001" cy="86181"/>
            </a:xfrm>
            <a:custGeom>
              <a:avLst/>
              <a:gdLst>
                <a:gd name="csX0" fmla="*/ 32361 w 52001"/>
                <a:gd name="csY0" fmla="*/ 3949 h 86181"/>
                <a:gd name="csX1" fmla="*/ 27806 w 52001"/>
                <a:gd name="csY1" fmla="*/ 67 h 86181"/>
                <a:gd name="csX2" fmla="*/ 2247 w 52001"/>
                <a:gd name="csY2" fmla="*/ 8348 h 86181"/>
                <a:gd name="csX3" fmla="*/ 97 w 52001"/>
                <a:gd name="csY3" fmla="*/ 8348 h 86181"/>
                <a:gd name="csX4" fmla="*/ 97 w 52001"/>
                <a:gd name="csY4" fmla="*/ 14042 h 86181"/>
                <a:gd name="csX5" fmla="*/ 2247 w 52001"/>
                <a:gd name="csY5" fmla="*/ 14042 h 86181"/>
                <a:gd name="csX6" fmla="*/ 20720 w 52001"/>
                <a:gd name="csY6" fmla="*/ 10419 h 86181"/>
                <a:gd name="csX7" fmla="*/ 20720 w 52001"/>
                <a:gd name="csY7" fmla="*/ 75119 h 86181"/>
                <a:gd name="csX8" fmla="*/ 7308 w 52001"/>
                <a:gd name="csY8" fmla="*/ 80554 h 86181"/>
                <a:gd name="csX9" fmla="*/ 982 w 52001"/>
                <a:gd name="csY9" fmla="*/ 80554 h 86181"/>
                <a:gd name="csX10" fmla="*/ 982 w 52001"/>
                <a:gd name="csY10" fmla="*/ 86248 h 86181"/>
                <a:gd name="csX11" fmla="*/ 26540 w 52001"/>
                <a:gd name="csY11" fmla="*/ 85730 h 86181"/>
                <a:gd name="csX12" fmla="*/ 52098 w 52001"/>
                <a:gd name="csY12" fmla="*/ 86248 h 86181"/>
                <a:gd name="csX13" fmla="*/ 52098 w 52001"/>
                <a:gd name="csY13" fmla="*/ 80554 h 86181"/>
                <a:gd name="csX14" fmla="*/ 45772 w 52001"/>
                <a:gd name="csY14" fmla="*/ 80554 h 86181"/>
                <a:gd name="csX15" fmla="*/ 32361 w 52001"/>
                <a:gd name="csY15" fmla="*/ 75119 h 86181"/>
                <a:gd name="csX16" fmla="*/ 32361 w 52001"/>
                <a:gd name="csY16" fmla="*/ 3949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2001" h="86181">
                  <a:moveTo>
                    <a:pt x="32361" y="3949"/>
                  </a:moveTo>
                  <a:cubicBezTo>
                    <a:pt x="32361" y="67"/>
                    <a:pt x="31981" y="67"/>
                    <a:pt x="27806" y="67"/>
                  </a:cubicBezTo>
                  <a:cubicBezTo>
                    <a:pt x="18822" y="8348"/>
                    <a:pt x="4778" y="8348"/>
                    <a:pt x="2247" y="8348"/>
                  </a:cubicBezTo>
                  <a:lnTo>
                    <a:pt x="97" y="8348"/>
                  </a:lnTo>
                  <a:lnTo>
                    <a:pt x="97" y="14042"/>
                  </a:lnTo>
                  <a:lnTo>
                    <a:pt x="2247" y="14042"/>
                  </a:lnTo>
                  <a:cubicBezTo>
                    <a:pt x="5158" y="14042"/>
                    <a:pt x="13382" y="13654"/>
                    <a:pt x="20720" y="10419"/>
                  </a:cubicBezTo>
                  <a:lnTo>
                    <a:pt x="20720" y="75119"/>
                  </a:lnTo>
                  <a:cubicBezTo>
                    <a:pt x="20720" y="79131"/>
                    <a:pt x="20720" y="80554"/>
                    <a:pt x="7308" y="80554"/>
                  </a:cubicBezTo>
                  <a:lnTo>
                    <a:pt x="982" y="80554"/>
                  </a:lnTo>
                  <a:lnTo>
                    <a:pt x="982" y="86248"/>
                  </a:lnTo>
                  <a:cubicBezTo>
                    <a:pt x="7941" y="85730"/>
                    <a:pt x="19202" y="85730"/>
                    <a:pt x="26540" y="85730"/>
                  </a:cubicBezTo>
                  <a:cubicBezTo>
                    <a:pt x="33879" y="85730"/>
                    <a:pt x="45140" y="85730"/>
                    <a:pt x="52098" y="86248"/>
                  </a:cubicBezTo>
                  <a:lnTo>
                    <a:pt x="52098" y="80554"/>
                  </a:lnTo>
                  <a:lnTo>
                    <a:pt x="45772" y="80554"/>
                  </a:lnTo>
                  <a:cubicBezTo>
                    <a:pt x="32361" y="80554"/>
                    <a:pt x="32361" y="79131"/>
                    <a:pt x="32361" y="75119"/>
                  </a:cubicBezTo>
                  <a:lnTo>
                    <a:pt x="32361" y="39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8A357AC9-AC40-2FD7-983C-8B3C4013D0F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15547" y="3312000"/>
              <a:ext cx="10122" cy="258802"/>
            </a:xfrm>
            <a:custGeom>
              <a:avLst/>
              <a:gdLst>
                <a:gd name="csX0" fmla="*/ 10225 w 10122"/>
                <a:gd name="csY0" fmla="*/ 9380 h 258802"/>
                <a:gd name="csX1" fmla="*/ 5164 w 10122"/>
                <a:gd name="csY1" fmla="*/ 63 h 258802"/>
                <a:gd name="csX2" fmla="*/ 103 w 10122"/>
                <a:gd name="csY2" fmla="*/ 9380 h 258802"/>
                <a:gd name="csX3" fmla="*/ 103 w 10122"/>
                <a:gd name="csY3" fmla="*/ 249548 h 258802"/>
                <a:gd name="csX4" fmla="*/ 5164 w 10122"/>
                <a:gd name="csY4" fmla="*/ 258865 h 258802"/>
                <a:gd name="csX5" fmla="*/ 10225 w 10122"/>
                <a:gd name="csY5" fmla="*/ 249548 h 258802"/>
                <a:gd name="csX6" fmla="*/ 10225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25" y="9380"/>
                  </a:moveTo>
                  <a:cubicBezTo>
                    <a:pt x="10225" y="4721"/>
                    <a:pt x="10225" y="63"/>
                    <a:pt x="5164" y="63"/>
                  </a:cubicBezTo>
                  <a:cubicBezTo>
                    <a:pt x="103" y="63"/>
                    <a:pt x="103" y="4721"/>
                    <a:pt x="103" y="9380"/>
                  </a:cubicBezTo>
                  <a:lnTo>
                    <a:pt x="103" y="249548"/>
                  </a:lnTo>
                  <a:cubicBezTo>
                    <a:pt x="103" y="254207"/>
                    <a:pt x="103" y="258865"/>
                    <a:pt x="5164" y="258865"/>
                  </a:cubicBezTo>
                  <a:cubicBezTo>
                    <a:pt x="10225" y="258865"/>
                    <a:pt x="10225" y="254207"/>
                    <a:pt x="10225" y="249548"/>
                  </a:cubicBezTo>
                  <a:lnTo>
                    <a:pt x="10225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82611CD-1166-8961-43EB-A0A52B7103C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69644" y="3326493"/>
              <a:ext cx="114632" cy="182455"/>
            </a:xfrm>
            <a:custGeom>
              <a:avLst/>
              <a:gdLst>
                <a:gd name="csX0" fmla="*/ 58813 w 114632"/>
                <a:gd name="csY0" fmla="*/ 2910 h 182455"/>
                <a:gd name="csX1" fmla="*/ 55524 w 114632"/>
                <a:gd name="csY1" fmla="*/ 63 h 182455"/>
                <a:gd name="csX2" fmla="*/ 24651 w 114632"/>
                <a:gd name="csY2" fmla="*/ 2651 h 182455"/>
                <a:gd name="csX3" fmla="*/ 19843 w 114632"/>
                <a:gd name="csY3" fmla="*/ 7827 h 182455"/>
                <a:gd name="csX4" fmla="*/ 25917 w 114632"/>
                <a:gd name="csY4" fmla="*/ 10932 h 182455"/>
                <a:gd name="csX5" fmla="*/ 38569 w 114632"/>
                <a:gd name="csY5" fmla="*/ 15332 h 182455"/>
                <a:gd name="csX6" fmla="*/ 37810 w 114632"/>
                <a:gd name="csY6" fmla="*/ 20508 h 182455"/>
                <a:gd name="csX7" fmla="*/ 1118 w 114632"/>
                <a:gd name="csY7" fmla="*/ 169578 h 182455"/>
                <a:gd name="csX8" fmla="*/ 105 w 114632"/>
                <a:gd name="csY8" fmla="*/ 175272 h 182455"/>
                <a:gd name="csX9" fmla="*/ 7444 w 114632"/>
                <a:gd name="csY9" fmla="*/ 182518 h 182455"/>
                <a:gd name="csX10" fmla="*/ 16048 w 114632"/>
                <a:gd name="csY10" fmla="*/ 177083 h 182455"/>
                <a:gd name="csX11" fmla="*/ 30218 w 114632"/>
                <a:gd name="csY11" fmla="*/ 120406 h 182455"/>
                <a:gd name="csX12" fmla="*/ 59572 w 114632"/>
                <a:gd name="csY12" fmla="*/ 142404 h 182455"/>
                <a:gd name="csX13" fmla="*/ 58813 w 114632"/>
                <a:gd name="csY13" fmla="*/ 147839 h 182455"/>
                <a:gd name="csX14" fmla="*/ 57801 w 114632"/>
                <a:gd name="csY14" fmla="*/ 156897 h 182455"/>
                <a:gd name="csX15" fmla="*/ 81082 w 114632"/>
                <a:gd name="csY15" fmla="*/ 182518 h 182455"/>
                <a:gd name="csX16" fmla="*/ 101073 w 114632"/>
                <a:gd name="csY16" fmla="*/ 168802 h 182455"/>
                <a:gd name="csX17" fmla="*/ 110183 w 114632"/>
                <a:gd name="csY17" fmla="*/ 142663 h 182455"/>
                <a:gd name="csX18" fmla="*/ 107146 w 114632"/>
                <a:gd name="csY18" fmla="*/ 140075 h 182455"/>
                <a:gd name="csX19" fmla="*/ 103603 w 114632"/>
                <a:gd name="csY19" fmla="*/ 144733 h 182455"/>
                <a:gd name="csX20" fmla="*/ 81588 w 114632"/>
                <a:gd name="csY20" fmla="*/ 176825 h 182455"/>
                <a:gd name="csX21" fmla="*/ 73490 w 114632"/>
                <a:gd name="csY21" fmla="*/ 164661 h 182455"/>
                <a:gd name="csX22" fmla="*/ 75515 w 114632"/>
                <a:gd name="csY22" fmla="*/ 150168 h 182455"/>
                <a:gd name="csX23" fmla="*/ 76527 w 114632"/>
                <a:gd name="csY23" fmla="*/ 142145 h 182455"/>
                <a:gd name="csX24" fmla="*/ 39075 w 114632"/>
                <a:gd name="csY24" fmla="*/ 114971 h 182455"/>
                <a:gd name="csX25" fmla="*/ 60838 w 114632"/>
                <a:gd name="csY25" fmla="*/ 95820 h 182455"/>
                <a:gd name="csX26" fmla="*/ 97024 w 114632"/>
                <a:gd name="csY26" fmla="*/ 70975 h 182455"/>
                <a:gd name="csX27" fmla="*/ 99301 w 114632"/>
                <a:gd name="csY27" fmla="*/ 71233 h 182455"/>
                <a:gd name="csX28" fmla="*/ 104615 w 114632"/>
                <a:gd name="csY28" fmla="*/ 73304 h 182455"/>
                <a:gd name="csX29" fmla="*/ 105628 w 114632"/>
                <a:gd name="csY29" fmla="*/ 74339 h 182455"/>
                <a:gd name="csX30" fmla="*/ 91204 w 114632"/>
                <a:gd name="csY30" fmla="*/ 88314 h 182455"/>
                <a:gd name="csX31" fmla="*/ 100820 w 114632"/>
                <a:gd name="csY31" fmla="*/ 97372 h 182455"/>
                <a:gd name="csX32" fmla="*/ 114737 w 114632"/>
                <a:gd name="csY32" fmla="*/ 81585 h 182455"/>
                <a:gd name="csX33" fmla="*/ 97530 w 114632"/>
                <a:gd name="csY33" fmla="*/ 65281 h 182455"/>
                <a:gd name="csX34" fmla="*/ 60585 w 114632"/>
                <a:gd name="csY34" fmla="*/ 88056 h 182455"/>
                <a:gd name="csX35" fmla="*/ 32496 w 114632"/>
                <a:gd name="csY35" fmla="*/ 112124 h 182455"/>
                <a:gd name="csX36" fmla="*/ 58813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13" y="2910"/>
                  </a:moveTo>
                  <a:cubicBezTo>
                    <a:pt x="58813" y="2651"/>
                    <a:pt x="58813" y="63"/>
                    <a:pt x="55524" y="63"/>
                  </a:cubicBezTo>
                  <a:cubicBezTo>
                    <a:pt x="49703" y="63"/>
                    <a:pt x="31231" y="2133"/>
                    <a:pt x="24651" y="2651"/>
                  </a:cubicBezTo>
                  <a:cubicBezTo>
                    <a:pt x="22627" y="2910"/>
                    <a:pt x="19843" y="3168"/>
                    <a:pt x="19843" y="7827"/>
                  </a:cubicBezTo>
                  <a:cubicBezTo>
                    <a:pt x="19843" y="10932"/>
                    <a:pt x="22121" y="10932"/>
                    <a:pt x="25917" y="10932"/>
                  </a:cubicBezTo>
                  <a:cubicBezTo>
                    <a:pt x="38063" y="10932"/>
                    <a:pt x="38569" y="12744"/>
                    <a:pt x="38569" y="15332"/>
                  </a:cubicBezTo>
                  <a:lnTo>
                    <a:pt x="37810" y="20508"/>
                  </a:lnTo>
                  <a:lnTo>
                    <a:pt x="1118" y="169578"/>
                  </a:lnTo>
                  <a:cubicBezTo>
                    <a:pt x="105" y="173201"/>
                    <a:pt x="105" y="173719"/>
                    <a:pt x="105" y="175272"/>
                  </a:cubicBezTo>
                  <a:cubicBezTo>
                    <a:pt x="105" y="181224"/>
                    <a:pt x="5166" y="182518"/>
                    <a:pt x="7444" y="182518"/>
                  </a:cubicBezTo>
                  <a:cubicBezTo>
                    <a:pt x="10733" y="182518"/>
                    <a:pt x="14529" y="180189"/>
                    <a:pt x="16048" y="177083"/>
                  </a:cubicBezTo>
                  <a:cubicBezTo>
                    <a:pt x="17313" y="174754"/>
                    <a:pt x="28700" y="126876"/>
                    <a:pt x="30218" y="120406"/>
                  </a:cubicBezTo>
                  <a:cubicBezTo>
                    <a:pt x="38822" y="121182"/>
                    <a:pt x="59572" y="125323"/>
                    <a:pt x="59572" y="142404"/>
                  </a:cubicBezTo>
                  <a:cubicBezTo>
                    <a:pt x="59572" y="144216"/>
                    <a:pt x="59572" y="145251"/>
                    <a:pt x="58813" y="147839"/>
                  </a:cubicBezTo>
                  <a:cubicBezTo>
                    <a:pt x="58307" y="150944"/>
                    <a:pt x="57801" y="154050"/>
                    <a:pt x="57801" y="156897"/>
                  </a:cubicBezTo>
                  <a:cubicBezTo>
                    <a:pt x="57801" y="172166"/>
                    <a:pt x="67923" y="182518"/>
                    <a:pt x="81082" y="182518"/>
                  </a:cubicBezTo>
                  <a:cubicBezTo>
                    <a:pt x="88673" y="182518"/>
                    <a:pt x="95506" y="178378"/>
                    <a:pt x="101073" y="168802"/>
                  </a:cubicBezTo>
                  <a:cubicBezTo>
                    <a:pt x="107399" y="157415"/>
                    <a:pt x="110183" y="143180"/>
                    <a:pt x="110183" y="142663"/>
                  </a:cubicBezTo>
                  <a:cubicBezTo>
                    <a:pt x="110183" y="140075"/>
                    <a:pt x="107905" y="140075"/>
                    <a:pt x="107146" y="140075"/>
                  </a:cubicBezTo>
                  <a:cubicBezTo>
                    <a:pt x="104615" y="140075"/>
                    <a:pt x="104362" y="141110"/>
                    <a:pt x="103603" y="144733"/>
                  </a:cubicBezTo>
                  <a:cubicBezTo>
                    <a:pt x="98542" y="163626"/>
                    <a:pt x="92722" y="176825"/>
                    <a:pt x="81588" y="176825"/>
                  </a:cubicBezTo>
                  <a:cubicBezTo>
                    <a:pt x="76780" y="176825"/>
                    <a:pt x="73490" y="173978"/>
                    <a:pt x="73490" y="164661"/>
                  </a:cubicBezTo>
                  <a:cubicBezTo>
                    <a:pt x="73490" y="160261"/>
                    <a:pt x="74502" y="154309"/>
                    <a:pt x="75515" y="150168"/>
                  </a:cubicBezTo>
                  <a:cubicBezTo>
                    <a:pt x="76527" y="145768"/>
                    <a:pt x="76527" y="144733"/>
                    <a:pt x="76527" y="142145"/>
                  </a:cubicBezTo>
                  <a:cubicBezTo>
                    <a:pt x="76527" y="125323"/>
                    <a:pt x="60585" y="117818"/>
                    <a:pt x="39075" y="114971"/>
                  </a:cubicBezTo>
                  <a:cubicBezTo>
                    <a:pt x="46920" y="110312"/>
                    <a:pt x="55017" y="102031"/>
                    <a:pt x="60838" y="95820"/>
                  </a:cubicBezTo>
                  <a:cubicBezTo>
                    <a:pt x="72984" y="82103"/>
                    <a:pt x="84624" y="70975"/>
                    <a:pt x="97024" y="70975"/>
                  </a:cubicBezTo>
                  <a:cubicBezTo>
                    <a:pt x="98542" y="70975"/>
                    <a:pt x="98795" y="70975"/>
                    <a:pt x="99301" y="71233"/>
                  </a:cubicBezTo>
                  <a:cubicBezTo>
                    <a:pt x="102338" y="71751"/>
                    <a:pt x="102591" y="71751"/>
                    <a:pt x="104615" y="73304"/>
                  </a:cubicBezTo>
                  <a:cubicBezTo>
                    <a:pt x="105122" y="73563"/>
                    <a:pt x="105122" y="73821"/>
                    <a:pt x="105628" y="74339"/>
                  </a:cubicBezTo>
                  <a:cubicBezTo>
                    <a:pt x="93481" y="75115"/>
                    <a:pt x="91204" y="85209"/>
                    <a:pt x="91204" y="88314"/>
                  </a:cubicBezTo>
                  <a:cubicBezTo>
                    <a:pt x="91204" y="92455"/>
                    <a:pt x="93987" y="97372"/>
                    <a:pt x="100820" y="97372"/>
                  </a:cubicBezTo>
                  <a:cubicBezTo>
                    <a:pt x="107399" y="97372"/>
                    <a:pt x="114737" y="91679"/>
                    <a:pt x="114737" y="81585"/>
                  </a:cubicBezTo>
                  <a:cubicBezTo>
                    <a:pt x="114737" y="73821"/>
                    <a:pt x="108917" y="65281"/>
                    <a:pt x="97530" y="65281"/>
                  </a:cubicBezTo>
                  <a:cubicBezTo>
                    <a:pt x="90445" y="65281"/>
                    <a:pt x="78804" y="67351"/>
                    <a:pt x="60585" y="88056"/>
                  </a:cubicBezTo>
                  <a:cubicBezTo>
                    <a:pt x="51981" y="97890"/>
                    <a:pt x="42112" y="108242"/>
                    <a:pt x="32496" y="112124"/>
                  </a:cubicBezTo>
                  <a:lnTo>
                    <a:pt x="58813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46EA6F3-A775-922F-2A63-507FC240264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698625" y="3424630"/>
              <a:ext cx="78293" cy="120291"/>
            </a:xfrm>
            <a:custGeom>
              <a:avLst/>
              <a:gdLst>
                <a:gd name="csX0" fmla="*/ 78405 w 78293"/>
                <a:gd name="csY0" fmla="*/ 87384 h 120291"/>
                <a:gd name="csX1" fmla="*/ 72382 w 78293"/>
                <a:gd name="csY1" fmla="*/ 87384 h 120291"/>
                <a:gd name="csX2" fmla="*/ 67776 w 78293"/>
                <a:gd name="csY2" fmla="*/ 103870 h 120291"/>
                <a:gd name="csX3" fmla="*/ 50240 w 78293"/>
                <a:gd name="csY3" fmla="*/ 104957 h 120291"/>
                <a:gd name="csX4" fmla="*/ 17647 w 78293"/>
                <a:gd name="csY4" fmla="*/ 104957 h 120291"/>
                <a:gd name="csX5" fmla="*/ 53074 w 78293"/>
                <a:gd name="csY5" fmla="*/ 74522 h 120291"/>
                <a:gd name="csX6" fmla="*/ 78405 w 78293"/>
                <a:gd name="csY6" fmla="*/ 35391 h 120291"/>
                <a:gd name="csX7" fmla="*/ 36955 w 78293"/>
                <a:gd name="csY7" fmla="*/ 64 h 120291"/>
                <a:gd name="csX8" fmla="*/ 111 w 78293"/>
                <a:gd name="csY8" fmla="*/ 32492 h 120291"/>
                <a:gd name="csX9" fmla="*/ 9499 w 78293"/>
                <a:gd name="csY9" fmla="*/ 42637 h 120291"/>
                <a:gd name="csX10" fmla="*/ 18887 w 78293"/>
                <a:gd name="csY10" fmla="*/ 33036 h 120291"/>
                <a:gd name="csX11" fmla="*/ 8436 w 78293"/>
                <a:gd name="csY11" fmla="*/ 23434 h 120291"/>
                <a:gd name="csX12" fmla="*/ 34298 w 78293"/>
                <a:gd name="csY12" fmla="*/ 6586 h 120291"/>
                <a:gd name="csX13" fmla="*/ 61222 w 78293"/>
                <a:gd name="csY13" fmla="*/ 35391 h 120291"/>
                <a:gd name="csX14" fmla="*/ 44572 w 78293"/>
                <a:gd name="csY14" fmla="*/ 70174 h 120291"/>
                <a:gd name="csX15" fmla="*/ 1882 w 78293"/>
                <a:gd name="csY15" fmla="*/ 113290 h 120291"/>
                <a:gd name="csX16" fmla="*/ 111 w 78293"/>
                <a:gd name="csY16" fmla="*/ 120356 h 120291"/>
                <a:gd name="csX17" fmla="*/ 73090 w 78293"/>
                <a:gd name="csY17" fmla="*/ 120356 h 120291"/>
                <a:gd name="csX18" fmla="*/ 78405 w 78293"/>
                <a:gd name="csY18" fmla="*/ 87384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0291">
                  <a:moveTo>
                    <a:pt x="78405" y="87384"/>
                  </a:moveTo>
                  <a:lnTo>
                    <a:pt x="72382" y="87384"/>
                  </a:lnTo>
                  <a:cubicBezTo>
                    <a:pt x="71851" y="91370"/>
                    <a:pt x="70079" y="102058"/>
                    <a:pt x="67776" y="103870"/>
                  </a:cubicBezTo>
                  <a:cubicBezTo>
                    <a:pt x="66359" y="104957"/>
                    <a:pt x="52720" y="104957"/>
                    <a:pt x="50240" y="104957"/>
                  </a:cubicBezTo>
                  <a:lnTo>
                    <a:pt x="17647" y="104957"/>
                  </a:lnTo>
                  <a:cubicBezTo>
                    <a:pt x="36246" y="88109"/>
                    <a:pt x="42446" y="83036"/>
                    <a:pt x="53074" y="74522"/>
                  </a:cubicBezTo>
                  <a:cubicBezTo>
                    <a:pt x="66182" y="63833"/>
                    <a:pt x="78405" y="52601"/>
                    <a:pt x="78405" y="35391"/>
                  </a:cubicBezTo>
                  <a:cubicBezTo>
                    <a:pt x="78405" y="13470"/>
                    <a:pt x="59628" y="64"/>
                    <a:pt x="36955" y="64"/>
                  </a:cubicBezTo>
                  <a:cubicBezTo>
                    <a:pt x="14990" y="64"/>
                    <a:pt x="111" y="15825"/>
                    <a:pt x="111" y="32492"/>
                  </a:cubicBezTo>
                  <a:cubicBezTo>
                    <a:pt x="111" y="41731"/>
                    <a:pt x="7727" y="42637"/>
                    <a:pt x="9499" y="42637"/>
                  </a:cubicBezTo>
                  <a:cubicBezTo>
                    <a:pt x="13750" y="42637"/>
                    <a:pt x="18887" y="39557"/>
                    <a:pt x="18887" y="33036"/>
                  </a:cubicBezTo>
                  <a:cubicBezTo>
                    <a:pt x="18887" y="29775"/>
                    <a:pt x="17647" y="23434"/>
                    <a:pt x="8436" y="23434"/>
                  </a:cubicBezTo>
                  <a:cubicBezTo>
                    <a:pt x="13927" y="10572"/>
                    <a:pt x="25972" y="6586"/>
                    <a:pt x="34298" y="6586"/>
                  </a:cubicBezTo>
                  <a:cubicBezTo>
                    <a:pt x="52011" y="6586"/>
                    <a:pt x="61222" y="20717"/>
                    <a:pt x="61222" y="35391"/>
                  </a:cubicBezTo>
                  <a:cubicBezTo>
                    <a:pt x="61222" y="51152"/>
                    <a:pt x="50240" y="63652"/>
                    <a:pt x="44572" y="70174"/>
                  </a:cubicBezTo>
                  <a:lnTo>
                    <a:pt x="1882" y="113290"/>
                  </a:lnTo>
                  <a:cubicBezTo>
                    <a:pt x="111" y="114921"/>
                    <a:pt x="111" y="115283"/>
                    <a:pt x="111" y="120356"/>
                  </a:cubicBezTo>
                  <a:lnTo>
                    <a:pt x="73090" y="120356"/>
                  </a:lnTo>
                  <a:lnTo>
                    <a:pt x="78405" y="873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DDA0DE-BCB7-FDA2-6147-3B5E310CD4B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814905" y="3312000"/>
              <a:ext cx="56430" cy="258802"/>
            </a:xfrm>
            <a:custGeom>
              <a:avLst/>
              <a:gdLst>
                <a:gd name="csX0" fmla="*/ 55280 w 56430"/>
                <a:gd name="csY0" fmla="*/ 133864 h 258802"/>
                <a:gd name="csX1" fmla="*/ 56545 w 56430"/>
                <a:gd name="csY1" fmla="*/ 129464 h 258802"/>
                <a:gd name="csX2" fmla="*/ 55280 w 56430"/>
                <a:gd name="csY2" fmla="*/ 125064 h 258802"/>
                <a:gd name="csX3" fmla="*/ 10996 w 56430"/>
                <a:gd name="csY3" fmla="*/ 6015 h 258802"/>
                <a:gd name="csX4" fmla="*/ 5176 w 56430"/>
                <a:gd name="csY4" fmla="*/ 63 h 258802"/>
                <a:gd name="csX5" fmla="*/ 115 w 56430"/>
                <a:gd name="csY5" fmla="*/ 5239 h 258802"/>
                <a:gd name="csX6" fmla="*/ 1380 w 56430"/>
                <a:gd name="csY6" fmla="*/ 9380 h 258802"/>
                <a:gd name="csX7" fmla="*/ 46170 w 56430"/>
                <a:gd name="csY7" fmla="*/ 129464 h 258802"/>
                <a:gd name="csX8" fmla="*/ 1380 w 56430"/>
                <a:gd name="csY8" fmla="*/ 249031 h 258802"/>
                <a:gd name="csX9" fmla="*/ 115 w 56430"/>
                <a:gd name="csY9" fmla="*/ 253689 h 258802"/>
                <a:gd name="csX10" fmla="*/ 5176 w 56430"/>
                <a:gd name="csY10" fmla="*/ 258865 h 258802"/>
                <a:gd name="csX11" fmla="*/ 10490 w 56430"/>
                <a:gd name="csY11" fmla="*/ 253689 h 258802"/>
                <a:gd name="csX12" fmla="*/ 5528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80" y="133864"/>
                  </a:moveTo>
                  <a:cubicBezTo>
                    <a:pt x="56545" y="130758"/>
                    <a:pt x="56545" y="130240"/>
                    <a:pt x="56545" y="129464"/>
                  </a:cubicBezTo>
                  <a:cubicBezTo>
                    <a:pt x="56545" y="128687"/>
                    <a:pt x="56545" y="128170"/>
                    <a:pt x="55280" y="125064"/>
                  </a:cubicBezTo>
                  <a:lnTo>
                    <a:pt x="10996" y="6015"/>
                  </a:lnTo>
                  <a:cubicBezTo>
                    <a:pt x="9478" y="1616"/>
                    <a:pt x="7960" y="63"/>
                    <a:pt x="5176" y="63"/>
                  </a:cubicBezTo>
                  <a:cubicBezTo>
                    <a:pt x="2392" y="63"/>
                    <a:pt x="115" y="2392"/>
                    <a:pt x="115" y="5239"/>
                  </a:cubicBezTo>
                  <a:cubicBezTo>
                    <a:pt x="115" y="6015"/>
                    <a:pt x="115" y="6533"/>
                    <a:pt x="1380" y="9380"/>
                  </a:cubicBezTo>
                  <a:lnTo>
                    <a:pt x="46170" y="129464"/>
                  </a:lnTo>
                  <a:lnTo>
                    <a:pt x="1380" y="249031"/>
                  </a:lnTo>
                  <a:cubicBezTo>
                    <a:pt x="115" y="251877"/>
                    <a:pt x="115" y="252395"/>
                    <a:pt x="115" y="253689"/>
                  </a:cubicBezTo>
                  <a:cubicBezTo>
                    <a:pt x="115" y="256536"/>
                    <a:pt x="2392" y="258865"/>
                    <a:pt x="5176" y="258865"/>
                  </a:cubicBezTo>
                  <a:cubicBezTo>
                    <a:pt x="8466" y="258865"/>
                    <a:pt x="9478" y="256277"/>
                    <a:pt x="10490" y="253689"/>
                  </a:cubicBezTo>
                  <a:lnTo>
                    <a:pt x="5528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4F42AAE-540C-1D53-528F-361E82B0469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911088" y="3458016"/>
              <a:ext cx="71739" cy="127537"/>
            </a:xfrm>
            <a:custGeom>
              <a:avLst/>
              <a:gdLst>
                <a:gd name="csX0" fmla="*/ 35192 w 71739"/>
                <a:gd name="csY0" fmla="*/ 5501 h 127537"/>
                <a:gd name="csX1" fmla="*/ 35900 w 71739"/>
                <a:gd name="csY1" fmla="*/ 2602 h 127537"/>
                <a:gd name="csX2" fmla="*/ 33066 w 71739"/>
                <a:gd name="csY2" fmla="*/ 66 h 127537"/>
                <a:gd name="csX3" fmla="*/ 10393 w 71739"/>
                <a:gd name="csY3" fmla="*/ 1877 h 127537"/>
                <a:gd name="csX4" fmla="*/ 6496 w 71739"/>
                <a:gd name="csY4" fmla="*/ 6044 h 127537"/>
                <a:gd name="csX5" fmla="*/ 11101 w 71739"/>
                <a:gd name="csY5" fmla="*/ 8580 h 127537"/>
                <a:gd name="csX6" fmla="*/ 19604 w 71739"/>
                <a:gd name="csY6" fmla="*/ 11298 h 127537"/>
                <a:gd name="csX7" fmla="*/ 16770 w 71739"/>
                <a:gd name="csY7" fmla="*/ 23979 h 127537"/>
                <a:gd name="csX8" fmla="*/ 12695 w 71739"/>
                <a:gd name="csY8" fmla="*/ 40646 h 127537"/>
                <a:gd name="csX9" fmla="*/ 1005 w 71739"/>
                <a:gd name="csY9" fmla="*/ 88835 h 127537"/>
                <a:gd name="csX10" fmla="*/ 119 w 71739"/>
                <a:gd name="csY10" fmla="*/ 97712 h 127537"/>
                <a:gd name="csX11" fmla="*/ 26158 w 71739"/>
                <a:gd name="csY11" fmla="*/ 127603 h 127537"/>
                <a:gd name="csX12" fmla="*/ 71859 w 71739"/>
                <a:gd name="csY12" fmla="*/ 76154 h 127537"/>
                <a:gd name="csX13" fmla="*/ 45288 w 71739"/>
                <a:gd name="csY13" fmla="*/ 45900 h 127537"/>
                <a:gd name="csX14" fmla="*/ 22969 w 71739"/>
                <a:gd name="csY14" fmla="*/ 55864 h 127537"/>
                <a:gd name="csX15" fmla="*/ 35192 w 71739"/>
                <a:gd name="csY15" fmla="*/ 5501 h 127537"/>
                <a:gd name="csX16" fmla="*/ 26335 w 71739"/>
                <a:gd name="csY16" fmla="*/ 122531 h 127537"/>
                <a:gd name="csX17" fmla="*/ 12695 w 71739"/>
                <a:gd name="csY17" fmla="*/ 104052 h 127537"/>
                <a:gd name="csX18" fmla="*/ 19250 w 71739"/>
                <a:gd name="csY18" fmla="*/ 70719 h 127537"/>
                <a:gd name="csX19" fmla="*/ 23678 w 71739"/>
                <a:gd name="csY19" fmla="*/ 62929 h 127537"/>
                <a:gd name="csX20" fmla="*/ 44757 w 71739"/>
                <a:gd name="csY20" fmla="*/ 50972 h 127537"/>
                <a:gd name="csX21" fmla="*/ 57688 w 71739"/>
                <a:gd name="csY21" fmla="*/ 68545 h 127537"/>
                <a:gd name="csX22" fmla="*/ 48477 w 71739"/>
                <a:gd name="csY22" fmla="*/ 104958 h 127537"/>
                <a:gd name="csX23" fmla="*/ 2633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92" y="5501"/>
                  </a:moveTo>
                  <a:cubicBezTo>
                    <a:pt x="35369" y="5138"/>
                    <a:pt x="35900" y="2783"/>
                    <a:pt x="35900" y="2602"/>
                  </a:cubicBezTo>
                  <a:cubicBezTo>
                    <a:pt x="35900" y="1696"/>
                    <a:pt x="35192" y="66"/>
                    <a:pt x="33066" y="66"/>
                  </a:cubicBezTo>
                  <a:cubicBezTo>
                    <a:pt x="29523" y="66"/>
                    <a:pt x="14821" y="1515"/>
                    <a:pt x="10393" y="1877"/>
                  </a:cubicBezTo>
                  <a:cubicBezTo>
                    <a:pt x="8976" y="2059"/>
                    <a:pt x="6496" y="2240"/>
                    <a:pt x="6496" y="6044"/>
                  </a:cubicBezTo>
                  <a:cubicBezTo>
                    <a:pt x="6496" y="8580"/>
                    <a:pt x="8976" y="8580"/>
                    <a:pt x="11101" y="8580"/>
                  </a:cubicBezTo>
                  <a:cubicBezTo>
                    <a:pt x="19604" y="8580"/>
                    <a:pt x="19604" y="9848"/>
                    <a:pt x="19604" y="11298"/>
                  </a:cubicBezTo>
                  <a:cubicBezTo>
                    <a:pt x="19604" y="12566"/>
                    <a:pt x="17832" y="19812"/>
                    <a:pt x="16770" y="23979"/>
                  </a:cubicBezTo>
                  <a:lnTo>
                    <a:pt x="12695" y="40646"/>
                  </a:lnTo>
                  <a:cubicBezTo>
                    <a:pt x="11101" y="46805"/>
                    <a:pt x="1359" y="86480"/>
                    <a:pt x="1005" y="88835"/>
                  </a:cubicBezTo>
                  <a:cubicBezTo>
                    <a:pt x="119" y="93183"/>
                    <a:pt x="119" y="95538"/>
                    <a:pt x="119" y="97712"/>
                  </a:cubicBezTo>
                  <a:cubicBezTo>
                    <a:pt x="119" y="116009"/>
                    <a:pt x="11456" y="127603"/>
                    <a:pt x="26158" y="127603"/>
                  </a:cubicBezTo>
                  <a:cubicBezTo>
                    <a:pt x="48300" y="127603"/>
                    <a:pt x="71859" y="102966"/>
                    <a:pt x="71859" y="76154"/>
                  </a:cubicBezTo>
                  <a:cubicBezTo>
                    <a:pt x="71859" y="54958"/>
                    <a:pt x="57511" y="45900"/>
                    <a:pt x="45288" y="45900"/>
                  </a:cubicBezTo>
                  <a:cubicBezTo>
                    <a:pt x="36077" y="45900"/>
                    <a:pt x="28283" y="51153"/>
                    <a:pt x="22969" y="55864"/>
                  </a:cubicBezTo>
                  <a:lnTo>
                    <a:pt x="35192" y="5501"/>
                  </a:lnTo>
                  <a:close/>
                  <a:moveTo>
                    <a:pt x="26335" y="122531"/>
                  </a:moveTo>
                  <a:cubicBezTo>
                    <a:pt x="17655" y="122531"/>
                    <a:pt x="12695" y="114741"/>
                    <a:pt x="12695" y="104052"/>
                  </a:cubicBezTo>
                  <a:cubicBezTo>
                    <a:pt x="12695" y="97350"/>
                    <a:pt x="14290" y="91190"/>
                    <a:pt x="19250" y="70719"/>
                  </a:cubicBezTo>
                  <a:cubicBezTo>
                    <a:pt x="20312" y="67277"/>
                    <a:pt x="20312" y="66914"/>
                    <a:pt x="23678" y="62929"/>
                  </a:cubicBezTo>
                  <a:cubicBezTo>
                    <a:pt x="30409" y="54958"/>
                    <a:pt x="38380" y="50972"/>
                    <a:pt x="44757" y="50972"/>
                  </a:cubicBezTo>
                  <a:cubicBezTo>
                    <a:pt x="51665" y="50972"/>
                    <a:pt x="57688" y="56226"/>
                    <a:pt x="57688" y="68545"/>
                  </a:cubicBezTo>
                  <a:cubicBezTo>
                    <a:pt x="57688" y="75972"/>
                    <a:pt x="53791" y="94451"/>
                    <a:pt x="48477" y="104958"/>
                  </a:cubicBezTo>
                  <a:cubicBezTo>
                    <a:pt x="44226" y="113835"/>
                    <a:pt x="35369" y="122531"/>
                    <a:pt x="2633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C855988-869F-33C1-3E21-A46A3181F2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999900" y="3523441"/>
              <a:ext cx="63009" cy="86181"/>
            </a:xfrm>
            <a:custGeom>
              <a:avLst/>
              <a:gdLst>
                <a:gd name="csX0" fmla="*/ 63132 w 63009"/>
                <a:gd name="csY0" fmla="*/ 61273 h 86181"/>
                <a:gd name="csX1" fmla="*/ 57818 w 63009"/>
                <a:gd name="csY1" fmla="*/ 61273 h 86181"/>
                <a:gd name="csX2" fmla="*/ 54149 w 63009"/>
                <a:gd name="csY2" fmla="*/ 73049 h 86181"/>
                <a:gd name="csX3" fmla="*/ 40611 w 63009"/>
                <a:gd name="csY3" fmla="*/ 73825 h 86181"/>
                <a:gd name="csX4" fmla="*/ 15812 w 63009"/>
                <a:gd name="csY4" fmla="*/ 73825 h 86181"/>
                <a:gd name="csX5" fmla="*/ 41117 w 63009"/>
                <a:gd name="csY5" fmla="*/ 55062 h 86181"/>
                <a:gd name="csX6" fmla="*/ 63132 w 63009"/>
                <a:gd name="csY6" fmla="*/ 25818 h 86181"/>
                <a:gd name="csX7" fmla="*/ 29729 w 63009"/>
                <a:gd name="csY7" fmla="*/ 67 h 86181"/>
                <a:gd name="csX8" fmla="*/ 122 w 63009"/>
                <a:gd name="csY8" fmla="*/ 22841 h 86181"/>
                <a:gd name="csX9" fmla="*/ 7461 w 63009"/>
                <a:gd name="csY9" fmla="*/ 30735 h 86181"/>
                <a:gd name="csX10" fmla="*/ 14926 w 63009"/>
                <a:gd name="csY10" fmla="*/ 23100 h 86181"/>
                <a:gd name="csX11" fmla="*/ 7714 w 63009"/>
                <a:gd name="csY11" fmla="*/ 15465 h 86181"/>
                <a:gd name="csX12" fmla="*/ 27072 w 63009"/>
                <a:gd name="csY12" fmla="*/ 5760 h 86181"/>
                <a:gd name="csX13" fmla="*/ 49594 w 63009"/>
                <a:gd name="csY13" fmla="*/ 25947 h 86181"/>
                <a:gd name="csX14" fmla="*/ 32513 w 63009"/>
                <a:gd name="csY14" fmla="*/ 53509 h 86181"/>
                <a:gd name="csX15" fmla="*/ 1641 w 63009"/>
                <a:gd name="csY15" fmla="*/ 80295 h 86181"/>
                <a:gd name="csX16" fmla="*/ 122 w 63009"/>
                <a:gd name="csY16" fmla="*/ 82366 h 86181"/>
                <a:gd name="csX17" fmla="*/ 122 w 63009"/>
                <a:gd name="csY17" fmla="*/ 86248 h 86181"/>
                <a:gd name="csX18" fmla="*/ 58957 w 63009"/>
                <a:gd name="csY18" fmla="*/ 86248 h 86181"/>
                <a:gd name="csX19" fmla="*/ 63132 w 63009"/>
                <a:gd name="csY19" fmla="*/ 61273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63009" h="86181">
                  <a:moveTo>
                    <a:pt x="63132" y="61273"/>
                  </a:moveTo>
                  <a:lnTo>
                    <a:pt x="57818" y="61273"/>
                  </a:lnTo>
                  <a:cubicBezTo>
                    <a:pt x="57438" y="63732"/>
                    <a:pt x="56173" y="71755"/>
                    <a:pt x="54149" y="73049"/>
                  </a:cubicBezTo>
                  <a:cubicBezTo>
                    <a:pt x="53137" y="73825"/>
                    <a:pt x="42508" y="73825"/>
                    <a:pt x="40611" y="73825"/>
                  </a:cubicBezTo>
                  <a:lnTo>
                    <a:pt x="15812" y="73825"/>
                  </a:lnTo>
                  <a:cubicBezTo>
                    <a:pt x="24162" y="67485"/>
                    <a:pt x="33525" y="60238"/>
                    <a:pt x="41117" y="55062"/>
                  </a:cubicBezTo>
                  <a:cubicBezTo>
                    <a:pt x="52504" y="47039"/>
                    <a:pt x="63132" y="39534"/>
                    <a:pt x="63132" y="25818"/>
                  </a:cubicBezTo>
                  <a:cubicBezTo>
                    <a:pt x="63132" y="9254"/>
                    <a:pt x="47822" y="67"/>
                    <a:pt x="29729" y="67"/>
                  </a:cubicBezTo>
                  <a:cubicBezTo>
                    <a:pt x="12648" y="67"/>
                    <a:pt x="122" y="10160"/>
                    <a:pt x="122" y="22841"/>
                  </a:cubicBezTo>
                  <a:cubicBezTo>
                    <a:pt x="122" y="29570"/>
                    <a:pt x="5689" y="30735"/>
                    <a:pt x="7461" y="30735"/>
                  </a:cubicBezTo>
                  <a:cubicBezTo>
                    <a:pt x="10877" y="30735"/>
                    <a:pt x="14926" y="28406"/>
                    <a:pt x="14926" y="23100"/>
                  </a:cubicBezTo>
                  <a:cubicBezTo>
                    <a:pt x="14926" y="18442"/>
                    <a:pt x="11636" y="15854"/>
                    <a:pt x="7714" y="15465"/>
                  </a:cubicBezTo>
                  <a:cubicBezTo>
                    <a:pt x="11257" y="9642"/>
                    <a:pt x="18595" y="5760"/>
                    <a:pt x="27072" y="5760"/>
                  </a:cubicBezTo>
                  <a:cubicBezTo>
                    <a:pt x="39345" y="5760"/>
                    <a:pt x="49594" y="13266"/>
                    <a:pt x="49594" y="25947"/>
                  </a:cubicBezTo>
                  <a:cubicBezTo>
                    <a:pt x="49594" y="36817"/>
                    <a:pt x="42255" y="45098"/>
                    <a:pt x="32513" y="53509"/>
                  </a:cubicBezTo>
                  <a:lnTo>
                    <a:pt x="1641" y="80295"/>
                  </a:lnTo>
                  <a:cubicBezTo>
                    <a:pt x="375" y="81460"/>
                    <a:pt x="249" y="81460"/>
                    <a:pt x="122" y="82366"/>
                  </a:cubicBezTo>
                  <a:lnTo>
                    <a:pt x="122" y="86248"/>
                  </a:lnTo>
                  <a:lnTo>
                    <a:pt x="58957" y="86248"/>
                  </a:lnTo>
                  <a:lnTo>
                    <a:pt x="63132" y="612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423D8FB0-5105-E682-9830-4955988321C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163737" y="3427684"/>
              <a:ext cx="26823" cy="27433"/>
            </a:xfrm>
            <a:custGeom>
              <a:avLst/>
              <a:gdLst>
                <a:gd name="csX0" fmla="*/ 26952 w 26823"/>
                <a:gd name="csY0" fmla="*/ 13779 h 27433"/>
                <a:gd name="csX1" fmla="*/ 13540 w 26823"/>
                <a:gd name="csY1" fmla="*/ 63 h 27433"/>
                <a:gd name="csX2" fmla="*/ 128 w 26823"/>
                <a:gd name="csY2" fmla="*/ 13779 h 27433"/>
                <a:gd name="csX3" fmla="*/ 13540 w 26823"/>
                <a:gd name="csY3" fmla="*/ 27496 h 27433"/>
                <a:gd name="csX4" fmla="*/ 26952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2" y="13779"/>
                  </a:moveTo>
                  <a:cubicBezTo>
                    <a:pt x="26952" y="6274"/>
                    <a:pt x="20879" y="63"/>
                    <a:pt x="13540" y="63"/>
                  </a:cubicBezTo>
                  <a:cubicBezTo>
                    <a:pt x="6202" y="63"/>
                    <a:pt x="128" y="6274"/>
                    <a:pt x="128" y="13779"/>
                  </a:cubicBezTo>
                  <a:cubicBezTo>
                    <a:pt x="128" y="21285"/>
                    <a:pt x="6202" y="27496"/>
                    <a:pt x="13540" y="27496"/>
                  </a:cubicBezTo>
                  <a:cubicBezTo>
                    <a:pt x="20879" y="27496"/>
                    <a:pt x="26952" y="21285"/>
                    <a:pt x="26952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655073C-F3D1-E241-81F2-FE1EF449245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276203" y="3427684"/>
              <a:ext cx="26823" cy="27433"/>
            </a:xfrm>
            <a:custGeom>
              <a:avLst/>
              <a:gdLst>
                <a:gd name="csX0" fmla="*/ 26956 w 26823"/>
                <a:gd name="csY0" fmla="*/ 13779 h 27433"/>
                <a:gd name="csX1" fmla="*/ 13545 w 26823"/>
                <a:gd name="csY1" fmla="*/ 63 h 27433"/>
                <a:gd name="csX2" fmla="*/ 133 w 26823"/>
                <a:gd name="csY2" fmla="*/ 13779 h 27433"/>
                <a:gd name="csX3" fmla="*/ 13545 w 26823"/>
                <a:gd name="csY3" fmla="*/ 27496 h 27433"/>
                <a:gd name="csX4" fmla="*/ 26956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6" y="13779"/>
                  </a:moveTo>
                  <a:cubicBezTo>
                    <a:pt x="26956" y="6274"/>
                    <a:pt x="20883" y="63"/>
                    <a:pt x="13545" y="63"/>
                  </a:cubicBezTo>
                  <a:cubicBezTo>
                    <a:pt x="6206" y="63"/>
                    <a:pt x="133" y="6274"/>
                    <a:pt x="133" y="13779"/>
                  </a:cubicBezTo>
                  <a:cubicBezTo>
                    <a:pt x="133" y="21285"/>
                    <a:pt x="6206" y="27496"/>
                    <a:pt x="13545" y="27496"/>
                  </a:cubicBezTo>
                  <a:cubicBezTo>
                    <a:pt x="20883" y="27496"/>
                    <a:pt x="26956" y="21285"/>
                    <a:pt x="26956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4DCC1CF-520B-E4C6-2E8A-5CAD5B6FB31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88669" y="3427684"/>
              <a:ext cx="26823" cy="27433"/>
            </a:xfrm>
            <a:custGeom>
              <a:avLst/>
              <a:gdLst>
                <a:gd name="csX0" fmla="*/ 26961 w 26823"/>
                <a:gd name="csY0" fmla="*/ 13779 h 27433"/>
                <a:gd name="csX1" fmla="*/ 13549 w 26823"/>
                <a:gd name="csY1" fmla="*/ 63 h 27433"/>
                <a:gd name="csX2" fmla="*/ 137 w 26823"/>
                <a:gd name="csY2" fmla="*/ 13779 h 27433"/>
                <a:gd name="csX3" fmla="*/ 13549 w 26823"/>
                <a:gd name="csY3" fmla="*/ 27496 h 27433"/>
                <a:gd name="csX4" fmla="*/ 26961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61" y="13779"/>
                  </a:moveTo>
                  <a:cubicBezTo>
                    <a:pt x="26961" y="6274"/>
                    <a:pt x="20887" y="63"/>
                    <a:pt x="13549" y="63"/>
                  </a:cubicBezTo>
                  <a:cubicBezTo>
                    <a:pt x="6210" y="63"/>
                    <a:pt x="137" y="6274"/>
                    <a:pt x="137" y="13779"/>
                  </a:cubicBezTo>
                  <a:cubicBezTo>
                    <a:pt x="137" y="21285"/>
                    <a:pt x="6210" y="27496"/>
                    <a:pt x="13549" y="27496"/>
                  </a:cubicBezTo>
                  <a:cubicBezTo>
                    <a:pt x="20887" y="27496"/>
                    <a:pt x="26961" y="21285"/>
                    <a:pt x="26961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19D67ED-29EF-93AA-350D-045CECFCD03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509486" y="3312000"/>
              <a:ext cx="10122" cy="258802"/>
            </a:xfrm>
            <a:custGeom>
              <a:avLst/>
              <a:gdLst>
                <a:gd name="csX0" fmla="*/ 10264 w 10122"/>
                <a:gd name="csY0" fmla="*/ 9380 h 258802"/>
                <a:gd name="csX1" fmla="*/ 5203 w 10122"/>
                <a:gd name="csY1" fmla="*/ 63 h 258802"/>
                <a:gd name="csX2" fmla="*/ 142 w 10122"/>
                <a:gd name="csY2" fmla="*/ 9380 h 258802"/>
                <a:gd name="csX3" fmla="*/ 142 w 10122"/>
                <a:gd name="csY3" fmla="*/ 249548 h 258802"/>
                <a:gd name="csX4" fmla="*/ 5203 w 10122"/>
                <a:gd name="csY4" fmla="*/ 258865 h 258802"/>
                <a:gd name="csX5" fmla="*/ 10264 w 10122"/>
                <a:gd name="csY5" fmla="*/ 249548 h 258802"/>
                <a:gd name="csX6" fmla="*/ 10264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64" y="9380"/>
                  </a:moveTo>
                  <a:cubicBezTo>
                    <a:pt x="10264" y="4721"/>
                    <a:pt x="10264" y="63"/>
                    <a:pt x="5203" y="63"/>
                  </a:cubicBezTo>
                  <a:cubicBezTo>
                    <a:pt x="142" y="63"/>
                    <a:pt x="142" y="4721"/>
                    <a:pt x="142" y="9380"/>
                  </a:cubicBezTo>
                  <a:lnTo>
                    <a:pt x="142" y="249548"/>
                  </a:lnTo>
                  <a:cubicBezTo>
                    <a:pt x="142" y="254207"/>
                    <a:pt x="142" y="258865"/>
                    <a:pt x="5203" y="258865"/>
                  </a:cubicBezTo>
                  <a:cubicBezTo>
                    <a:pt x="10264" y="258865"/>
                    <a:pt x="10264" y="254207"/>
                    <a:pt x="10264" y="249548"/>
                  </a:cubicBezTo>
                  <a:lnTo>
                    <a:pt x="10264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C76D07B-032C-9A3A-B28D-1E8924A6EA4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563583" y="3326493"/>
              <a:ext cx="114632" cy="182455"/>
            </a:xfrm>
            <a:custGeom>
              <a:avLst/>
              <a:gdLst>
                <a:gd name="csX0" fmla="*/ 58852 w 114632"/>
                <a:gd name="csY0" fmla="*/ 2910 h 182455"/>
                <a:gd name="csX1" fmla="*/ 55563 w 114632"/>
                <a:gd name="csY1" fmla="*/ 63 h 182455"/>
                <a:gd name="csX2" fmla="*/ 24690 w 114632"/>
                <a:gd name="csY2" fmla="*/ 2651 h 182455"/>
                <a:gd name="csX3" fmla="*/ 19882 w 114632"/>
                <a:gd name="csY3" fmla="*/ 7827 h 182455"/>
                <a:gd name="csX4" fmla="*/ 25956 w 114632"/>
                <a:gd name="csY4" fmla="*/ 10932 h 182455"/>
                <a:gd name="csX5" fmla="*/ 38608 w 114632"/>
                <a:gd name="csY5" fmla="*/ 15332 h 182455"/>
                <a:gd name="csX6" fmla="*/ 37849 w 114632"/>
                <a:gd name="csY6" fmla="*/ 20508 h 182455"/>
                <a:gd name="csX7" fmla="*/ 1157 w 114632"/>
                <a:gd name="csY7" fmla="*/ 169578 h 182455"/>
                <a:gd name="csX8" fmla="*/ 144 w 114632"/>
                <a:gd name="csY8" fmla="*/ 175272 h 182455"/>
                <a:gd name="csX9" fmla="*/ 7483 w 114632"/>
                <a:gd name="csY9" fmla="*/ 182518 h 182455"/>
                <a:gd name="csX10" fmla="*/ 16087 w 114632"/>
                <a:gd name="csY10" fmla="*/ 177083 h 182455"/>
                <a:gd name="csX11" fmla="*/ 30258 w 114632"/>
                <a:gd name="csY11" fmla="*/ 120406 h 182455"/>
                <a:gd name="csX12" fmla="*/ 59611 w 114632"/>
                <a:gd name="csY12" fmla="*/ 142404 h 182455"/>
                <a:gd name="csX13" fmla="*/ 58852 w 114632"/>
                <a:gd name="csY13" fmla="*/ 147839 h 182455"/>
                <a:gd name="csX14" fmla="*/ 57840 w 114632"/>
                <a:gd name="csY14" fmla="*/ 156897 h 182455"/>
                <a:gd name="csX15" fmla="*/ 81121 w 114632"/>
                <a:gd name="csY15" fmla="*/ 182518 h 182455"/>
                <a:gd name="csX16" fmla="*/ 101112 w 114632"/>
                <a:gd name="csY16" fmla="*/ 168802 h 182455"/>
                <a:gd name="csX17" fmla="*/ 110222 w 114632"/>
                <a:gd name="csY17" fmla="*/ 142663 h 182455"/>
                <a:gd name="csX18" fmla="*/ 107185 w 114632"/>
                <a:gd name="csY18" fmla="*/ 140075 h 182455"/>
                <a:gd name="csX19" fmla="*/ 103642 w 114632"/>
                <a:gd name="csY19" fmla="*/ 144733 h 182455"/>
                <a:gd name="csX20" fmla="*/ 81627 w 114632"/>
                <a:gd name="csY20" fmla="*/ 176825 h 182455"/>
                <a:gd name="csX21" fmla="*/ 73529 w 114632"/>
                <a:gd name="csY21" fmla="*/ 164661 h 182455"/>
                <a:gd name="csX22" fmla="*/ 75554 w 114632"/>
                <a:gd name="csY22" fmla="*/ 150168 h 182455"/>
                <a:gd name="csX23" fmla="*/ 76566 w 114632"/>
                <a:gd name="csY23" fmla="*/ 142145 h 182455"/>
                <a:gd name="csX24" fmla="*/ 39114 w 114632"/>
                <a:gd name="csY24" fmla="*/ 114971 h 182455"/>
                <a:gd name="csX25" fmla="*/ 60877 w 114632"/>
                <a:gd name="csY25" fmla="*/ 95820 h 182455"/>
                <a:gd name="csX26" fmla="*/ 97063 w 114632"/>
                <a:gd name="csY26" fmla="*/ 70975 h 182455"/>
                <a:gd name="csX27" fmla="*/ 99340 w 114632"/>
                <a:gd name="csY27" fmla="*/ 71233 h 182455"/>
                <a:gd name="csX28" fmla="*/ 104655 w 114632"/>
                <a:gd name="csY28" fmla="*/ 73304 h 182455"/>
                <a:gd name="csX29" fmla="*/ 105667 w 114632"/>
                <a:gd name="csY29" fmla="*/ 74339 h 182455"/>
                <a:gd name="csX30" fmla="*/ 91243 w 114632"/>
                <a:gd name="csY30" fmla="*/ 88314 h 182455"/>
                <a:gd name="csX31" fmla="*/ 100859 w 114632"/>
                <a:gd name="csY31" fmla="*/ 97372 h 182455"/>
                <a:gd name="csX32" fmla="*/ 114777 w 114632"/>
                <a:gd name="csY32" fmla="*/ 81585 h 182455"/>
                <a:gd name="csX33" fmla="*/ 97569 w 114632"/>
                <a:gd name="csY33" fmla="*/ 65281 h 182455"/>
                <a:gd name="csX34" fmla="*/ 60624 w 114632"/>
                <a:gd name="csY34" fmla="*/ 88056 h 182455"/>
                <a:gd name="csX35" fmla="*/ 32535 w 114632"/>
                <a:gd name="csY35" fmla="*/ 112124 h 182455"/>
                <a:gd name="csX36" fmla="*/ 58852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52" y="2910"/>
                  </a:moveTo>
                  <a:cubicBezTo>
                    <a:pt x="58852" y="2651"/>
                    <a:pt x="58852" y="63"/>
                    <a:pt x="55563" y="63"/>
                  </a:cubicBezTo>
                  <a:cubicBezTo>
                    <a:pt x="49742" y="63"/>
                    <a:pt x="31270" y="2133"/>
                    <a:pt x="24690" y="2651"/>
                  </a:cubicBezTo>
                  <a:cubicBezTo>
                    <a:pt x="22666" y="2910"/>
                    <a:pt x="19882" y="3168"/>
                    <a:pt x="19882" y="7827"/>
                  </a:cubicBezTo>
                  <a:cubicBezTo>
                    <a:pt x="19882" y="10932"/>
                    <a:pt x="22160" y="10932"/>
                    <a:pt x="25956" y="10932"/>
                  </a:cubicBezTo>
                  <a:cubicBezTo>
                    <a:pt x="38102" y="10932"/>
                    <a:pt x="38608" y="12744"/>
                    <a:pt x="38608" y="15332"/>
                  </a:cubicBezTo>
                  <a:lnTo>
                    <a:pt x="37849" y="20508"/>
                  </a:lnTo>
                  <a:lnTo>
                    <a:pt x="1157" y="169578"/>
                  </a:lnTo>
                  <a:cubicBezTo>
                    <a:pt x="144" y="173201"/>
                    <a:pt x="144" y="173719"/>
                    <a:pt x="144" y="175272"/>
                  </a:cubicBezTo>
                  <a:cubicBezTo>
                    <a:pt x="144" y="181224"/>
                    <a:pt x="5205" y="182518"/>
                    <a:pt x="7483" y="182518"/>
                  </a:cubicBezTo>
                  <a:cubicBezTo>
                    <a:pt x="10773" y="182518"/>
                    <a:pt x="14568" y="180189"/>
                    <a:pt x="16087" y="177083"/>
                  </a:cubicBezTo>
                  <a:cubicBezTo>
                    <a:pt x="17352" y="174754"/>
                    <a:pt x="28739" y="126876"/>
                    <a:pt x="30258" y="120406"/>
                  </a:cubicBezTo>
                  <a:cubicBezTo>
                    <a:pt x="38861" y="121182"/>
                    <a:pt x="59611" y="125323"/>
                    <a:pt x="59611" y="142404"/>
                  </a:cubicBezTo>
                  <a:cubicBezTo>
                    <a:pt x="59611" y="144216"/>
                    <a:pt x="59611" y="145251"/>
                    <a:pt x="58852" y="147839"/>
                  </a:cubicBezTo>
                  <a:cubicBezTo>
                    <a:pt x="58346" y="150944"/>
                    <a:pt x="57840" y="154050"/>
                    <a:pt x="57840" y="156897"/>
                  </a:cubicBezTo>
                  <a:cubicBezTo>
                    <a:pt x="57840" y="172166"/>
                    <a:pt x="67962" y="182518"/>
                    <a:pt x="81121" y="182518"/>
                  </a:cubicBezTo>
                  <a:cubicBezTo>
                    <a:pt x="88712" y="182518"/>
                    <a:pt x="95545" y="178378"/>
                    <a:pt x="101112" y="168802"/>
                  </a:cubicBezTo>
                  <a:cubicBezTo>
                    <a:pt x="107438" y="157415"/>
                    <a:pt x="110222" y="143180"/>
                    <a:pt x="110222" y="142663"/>
                  </a:cubicBezTo>
                  <a:cubicBezTo>
                    <a:pt x="110222" y="140075"/>
                    <a:pt x="107944" y="140075"/>
                    <a:pt x="107185" y="140075"/>
                  </a:cubicBezTo>
                  <a:cubicBezTo>
                    <a:pt x="104655" y="140075"/>
                    <a:pt x="104402" y="141110"/>
                    <a:pt x="103642" y="144733"/>
                  </a:cubicBezTo>
                  <a:cubicBezTo>
                    <a:pt x="98581" y="163626"/>
                    <a:pt x="92761" y="176825"/>
                    <a:pt x="81627" y="176825"/>
                  </a:cubicBezTo>
                  <a:cubicBezTo>
                    <a:pt x="76819" y="176825"/>
                    <a:pt x="73529" y="173978"/>
                    <a:pt x="73529" y="164661"/>
                  </a:cubicBezTo>
                  <a:cubicBezTo>
                    <a:pt x="73529" y="160261"/>
                    <a:pt x="74541" y="154309"/>
                    <a:pt x="75554" y="150168"/>
                  </a:cubicBezTo>
                  <a:cubicBezTo>
                    <a:pt x="76566" y="145768"/>
                    <a:pt x="76566" y="144733"/>
                    <a:pt x="76566" y="142145"/>
                  </a:cubicBezTo>
                  <a:cubicBezTo>
                    <a:pt x="76566" y="125323"/>
                    <a:pt x="60624" y="117818"/>
                    <a:pt x="39114" y="114971"/>
                  </a:cubicBezTo>
                  <a:cubicBezTo>
                    <a:pt x="46959" y="110312"/>
                    <a:pt x="55057" y="102031"/>
                    <a:pt x="60877" y="95820"/>
                  </a:cubicBezTo>
                  <a:cubicBezTo>
                    <a:pt x="73023" y="82103"/>
                    <a:pt x="84664" y="70975"/>
                    <a:pt x="97063" y="70975"/>
                  </a:cubicBezTo>
                  <a:cubicBezTo>
                    <a:pt x="98581" y="70975"/>
                    <a:pt x="98834" y="70975"/>
                    <a:pt x="99340" y="71233"/>
                  </a:cubicBezTo>
                  <a:cubicBezTo>
                    <a:pt x="102377" y="71751"/>
                    <a:pt x="102630" y="71751"/>
                    <a:pt x="104655" y="73304"/>
                  </a:cubicBezTo>
                  <a:cubicBezTo>
                    <a:pt x="105161" y="73563"/>
                    <a:pt x="105161" y="73821"/>
                    <a:pt x="105667" y="74339"/>
                  </a:cubicBezTo>
                  <a:cubicBezTo>
                    <a:pt x="93520" y="75115"/>
                    <a:pt x="91243" y="85209"/>
                    <a:pt x="91243" y="88314"/>
                  </a:cubicBezTo>
                  <a:cubicBezTo>
                    <a:pt x="91243" y="92455"/>
                    <a:pt x="94026" y="97372"/>
                    <a:pt x="100859" y="97372"/>
                  </a:cubicBezTo>
                  <a:cubicBezTo>
                    <a:pt x="107438" y="97372"/>
                    <a:pt x="114777" y="91679"/>
                    <a:pt x="114777" y="81585"/>
                  </a:cubicBezTo>
                  <a:cubicBezTo>
                    <a:pt x="114777" y="73821"/>
                    <a:pt x="108956" y="65281"/>
                    <a:pt x="97569" y="65281"/>
                  </a:cubicBezTo>
                  <a:cubicBezTo>
                    <a:pt x="90484" y="65281"/>
                    <a:pt x="78843" y="67351"/>
                    <a:pt x="60624" y="88056"/>
                  </a:cubicBezTo>
                  <a:cubicBezTo>
                    <a:pt x="52020" y="97890"/>
                    <a:pt x="42151" y="108242"/>
                    <a:pt x="32535" y="112124"/>
                  </a:cubicBezTo>
                  <a:lnTo>
                    <a:pt x="58852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AA28B19-AC9A-85BE-8BE2-08F41FF6618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689730" y="3465029"/>
              <a:ext cx="108229" cy="81703"/>
            </a:xfrm>
            <a:custGeom>
              <a:avLst/>
              <a:gdLst>
                <a:gd name="csX0" fmla="*/ 13435 w 108229"/>
                <a:gd name="csY0" fmla="*/ 68543 h 81703"/>
                <a:gd name="csX1" fmla="*/ 11663 w 108229"/>
                <a:gd name="csY1" fmla="*/ 75971 h 81703"/>
                <a:gd name="csX2" fmla="*/ 17686 w 108229"/>
                <a:gd name="csY2" fmla="*/ 81768 h 81703"/>
                <a:gd name="csX3" fmla="*/ 24594 w 108229"/>
                <a:gd name="csY3" fmla="*/ 77783 h 81703"/>
                <a:gd name="csX4" fmla="*/ 27783 w 108229"/>
                <a:gd name="csY4" fmla="*/ 66551 h 81703"/>
                <a:gd name="csX5" fmla="*/ 31680 w 108229"/>
                <a:gd name="csY5" fmla="*/ 50246 h 81703"/>
                <a:gd name="csX6" fmla="*/ 34691 w 108229"/>
                <a:gd name="csY6" fmla="*/ 38108 h 81703"/>
                <a:gd name="csX7" fmla="*/ 42131 w 108229"/>
                <a:gd name="csY7" fmla="*/ 21804 h 81703"/>
                <a:gd name="csX8" fmla="*/ 68701 w 108229"/>
                <a:gd name="csY8" fmla="*/ 5137 h 81703"/>
                <a:gd name="csX9" fmla="*/ 79152 w 108229"/>
                <a:gd name="csY9" fmla="*/ 17818 h 81703"/>
                <a:gd name="csX10" fmla="*/ 68701 w 108229"/>
                <a:gd name="csY10" fmla="*/ 56406 h 81703"/>
                <a:gd name="csX11" fmla="*/ 66044 w 108229"/>
                <a:gd name="csY11" fmla="*/ 66188 h 81703"/>
                <a:gd name="csX12" fmla="*/ 82872 w 108229"/>
                <a:gd name="csY12" fmla="*/ 81768 h 81703"/>
                <a:gd name="csX13" fmla="*/ 108380 w 108229"/>
                <a:gd name="csY13" fmla="*/ 54050 h 81703"/>
                <a:gd name="csX14" fmla="*/ 105545 w 108229"/>
                <a:gd name="csY14" fmla="*/ 51695 h 81703"/>
                <a:gd name="csX15" fmla="*/ 102180 w 108229"/>
                <a:gd name="csY15" fmla="*/ 54775 h 81703"/>
                <a:gd name="csX16" fmla="*/ 83403 w 108229"/>
                <a:gd name="csY16" fmla="*/ 76696 h 81703"/>
                <a:gd name="csX17" fmla="*/ 78975 w 108229"/>
                <a:gd name="csY17" fmla="*/ 70355 h 81703"/>
                <a:gd name="csX18" fmla="*/ 83049 w 108229"/>
                <a:gd name="csY18" fmla="*/ 55681 h 81703"/>
                <a:gd name="csX19" fmla="*/ 92437 w 108229"/>
                <a:gd name="csY19" fmla="*/ 20717 h 81703"/>
                <a:gd name="csX20" fmla="*/ 69410 w 108229"/>
                <a:gd name="csY20" fmla="*/ 64 h 81703"/>
                <a:gd name="csX21" fmla="*/ 39474 w 108229"/>
                <a:gd name="csY21" fmla="*/ 16550 h 81703"/>
                <a:gd name="csX22" fmla="*/ 20520 w 108229"/>
                <a:gd name="csY22" fmla="*/ 64 h 81703"/>
                <a:gd name="csX23" fmla="*/ 6527 w 108229"/>
                <a:gd name="csY23" fmla="*/ 9847 h 81703"/>
                <a:gd name="csX24" fmla="*/ 150 w 108229"/>
                <a:gd name="csY24" fmla="*/ 27782 h 81703"/>
                <a:gd name="csX25" fmla="*/ 3161 w 108229"/>
                <a:gd name="csY25" fmla="*/ 30137 h 81703"/>
                <a:gd name="csX26" fmla="*/ 7058 w 108229"/>
                <a:gd name="csY26" fmla="*/ 24702 h 81703"/>
                <a:gd name="csX27" fmla="*/ 19989 w 108229"/>
                <a:gd name="csY27" fmla="*/ 5137 h 81703"/>
                <a:gd name="csX28" fmla="*/ 25834 w 108229"/>
                <a:gd name="csY28" fmla="*/ 14014 h 81703"/>
                <a:gd name="csX29" fmla="*/ 23000 w 108229"/>
                <a:gd name="csY29" fmla="*/ 29050 h 81703"/>
                <a:gd name="csX30" fmla="*/ 19103 w 108229"/>
                <a:gd name="csY30" fmla="*/ 45355 h 81703"/>
                <a:gd name="csX31" fmla="*/ 13435 w 108229"/>
                <a:gd name="csY31" fmla="*/ 68543 h 81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1703">
                  <a:moveTo>
                    <a:pt x="13435" y="68543"/>
                  </a:moveTo>
                  <a:cubicBezTo>
                    <a:pt x="12726" y="70898"/>
                    <a:pt x="11663" y="75427"/>
                    <a:pt x="11663" y="75971"/>
                  </a:cubicBezTo>
                  <a:cubicBezTo>
                    <a:pt x="11663" y="79957"/>
                    <a:pt x="14852" y="81768"/>
                    <a:pt x="17686" y="81768"/>
                  </a:cubicBezTo>
                  <a:cubicBezTo>
                    <a:pt x="20875" y="81768"/>
                    <a:pt x="23709" y="79413"/>
                    <a:pt x="24594" y="77783"/>
                  </a:cubicBezTo>
                  <a:cubicBezTo>
                    <a:pt x="25480" y="76152"/>
                    <a:pt x="26897" y="70355"/>
                    <a:pt x="27783" y="66551"/>
                  </a:cubicBezTo>
                  <a:cubicBezTo>
                    <a:pt x="28668" y="63108"/>
                    <a:pt x="30617" y="54775"/>
                    <a:pt x="31680" y="50246"/>
                  </a:cubicBezTo>
                  <a:cubicBezTo>
                    <a:pt x="32743" y="46260"/>
                    <a:pt x="33805" y="42275"/>
                    <a:pt x="34691" y="38108"/>
                  </a:cubicBezTo>
                  <a:cubicBezTo>
                    <a:pt x="36640" y="30681"/>
                    <a:pt x="36994" y="29231"/>
                    <a:pt x="42131" y="21804"/>
                  </a:cubicBezTo>
                  <a:cubicBezTo>
                    <a:pt x="47091" y="14557"/>
                    <a:pt x="55416" y="5137"/>
                    <a:pt x="68701" y="5137"/>
                  </a:cubicBezTo>
                  <a:cubicBezTo>
                    <a:pt x="78975" y="5137"/>
                    <a:pt x="79152" y="14376"/>
                    <a:pt x="79152" y="17818"/>
                  </a:cubicBezTo>
                  <a:cubicBezTo>
                    <a:pt x="79152" y="28688"/>
                    <a:pt x="71535" y="48797"/>
                    <a:pt x="68701" y="56406"/>
                  </a:cubicBezTo>
                  <a:cubicBezTo>
                    <a:pt x="66753" y="61478"/>
                    <a:pt x="66044" y="63108"/>
                    <a:pt x="66044" y="66188"/>
                  </a:cubicBezTo>
                  <a:cubicBezTo>
                    <a:pt x="66044" y="75790"/>
                    <a:pt x="73838" y="81768"/>
                    <a:pt x="82872" y="81768"/>
                  </a:cubicBezTo>
                  <a:cubicBezTo>
                    <a:pt x="100586" y="81768"/>
                    <a:pt x="108380" y="56768"/>
                    <a:pt x="108380" y="54050"/>
                  </a:cubicBezTo>
                  <a:cubicBezTo>
                    <a:pt x="108380" y="51695"/>
                    <a:pt x="106077" y="51695"/>
                    <a:pt x="105545" y="51695"/>
                  </a:cubicBezTo>
                  <a:cubicBezTo>
                    <a:pt x="103066" y="51695"/>
                    <a:pt x="102888" y="52782"/>
                    <a:pt x="102180" y="54775"/>
                  </a:cubicBezTo>
                  <a:cubicBezTo>
                    <a:pt x="98106" y="69268"/>
                    <a:pt x="90489" y="76696"/>
                    <a:pt x="83403" y="76696"/>
                  </a:cubicBezTo>
                  <a:cubicBezTo>
                    <a:pt x="79684" y="76696"/>
                    <a:pt x="78975" y="74159"/>
                    <a:pt x="78975" y="70355"/>
                  </a:cubicBezTo>
                  <a:cubicBezTo>
                    <a:pt x="78975" y="66188"/>
                    <a:pt x="79861" y="63833"/>
                    <a:pt x="83049" y="55681"/>
                  </a:cubicBezTo>
                  <a:cubicBezTo>
                    <a:pt x="85175" y="50065"/>
                    <a:pt x="92437" y="30862"/>
                    <a:pt x="92437" y="20717"/>
                  </a:cubicBezTo>
                  <a:cubicBezTo>
                    <a:pt x="92437" y="3144"/>
                    <a:pt x="78798" y="64"/>
                    <a:pt x="69410" y="64"/>
                  </a:cubicBezTo>
                  <a:cubicBezTo>
                    <a:pt x="54707" y="64"/>
                    <a:pt x="44788" y="9303"/>
                    <a:pt x="39474" y="16550"/>
                  </a:cubicBezTo>
                  <a:cubicBezTo>
                    <a:pt x="38234" y="4050"/>
                    <a:pt x="27783" y="64"/>
                    <a:pt x="20520" y="64"/>
                  </a:cubicBezTo>
                  <a:cubicBezTo>
                    <a:pt x="12903" y="64"/>
                    <a:pt x="8829" y="5680"/>
                    <a:pt x="6527" y="9847"/>
                  </a:cubicBezTo>
                  <a:cubicBezTo>
                    <a:pt x="2630" y="16550"/>
                    <a:pt x="150" y="26876"/>
                    <a:pt x="150" y="27782"/>
                  </a:cubicBezTo>
                  <a:cubicBezTo>
                    <a:pt x="150" y="30137"/>
                    <a:pt x="2630" y="30137"/>
                    <a:pt x="3161" y="30137"/>
                  </a:cubicBezTo>
                  <a:cubicBezTo>
                    <a:pt x="5641" y="30137"/>
                    <a:pt x="5818" y="29594"/>
                    <a:pt x="7058" y="24702"/>
                  </a:cubicBezTo>
                  <a:cubicBezTo>
                    <a:pt x="9715" y="14014"/>
                    <a:pt x="13081" y="5137"/>
                    <a:pt x="19989" y="5137"/>
                  </a:cubicBezTo>
                  <a:cubicBezTo>
                    <a:pt x="24594" y="5137"/>
                    <a:pt x="25834" y="9122"/>
                    <a:pt x="25834" y="14014"/>
                  </a:cubicBezTo>
                  <a:cubicBezTo>
                    <a:pt x="25834" y="17456"/>
                    <a:pt x="24240" y="24159"/>
                    <a:pt x="23000" y="29050"/>
                  </a:cubicBezTo>
                  <a:cubicBezTo>
                    <a:pt x="21760" y="33941"/>
                    <a:pt x="19989" y="41369"/>
                    <a:pt x="19103" y="45355"/>
                  </a:cubicBezTo>
                  <a:lnTo>
                    <a:pt x="13435" y="68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49ABF70-FDE5-A28A-1596-D9930D0CE28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33067" y="3312000"/>
              <a:ext cx="56430" cy="258802"/>
            </a:xfrm>
            <a:custGeom>
              <a:avLst/>
              <a:gdLst>
                <a:gd name="csX0" fmla="*/ 55320 w 56430"/>
                <a:gd name="csY0" fmla="*/ 133864 h 258802"/>
                <a:gd name="csX1" fmla="*/ 56585 w 56430"/>
                <a:gd name="csY1" fmla="*/ 129464 h 258802"/>
                <a:gd name="csX2" fmla="*/ 55320 w 56430"/>
                <a:gd name="csY2" fmla="*/ 125064 h 258802"/>
                <a:gd name="csX3" fmla="*/ 11036 w 56430"/>
                <a:gd name="csY3" fmla="*/ 6015 h 258802"/>
                <a:gd name="csX4" fmla="*/ 5216 w 56430"/>
                <a:gd name="csY4" fmla="*/ 63 h 258802"/>
                <a:gd name="csX5" fmla="*/ 155 w 56430"/>
                <a:gd name="csY5" fmla="*/ 5239 h 258802"/>
                <a:gd name="csX6" fmla="*/ 1420 w 56430"/>
                <a:gd name="csY6" fmla="*/ 9380 h 258802"/>
                <a:gd name="csX7" fmla="*/ 46210 w 56430"/>
                <a:gd name="csY7" fmla="*/ 129464 h 258802"/>
                <a:gd name="csX8" fmla="*/ 1420 w 56430"/>
                <a:gd name="csY8" fmla="*/ 249031 h 258802"/>
                <a:gd name="csX9" fmla="*/ 155 w 56430"/>
                <a:gd name="csY9" fmla="*/ 253689 h 258802"/>
                <a:gd name="csX10" fmla="*/ 5216 w 56430"/>
                <a:gd name="csY10" fmla="*/ 258865 h 258802"/>
                <a:gd name="csX11" fmla="*/ 10530 w 56430"/>
                <a:gd name="csY11" fmla="*/ 253689 h 258802"/>
                <a:gd name="csX12" fmla="*/ 5532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320" y="133864"/>
                  </a:moveTo>
                  <a:cubicBezTo>
                    <a:pt x="56585" y="130758"/>
                    <a:pt x="56585" y="130240"/>
                    <a:pt x="56585" y="129464"/>
                  </a:cubicBezTo>
                  <a:cubicBezTo>
                    <a:pt x="56585" y="128687"/>
                    <a:pt x="56585" y="128170"/>
                    <a:pt x="55320" y="125064"/>
                  </a:cubicBezTo>
                  <a:lnTo>
                    <a:pt x="11036" y="6015"/>
                  </a:lnTo>
                  <a:cubicBezTo>
                    <a:pt x="9518" y="1616"/>
                    <a:pt x="8000" y="63"/>
                    <a:pt x="5216" y="63"/>
                  </a:cubicBezTo>
                  <a:cubicBezTo>
                    <a:pt x="2433" y="63"/>
                    <a:pt x="155" y="2392"/>
                    <a:pt x="155" y="5239"/>
                  </a:cubicBezTo>
                  <a:cubicBezTo>
                    <a:pt x="155" y="6015"/>
                    <a:pt x="155" y="6533"/>
                    <a:pt x="1420" y="9380"/>
                  </a:cubicBezTo>
                  <a:lnTo>
                    <a:pt x="46210" y="129464"/>
                  </a:lnTo>
                  <a:lnTo>
                    <a:pt x="1420" y="249031"/>
                  </a:lnTo>
                  <a:cubicBezTo>
                    <a:pt x="155" y="251877"/>
                    <a:pt x="155" y="252395"/>
                    <a:pt x="155" y="253689"/>
                  </a:cubicBezTo>
                  <a:cubicBezTo>
                    <a:pt x="155" y="256536"/>
                    <a:pt x="2433" y="258865"/>
                    <a:pt x="5216" y="258865"/>
                  </a:cubicBezTo>
                  <a:cubicBezTo>
                    <a:pt x="8506" y="258865"/>
                    <a:pt x="9518" y="256277"/>
                    <a:pt x="10530" y="253689"/>
                  </a:cubicBezTo>
                  <a:lnTo>
                    <a:pt x="5532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80F6AA8-650D-4146-557D-E631AE5D8DD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929249" y="3458016"/>
              <a:ext cx="71739" cy="127537"/>
            </a:xfrm>
            <a:custGeom>
              <a:avLst/>
              <a:gdLst>
                <a:gd name="csX0" fmla="*/ 35232 w 71739"/>
                <a:gd name="csY0" fmla="*/ 5501 h 127537"/>
                <a:gd name="csX1" fmla="*/ 35940 w 71739"/>
                <a:gd name="csY1" fmla="*/ 2602 h 127537"/>
                <a:gd name="csX2" fmla="*/ 33106 w 71739"/>
                <a:gd name="csY2" fmla="*/ 66 h 127537"/>
                <a:gd name="csX3" fmla="*/ 10433 w 71739"/>
                <a:gd name="csY3" fmla="*/ 1877 h 127537"/>
                <a:gd name="csX4" fmla="*/ 6536 w 71739"/>
                <a:gd name="csY4" fmla="*/ 6044 h 127537"/>
                <a:gd name="csX5" fmla="*/ 11141 w 71739"/>
                <a:gd name="csY5" fmla="*/ 8580 h 127537"/>
                <a:gd name="csX6" fmla="*/ 19644 w 71739"/>
                <a:gd name="csY6" fmla="*/ 11298 h 127537"/>
                <a:gd name="csX7" fmla="*/ 16810 w 71739"/>
                <a:gd name="csY7" fmla="*/ 23979 h 127537"/>
                <a:gd name="csX8" fmla="*/ 12736 w 71739"/>
                <a:gd name="csY8" fmla="*/ 40646 h 127537"/>
                <a:gd name="csX9" fmla="*/ 1045 w 71739"/>
                <a:gd name="csY9" fmla="*/ 88835 h 127537"/>
                <a:gd name="csX10" fmla="*/ 159 w 71739"/>
                <a:gd name="csY10" fmla="*/ 97712 h 127537"/>
                <a:gd name="csX11" fmla="*/ 26198 w 71739"/>
                <a:gd name="csY11" fmla="*/ 127603 h 127537"/>
                <a:gd name="csX12" fmla="*/ 71899 w 71739"/>
                <a:gd name="csY12" fmla="*/ 76154 h 127537"/>
                <a:gd name="csX13" fmla="*/ 45329 w 71739"/>
                <a:gd name="csY13" fmla="*/ 45900 h 127537"/>
                <a:gd name="csX14" fmla="*/ 23009 w 71739"/>
                <a:gd name="csY14" fmla="*/ 55864 h 127537"/>
                <a:gd name="csX15" fmla="*/ 35232 w 71739"/>
                <a:gd name="csY15" fmla="*/ 5501 h 127537"/>
                <a:gd name="csX16" fmla="*/ 26375 w 71739"/>
                <a:gd name="csY16" fmla="*/ 122531 h 127537"/>
                <a:gd name="csX17" fmla="*/ 12736 w 71739"/>
                <a:gd name="csY17" fmla="*/ 104052 h 127537"/>
                <a:gd name="csX18" fmla="*/ 19290 w 71739"/>
                <a:gd name="csY18" fmla="*/ 70719 h 127537"/>
                <a:gd name="csX19" fmla="*/ 23718 w 71739"/>
                <a:gd name="csY19" fmla="*/ 62929 h 127537"/>
                <a:gd name="csX20" fmla="*/ 44797 w 71739"/>
                <a:gd name="csY20" fmla="*/ 50972 h 127537"/>
                <a:gd name="csX21" fmla="*/ 57728 w 71739"/>
                <a:gd name="csY21" fmla="*/ 68545 h 127537"/>
                <a:gd name="csX22" fmla="*/ 48517 w 71739"/>
                <a:gd name="csY22" fmla="*/ 104958 h 127537"/>
                <a:gd name="csX23" fmla="*/ 2637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232" y="5501"/>
                  </a:moveTo>
                  <a:cubicBezTo>
                    <a:pt x="35409" y="5138"/>
                    <a:pt x="35940" y="2783"/>
                    <a:pt x="35940" y="2602"/>
                  </a:cubicBezTo>
                  <a:cubicBezTo>
                    <a:pt x="35940" y="1696"/>
                    <a:pt x="35232" y="66"/>
                    <a:pt x="33106" y="66"/>
                  </a:cubicBezTo>
                  <a:cubicBezTo>
                    <a:pt x="29563" y="66"/>
                    <a:pt x="14861" y="1515"/>
                    <a:pt x="10433" y="1877"/>
                  </a:cubicBezTo>
                  <a:cubicBezTo>
                    <a:pt x="9016" y="2059"/>
                    <a:pt x="6536" y="2240"/>
                    <a:pt x="6536" y="6044"/>
                  </a:cubicBezTo>
                  <a:cubicBezTo>
                    <a:pt x="6536" y="8580"/>
                    <a:pt x="9016" y="8580"/>
                    <a:pt x="11141" y="8580"/>
                  </a:cubicBezTo>
                  <a:cubicBezTo>
                    <a:pt x="19644" y="8580"/>
                    <a:pt x="19644" y="9848"/>
                    <a:pt x="19644" y="11298"/>
                  </a:cubicBezTo>
                  <a:cubicBezTo>
                    <a:pt x="19644" y="12566"/>
                    <a:pt x="17873" y="19812"/>
                    <a:pt x="16810" y="23979"/>
                  </a:cubicBezTo>
                  <a:lnTo>
                    <a:pt x="12736" y="40646"/>
                  </a:lnTo>
                  <a:cubicBezTo>
                    <a:pt x="11141" y="46805"/>
                    <a:pt x="1399" y="86480"/>
                    <a:pt x="1045" y="88835"/>
                  </a:cubicBezTo>
                  <a:cubicBezTo>
                    <a:pt x="159" y="93183"/>
                    <a:pt x="159" y="95538"/>
                    <a:pt x="159" y="97712"/>
                  </a:cubicBezTo>
                  <a:cubicBezTo>
                    <a:pt x="159" y="116009"/>
                    <a:pt x="11496" y="127603"/>
                    <a:pt x="26198" y="127603"/>
                  </a:cubicBezTo>
                  <a:cubicBezTo>
                    <a:pt x="48340" y="127603"/>
                    <a:pt x="71899" y="102966"/>
                    <a:pt x="71899" y="76154"/>
                  </a:cubicBezTo>
                  <a:cubicBezTo>
                    <a:pt x="71899" y="54958"/>
                    <a:pt x="57551" y="45900"/>
                    <a:pt x="45329" y="45900"/>
                  </a:cubicBezTo>
                  <a:cubicBezTo>
                    <a:pt x="36117" y="45900"/>
                    <a:pt x="28324" y="51153"/>
                    <a:pt x="23009" y="55864"/>
                  </a:cubicBezTo>
                  <a:lnTo>
                    <a:pt x="35232" y="5501"/>
                  </a:lnTo>
                  <a:close/>
                  <a:moveTo>
                    <a:pt x="26375" y="122531"/>
                  </a:moveTo>
                  <a:cubicBezTo>
                    <a:pt x="17695" y="122531"/>
                    <a:pt x="12736" y="114741"/>
                    <a:pt x="12736" y="104052"/>
                  </a:cubicBezTo>
                  <a:cubicBezTo>
                    <a:pt x="12736" y="97350"/>
                    <a:pt x="14330" y="91190"/>
                    <a:pt x="19290" y="70719"/>
                  </a:cubicBezTo>
                  <a:cubicBezTo>
                    <a:pt x="20352" y="67277"/>
                    <a:pt x="20352" y="66914"/>
                    <a:pt x="23718" y="62929"/>
                  </a:cubicBezTo>
                  <a:cubicBezTo>
                    <a:pt x="30449" y="54958"/>
                    <a:pt x="38420" y="50972"/>
                    <a:pt x="44797" y="50972"/>
                  </a:cubicBezTo>
                  <a:cubicBezTo>
                    <a:pt x="51705" y="50972"/>
                    <a:pt x="57728" y="56226"/>
                    <a:pt x="57728" y="68545"/>
                  </a:cubicBezTo>
                  <a:cubicBezTo>
                    <a:pt x="57728" y="75972"/>
                    <a:pt x="53831" y="94451"/>
                    <a:pt x="48517" y="104958"/>
                  </a:cubicBezTo>
                  <a:cubicBezTo>
                    <a:pt x="44266" y="113835"/>
                    <a:pt x="35409" y="122531"/>
                    <a:pt x="2637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7C3CA85-EBAF-D71A-DDF8-40F75DA6590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018062" y="3552427"/>
              <a:ext cx="88567" cy="58618"/>
            </a:xfrm>
            <a:custGeom>
              <a:avLst/>
              <a:gdLst>
                <a:gd name="csX0" fmla="*/ 13321 w 88567"/>
                <a:gd name="csY0" fmla="*/ 44581 h 58618"/>
                <a:gd name="csX1" fmla="*/ 11170 w 88567"/>
                <a:gd name="csY1" fmla="*/ 54156 h 58618"/>
                <a:gd name="csX2" fmla="*/ 15852 w 88567"/>
                <a:gd name="csY2" fmla="*/ 58685 h 58618"/>
                <a:gd name="csX3" fmla="*/ 21925 w 88567"/>
                <a:gd name="csY3" fmla="*/ 54415 h 58618"/>
                <a:gd name="csX4" fmla="*/ 24329 w 88567"/>
                <a:gd name="csY4" fmla="*/ 44322 h 58618"/>
                <a:gd name="csX5" fmla="*/ 28884 w 88567"/>
                <a:gd name="csY5" fmla="*/ 26076 h 58618"/>
                <a:gd name="csX6" fmla="*/ 55075 w 88567"/>
                <a:gd name="csY6" fmla="*/ 4466 h 58618"/>
                <a:gd name="csX7" fmla="*/ 63931 w 88567"/>
                <a:gd name="csY7" fmla="*/ 13783 h 58618"/>
                <a:gd name="csX8" fmla="*/ 55707 w 88567"/>
                <a:gd name="csY8" fmla="*/ 41863 h 58618"/>
                <a:gd name="csX9" fmla="*/ 54442 w 88567"/>
                <a:gd name="csY9" fmla="*/ 47298 h 58618"/>
                <a:gd name="csX10" fmla="*/ 68233 w 88567"/>
                <a:gd name="csY10" fmla="*/ 58685 h 58618"/>
                <a:gd name="csX11" fmla="*/ 88730 w 88567"/>
                <a:gd name="csY11" fmla="*/ 38628 h 58618"/>
                <a:gd name="csX12" fmla="*/ 86073 w 88567"/>
                <a:gd name="csY12" fmla="*/ 36817 h 58618"/>
                <a:gd name="csX13" fmla="*/ 83037 w 88567"/>
                <a:gd name="csY13" fmla="*/ 39793 h 58618"/>
                <a:gd name="csX14" fmla="*/ 68739 w 88567"/>
                <a:gd name="csY14" fmla="*/ 54286 h 58618"/>
                <a:gd name="csX15" fmla="*/ 64944 w 88567"/>
                <a:gd name="csY15" fmla="*/ 49369 h 58618"/>
                <a:gd name="csX16" fmla="*/ 66588 w 88567"/>
                <a:gd name="csY16" fmla="*/ 42510 h 58618"/>
                <a:gd name="csX17" fmla="*/ 74559 w 88567"/>
                <a:gd name="csY17" fmla="*/ 15465 h 58618"/>
                <a:gd name="csX18" fmla="*/ 55834 w 88567"/>
                <a:gd name="csY18" fmla="*/ 67 h 58618"/>
                <a:gd name="csX19" fmla="*/ 31920 w 88567"/>
                <a:gd name="csY19" fmla="*/ 12877 h 58618"/>
                <a:gd name="csX20" fmla="*/ 16484 w 88567"/>
                <a:gd name="csY20" fmla="*/ 67 h 58618"/>
                <a:gd name="csX21" fmla="*/ 162 w 88567"/>
                <a:gd name="csY21" fmla="*/ 20124 h 58618"/>
                <a:gd name="csX22" fmla="*/ 2819 w 88567"/>
                <a:gd name="csY22" fmla="*/ 21936 h 58618"/>
                <a:gd name="csX23" fmla="*/ 5730 w 88567"/>
                <a:gd name="csY23" fmla="*/ 19477 h 58618"/>
                <a:gd name="csX24" fmla="*/ 15852 w 88567"/>
                <a:gd name="csY24" fmla="*/ 4466 h 58618"/>
                <a:gd name="csX25" fmla="*/ 21039 w 88567"/>
                <a:gd name="csY25" fmla="*/ 11325 h 58618"/>
                <a:gd name="csX26" fmla="*/ 19015 w 88567"/>
                <a:gd name="csY26" fmla="*/ 21418 h 58618"/>
                <a:gd name="csX27" fmla="*/ 16231 w 88567"/>
                <a:gd name="csY27" fmla="*/ 33064 h 58618"/>
                <a:gd name="csX28" fmla="*/ 13321 w 88567"/>
                <a:gd name="csY28" fmla="*/ 44581 h 58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88567" h="58618">
                  <a:moveTo>
                    <a:pt x="13321" y="44581"/>
                  </a:moveTo>
                  <a:cubicBezTo>
                    <a:pt x="12562" y="47816"/>
                    <a:pt x="11170" y="53509"/>
                    <a:pt x="11170" y="54156"/>
                  </a:cubicBezTo>
                  <a:cubicBezTo>
                    <a:pt x="11170" y="57003"/>
                    <a:pt x="13448" y="58685"/>
                    <a:pt x="15852" y="58685"/>
                  </a:cubicBezTo>
                  <a:cubicBezTo>
                    <a:pt x="17750" y="58685"/>
                    <a:pt x="20533" y="57650"/>
                    <a:pt x="21925" y="54415"/>
                  </a:cubicBezTo>
                  <a:cubicBezTo>
                    <a:pt x="22051" y="53768"/>
                    <a:pt x="23570" y="47686"/>
                    <a:pt x="24329" y="44322"/>
                  </a:cubicBezTo>
                  <a:cubicBezTo>
                    <a:pt x="28631" y="26853"/>
                    <a:pt x="28631" y="26594"/>
                    <a:pt x="28884" y="26076"/>
                  </a:cubicBezTo>
                  <a:cubicBezTo>
                    <a:pt x="30529" y="22583"/>
                    <a:pt x="39638" y="4466"/>
                    <a:pt x="55075" y="4466"/>
                  </a:cubicBezTo>
                  <a:cubicBezTo>
                    <a:pt x="61274" y="4466"/>
                    <a:pt x="63931" y="7960"/>
                    <a:pt x="63931" y="13783"/>
                  </a:cubicBezTo>
                  <a:cubicBezTo>
                    <a:pt x="63931" y="21159"/>
                    <a:pt x="58617" y="34487"/>
                    <a:pt x="55707" y="41863"/>
                  </a:cubicBezTo>
                  <a:cubicBezTo>
                    <a:pt x="55075" y="43416"/>
                    <a:pt x="54442" y="45098"/>
                    <a:pt x="54442" y="47298"/>
                  </a:cubicBezTo>
                  <a:cubicBezTo>
                    <a:pt x="54442" y="54027"/>
                    <a:pt x="60768" y="58685"/>
                    <a:pt x="68233" y="58685"/>
                  </a:cubicBezTo>
                  <a:cubicBezTo>
                    <a:pt x="81771" y="58685"/>
                    <a:pt x="88730" y="41863"/>
                    <a:pt x="88730" y="38628"/>
                  </a:cubicBezTo>
                  <a:cubicBezTo>
                    <a:pt x="88730" y="36817"/>
                    <a:pt x="86579" y="36817"/>
                    <a:pt x="86073" y="36817"/>
                  </a:cubicBezTo>
                  <a:cubicBezTo>
                    <a:pt x="83922" y="36817"/>
                    <a:pt x="83796" y="37334"/>
                    <a:pt x="83037" y="39793"/>
                  </a:cubicBezTo>
                  <a:cubicBezTo>
                    <a:pt x="80633" y="47557"/>
                    <a:pt x="74813" y="54286"/>
                    <a:pt x="68739" y="54286"/>
                  </a:cubicBezTo>
                  <a:cubicBezTo>
                    <a:pt x="65829" y="54286"/>
                    <a:pt x="64944" y="52215"/>
                    <a:pt x="64944" y="49369"/>
                  </a:cubicBezTo>
                  <a:cubicBezTo>
                    <a:pt x="64944" y="46651"/>
                    <a:pt x="65450" y="45357"/>
                    <a:pt x="66588" y="42510"/>
                  </a:cubicBezTo>
                  <a:cubicBezTo>
                    <a:pt x="68739" y="37334"/>
                    <a:pt x="74559" y="22583"/>
                    <a:pt x="74559" y="15465"/>
                  </a:cubicBezTo>
                  <a:cubicBezTo>
                    <a:pt x="74559" y="5890"/>
                    <a:pt x="67854" y="67"/>
                    <a:pt x="55834" y="67"/>
                  </a:cubicBezTo>
                  <a:cubicBezTo>
                    <a:pt x="44320" y="67"/>
                    <a:pt x="36349" y="7184"/>
                    <a:pt x="31920" y="12877"/>
                  </a:cubicBezTo>
                  <a:cubicBezTo>
                    <a:pt x="31288" y="2267"/>
                    <a:pt x="21166" y="67"/>
                    <a:pt x="16484" y="67"/>
                  </a:cubicBezTo>
                  <a:cubicBezTo>
                    <a:pt x="3832" y="67"/>
                    <a:pt x="162" y="19865"/>
                    <a:pt x="162" y="20124"/>
                  </a:cubicBezTo>
                  <a:cubicBezTo>
                    <a:pt x="162" y="21936"/>
                    <a:pt x="2187" y="21936"/>
                    <a:pt x="2819" y="21936"/>
                  </a:cubicBezTo>
                  <a:cubicBezTo>
                    <a:pt x="4970" y="21936"/>
                    <a:pt x="5223" y="21159"/>
                    <a:pt x="5730" y="19477"/>
                  </a:cubicBezTo>
                  <a:cubicBezTo>
                    <a:pt x="7627" y="11972"/>
                    <a:pt x="10538" y="4466"/>
                    <a:pt x="15852" y="4466"/>
                  </a:cubicBezTo>
                  <a:cubicBezTo>
                    <a:pt x="20153" y="4466"/>
                    <a:pt x="21039" y="8607"/>
                    <a:pt x="21039" y="11325"/>
                  </a:cubicBezTo>
                  <a:cubicBezTo>
                    <a:pt x="21039" y="13136"/>
                    <a:pt x="19774" y="18053"/>
                    <a:pt x="19015" y="21418"/>
                  </a:cubicBezTo>
                  <a:cubicBezTo>
                    <a:pt x="18129" y="24912"/>
                    <a:pt x="16864" y="30217"/>
                    <a:pt x="16231" y="33064"/>
                  </a:cubicBezTo>
                  <a:lnTo>
                    <a:pt x="13321" y="445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sp>
        <p:nvSpPr>
          <p:cNvPr id="385" name="TextBox 384">
            <a:extLst>
              <a:ext uri="{FF2B5EF4-FFF2-40B4-BE49-F238E27FC236}">
                <a16:creationId xmlns:a16="http://schemas.microsoft.com/office/drawing/2014/main" id="{79F9E237-9817-5EC2-ABF5-CF6BD87474D0}"/>
              </a:ext>
            </a:extLst>
          </p:cNvPr>
          <p:cNvSpPr txBox="1"/>
          <p:nvPr/>
        </p:nvSpPr>
        <p:spPr>
          <a:xfrm>
            <a:off x="0" y="830001"/>
            <a:ext cx="1792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Preprocessing:</a:t>
            </a:r>
          </a:p>
        </p:txBody>
      </p: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id="{E2BFED8F-CC2C-03A8-BAB7-45029B58F22E}"/>
              </a:ext>
            </a:extLst>
          </p:cNvPr>
          <p:cNvCxnSpPr>
            <a:cxnSpLocks/>
          </p:cNvCxnSpPr>
          <p:nvPr/>
        </p:nvCxnSpPr>
        <p:spPr>
          <a:xfrm flipH="1">
            <a:off x="1680835" y="5388974"/>
            <a:ext cx="355122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1" name="Group 390" descr="\documentclass{article}&#10;\input{Macros.tex}&#10;\begin{document}&#10;&#10;$k = k_1 k_2 \cdots k_n$&#10;\end{document}" title="IguanaTex Shape Display">
            <a:extLst>
              <a:ext uri="{FF2B5EF4-FFF2-40B4-BE49-F238E27FC236}">
                <a16:creationId xmlns:a16="http://schemas.microsoft.com/office/drawing/2014/main" id="{90C1E7F5-7069-D06A-76A5-3335926A139B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2737845" y="5156522"/>
            <a:ext cx="1581577" cy="222075"/>
            <a:chOff x="4502410" y="4002934"/>
            <a:chExt cx="1581577" cy="222075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66FA50B4-E264-4466-0FEE-A72F4D104CA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502410" y="4002934"/>
              <a:ext cx="114632" cy="183976"/>
            </a:xfrm>
            <a:custGeom>
              <a:avLst/>
              <a:gdLst>
                <a:gd name="csX0" fmla="*/ 58785 w 114632"/>
                <a:gd name="csY0" fmla="*/ 2933 h 183976"/>
                <a:gd name="csX1" fmla="*/ 55495 w 114632"/>
                <a:gd name="csY1" fmla="*/ 63 h 183976"/>
                <a:gd name="csX2" fmla="*/ 24623 w 114632"/>
                <a:gd name="csY2" fmla="*/ 2672 h 183976"/>
                <a:gd name="csX3" fmla="*/ 19815 w 114632"/>
                <a:gd name="csY3" fmla="*/ 7892 h 183976"/>
                <a:gd name="csX4" fmla="*/ 25888 w 114632"/>
                <a:gd name="csY4" fmla="*/ 11023 h 183976"/>
                <a:gd name="csX5" fmla="*/ 38540 w 114632"/>
                <a:gd name="csY5" fmla="*/ 15459 h 183976"/>
                <a:gd name="csX6" fmla="*/ 37781 w 114632"/>
                <a:gd name="csY6" fmla="*/ 20679 h 183976"/>
                <a:gd name="csX7" fmla="*/ 1089 w 114632"/>
                <a:gd name="csY7" fmla="*/ 170991 h 183976"/>
                <a:gd name="csX8" fmla="*/ 77 w 114632"/>
                <a:gd name="csY8" fmla="*/ 176732 h 183976"/>
                <a:gd name="csX9" fmla="*/ 7415 w 114632"/>
                <a:gd name="csY9" fmla="*/ 184039 h 183976"/>
                <a:gd name="csX10" fmla="*/ 16019 w 114632"/>
                <a:gd name="csY10" fmla="*/ 178559 h 183976"/>
                <a:gd name="csX11" fmla="*/ 30190 w 114632"/>
                <a:gd name="csY11" fmla="*/ 121409 h 183976"/>
                <a:gd name="csX12" fmla="*/ 59544 w 114632"/>
                <a:gd name="csY12" fmla="*/ 143590 h 183976"/>
                <a:gd name="csX13" fmla="*/ 58785 w 114632"/>
                <a:gd name="csY13" fmla="*/ 149070 h 183976"/>
                <a:gd name="csX14" fmla="*/ 57772 w 114632"/>
                <a:gd name="csY14" fmla="*/ 158204 h 183976"/>
                <a:gd name="csX15" fmla="*/ 81053 w 114632"/>
                <a:gd name="csY15" fmla="*/ 184039 h 183976"/>
                <a:gd name="csX16" fmla="*/ 101044 w 114632"/>
                <a:gd name="csY16" fmla="*/ 170208 h 183976"/>
                <a:gd name="csX17" fmla="*/ 110154 w 114632"/>
                <a:gd name="csY17" fmla="*/ 143851 h 183976"/>
                <a:gd name="csX18" fmla="*/ 107117 w 114632"/>
                <a:gd name="csY18" fmla="*/ 141242 h 183976"/>
                <a:gd name="csX19" fmla="*/ 103575 w 114632"/>
                <a:gd name="csY19" fmla="*/ 145939 h 183976"/>
                <a:gd name="csX20" fmla="*/ 81559 w 114632"/>
                <a:gd name="csY20" fmla="*/ 178298 h 183976"/>
                <a:gd name="csX21" fmla="*/ 73462 w 114632"/>
                <a:gd name="csY21" fmla="*/ 166033 h 183976"/>
                <a:gd name="csX22" fmla="*/ 75486 w 114632"/>
                <a:gd name="csY22" fmla="*/ 151419 h 183976"/>
                <a:gd name="csX23" fmla="*/ 76498 w 114632"/>
                <a:gd name="csY23" fmla="*/ 143329 h 183976"/>
                <a:gd name="csX24" fmla="*/ 39047 w 114632"/>
                <a:gd name="csY24" fmla="*/ 115929 h 183976"/>
                <a:gd name="csX25" fmla="*/ 60809 w 114632"/>
                <a:gd name="csY25" fmla="*/ 96618 h 183976"/>
                <a:gd name="csX26" fmla="*/ 96995 w 114632"/>
                <a:gd name="csY26" fmla="*/ 71565 h 183976"/>
                <a:gd name="csX27" fmla="*/ 99273 w 114632"/>
                <a:gd name="csY27" fmla="*/ 71826 h 183976"/>
                <a:gd name="csX28" fmla="*/ 104587 w 114632"/>
                <a:gd name="csY28" fmla="*/ 73914 h 183976"/>
                <a:gd name="csX29" fmla="*/ 105599 w 114632"/>
                <a:gd name="csY29" fmla="*/ 74958 h 183976"/>
                <a:gd name="csX30" fmla="*/ 91175 w 114632"/>
                <a:gd name="csY30" fmla="*/ 89050 h 183976"/>
                <a:gd name="csX31" fmla="*/ 100791 w 114632"/>
                <a:gd name="csY31" fmla="*/ 98183 h 183976"/>
                <a:gd name="csX32" fmla="*/ 114709 w 114632"/>
                <a:gd name="csY32" fmla="*/ 82265 h 183976"/>
                <a:gd name="csX33" fmla="*/ 97501 w 114632"/>
                <a:gd name="csY33" fmla="*/ 65824 h 183976"/>
                <a:gd name="csX34" fmla="*/ 60556 w 114632"/>
                <a:gd name="csY34" fmla="*/ 88789 h 183976"/>
                <a:gd name="csX35" fmla="*/ 32467 w 114632"/>
                <a:gd name="csY35" fmla="*/ 113058 h 183976"/>
                <a:gd name="csX36" fmla="*/ 58785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785" y="2933"/>
                  </a:moveTo>
                  <a:cubicBezTo>
                    <a:pt x="58785" y="2672"/>
                    <a:pt x="58785" y="63"/>
                    <a:pt x="55495" y="63"/>
                  </a:cubicBezTo>
                  <a:cubicBezTo>
                    <a:pt x="49675" y="63"/>
                    <a:pt x="31202" y="2150"/>
                    <a:pt x="24623" y="2672"/>
                  </a:cubicBezTo>
                  <a:cubicBezTo>
                    <a:pt x="22598" y="2933"/>
                    <a:pt x="19815" y="3194"/>
                    <a:pt x="19815" y="7892"/>
                  </a:cubicBezTo>
                  <a:cubicBezTo>
                    <a:pt x="19815" y="11023"/>
                    <a:pt x="22092" y="11023"/>
                    <a:pt x="25888" y="11023"/>
                  </a:cubicBezTo>
                  <a:cubicBezTo>
                    <a:pt x="38034" y="11023"/>
                    <a:pt x="38540" y="12850"/>
                    <a:pt x="38540" y="15459"/>
                  </a:cubicBezTo>
                  <a:lnTo>
                    <a:pt x="37781" y="20679"/>
                  </a:lnTo>
                  <a:lnTo>
                    <a:pt x="1089" y="170991"/>
                  </a:lnTo>
                  <a:cubicBezTo>
                    <a:pt x="77" y="174644"/>
                    <a:pt x="77" y="175166"/>
                    <a:pt x="77" y="176732"/>
                  </a:cubicBezTo>
                  <a:cubicBezTo>
                    <a:pt x="77" y="182734"/>
                    <a:pt x="5138" y="184039"/>
                    <a:pt x="7415" y="184039"/>
                  </a:cubicBezTo>
                  <a:cubicBezTo>
                    <a:pt x="10705" y="184039"/>
                    <a:pt x="14501" y="181690"/>
                    <a:pt x="16019" y="178559"/>
                  </a:cubicBezTo>
                  <a:cubicBezTo>
                    <a:pt x="17284" y="176210"/>
                    <a:pt x="28672" y="127933"/>
                    <a:pt x="30190" y="121409"/>
                  </a:cubicBezTo>
                  <a:cubicBezTo>
                    <a:pt x="38794" y="122192"/>
                    <a:pt x="59544" y="126367"/>
                    <a:pt x="59544" y="143590"/>
                  </a:cubicBezTo>
                  <a:cubicBezTo>
                    <a:pt x="59544" y="145417"/>
                    <a:pt x="59544" y="146461"/>
                    <a:pt x="58785" y="149070"/>
                  </a:cubicBezTo>
                  <a:cubicBezTo>
                    <a:pt x="58278" y="152202"/>
                    <a:pt x="57772" y="155333"/>
                    <a:pt x="57772" y="158204"/>
                  </a:cubicBezTo>
                  <a:cubicBezTo>
                    <a:pt x="57772" y="173600"/>
                    <a:pt x="67894" y="184039"/>
                    <a:pt x="81053" y="184039"/>
                  </a:cubicBezTo>
                  <a:cubicBezTo>
                    <a:pt x="88645" y="184039"/>
                    <a:pt x="95477" y="179863"/>
                    <a:pt x="101044" y="170208"/>
                  </a:cubicBezTo>
                  <a:cubicBezTo>
                    <a:pt x="107370" y="158726"/>
                    <a:pt x="110154" y="144373"/>
                    <a:pt x="110154" y="143851"/>
                  </a:cubicBezTo>
                  <a:cubicBezTo>
                    <a:pt x="110154" y="141242"/>
                    <a:pt x="107876" y="141242"/>
                    <a:pt x="107117" y="141242"/>
                  </a:cubicBezTo>
                  <a:cubicBezTo>
                    <a:pt x="104587" y="141242"/>
                    <a:pt x="104334" y="142285"/>
                    <a:pt x="103575" y="145939"/>
                  </a:cubicBezTo>
                  <a:cubicBezTo>
                    <a:pt x="98514" y="164989"/>
                    <a:pt x="92693" y="178298"/>
                    <a:pt x="81559" y="178298"/>
                  </a:cubicBezTo>
                  <a:cubicBezTo>
                    <a:pt x="76751" y="178298"/>
                    <a:pt x="73462" y="175427"/>
                    <a:pt x="73462" y="166033"/>
                  </a:cubicBezTo>
                  <a:cubicBezTo>
                    <a:pt x="73462" y="161596"/>
                    <a:pt x="74474" y="155594"/>
                    <a:pt x="75486" y="151419"/>
                  </a:cubicBezTo>
                  <a:cubicBezTo>
                    <a:pt x="76498" y="146983"/>
                    <a:pt x="76498" y="145939"/>
                    <a:pt x="76498" y="143329"/>
                  </a:cubicBezTo>
                  <a:cubicBezTo>
                    <a:pt x="76498" y="126367"/>
                    <a:pt x="60556" y="118799"/>
                    <a:pt x="39047" y="115929"/>
                  </a:cubicBezTo>
                  <a:cubicBezTo>
                    <a:pt x="46891" y="111231"/>
                    <a:pt x="54989" y="102881"/>
                    <a:pt x="60809" y="96618"/>
                  </a:cubicBezTo>
                  <a:cubicBezTo>
                    <a:pt x="72955" y="82787"/>
                    <a:pt x="84596" y="71565"/>
                    <a:pt x="96995" y="71565"/>
                  </a:cubicBezTo>
                  <a:cubicBezTo>
                    <a:pt x="98514" y="71565"/>
                    <a:pt x="98767" y="71565"/>
                    <a:pt x="99273" y="71826"/>
                  </a:cubicBezTo>
                  <a:cubicBezTo>
                    <a:pt x="102309" y="72348"/>
                    <a:pt x="102562" y="72348"/>
                    <a:pt x="104587" y="73914"/>
                  </a:cubicBezTo>
                  <a:cubicBezTo>
                    <a:pt x="105093" y="74175"/>
                    <a:pt x="105093" y="74436"/>
                    <a:pt x="105599" y="74958"/>
                  </a:cubicBezTo>
                  <a:cubicBezTo>
                    <a:pt x="93453" y="75741"/>
                    <a:pt x="91175" y="85918"/>
                    <a:pt x="91175" y="89050"/>
                  </a:cubicBezTo>
                  <a:cubicBezTo>
                    <a:pt x="91175" y="93225"/>
                    <a:pt x="93959" y="98183"/>
                    <a:pt x="100791" y="98183"/>
                  </a:cubicBezTo>
                  <a:cubicBezTo>
                    <a:pt x="107370" y="98183"/>
                    <a:pt x="114709" y="92442"/>
                    <a:pt x="114709" y="82265"/>
                  </a:cubicBezTo>
                  <a:cubicBezTo>
                    <a:pt x="114709" y="74436"/>
                    <a:pt x="108889" y="65824"/>
                    <a:pt x="97501" y="65824"/>
                  </a:cubicBezTo>
                  <a:cubicBezTo>
                    <a:pt x="90416" y="65824"/>
                    <a:pt x="78776" y="67912"/>
                    <a:pt x="60556" y="88789"/>
                  </a:cubicBezTo>
                  <a:cubicBezTo>
                    <a:pt x="51952" y="98705"/>
                    <a:pt x="42083" y="109144"/>
                    <a:pt x="32467" y="113058"/>
                  </a:cubicBezTo>
                  <a:lnTo>
                    <a:pt x="58785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CF0F561-7EAF-6E09-0357-79264E6F82F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12659" y="4088268"/>
              <a:ext cx="168278" cy="61064"/>
            </a:xfrm>
            <a:custGeom>
              <a:avLst/>
              <a:gdLst>
                <a:gd name="csX0" fmla="*/ 159760 w 168278"/>
                <a:gd name="csY0" fmla="*/ 10501 h 61064"/>
                <a:gd name="csX1" fmla="*/ 168364 w 168278"/>
                <a:gd name="csY1" fmla="*/ 5282 h 61064"/>
                <a:gd name="csX2" fmla="*/ 160013 w 168278"/>
                <a:gd name="csY2" fmla="*/ 63 h 61064"/>
                <a:gd name="csX3" fmla="*/ 8436 w 168278"/>
                <a:gd name="csY3" fmla="*/ 63 h 61064"/>
                <a:gd name="csX4" fmla="*/ 85 w 168278"/>
                <a:gd name="csY4" fmla="*/ 5282 h 61064"/>
                <a:gd name="csX5" fmla="*/ 8689 w 168278"/>
                <a:gd name="csY5" fmla="*/ 10501 h 61064"/>
                <a:gd name="csX6" fmla="*/ 159760 w 168278"/>
                <a:gd name="csY6" fmla="*/ 10501 h 61064"/>
                <a:gd name="csX7" fmla="*/ 160013 w 168278"/>
                <a:gd name="csY7" fmla="*/ 61127 h 61064"/>
                <a:gd name="csX8" fmla="*/ 168364 w 168278"/>
                <a:gd name="csY8" fmla="*/ 55908 h 61064"/>
                <a:gd name="csX9" fmla="*/ 159760 w 168278"/>
                <a:gd name="csY9" fmla="*/ 50689 h 61064"/>
                <a:gd name="csX10" fmla="*/ 8689 w 168278"/>
                <a:gd name="csY10" fmla="*/ 50689 h 61064"/>
                <a:gd name="csX11" fmla="*/ 85 w 168278"/>
                <a:gd name="csY11" fmla="*/ 55908 h 61064"/>
                <a:gd name="csX12" fmla="*/ 8436 w 168278"/>
                <a:gd name="csY12" fmla="*/ 61127 h 61064"/>
                <a:gd name="csX13" fmla="*/ 160013 w 168278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6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6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0B370F6F-44A8-2D18-A5A5-8711552E574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979515" y="4002934"/>
              <a:ext cx="114632" cy="183976"/>
            </a:xfrm>
            <a:custGeom>
              <a:avLst/>
              <a:gdLst>
                <a:gd name="csX0" fmla="*/ 58803 w 114632"/>
                <a:gd name="csY0" fmla="*/ 2933 h 183976"/>
                <a:gd name="csX1" fmla="*/ 55514 w 114632"/>
                <a:gd name="csY1" fmla="*/ 63 h 183976"/>
                <a:gd name="csX2" fmla="*/ 24641 w 114632"/>
                <a:gd name="csY2" fmla="*/ 2672 h 183976"/>
                <a:gd name="csX3" fmla="*/ 19833 w 114632"/>
                <a:gd name="csY3" fmla="*/ 7892 h 183976"/>
                <a:gd name="csX4" fmla="*/ 25907 w 114632"/>
                <a:gd name="csY4" fmla="*/ 11023 h 183976"/>
                <a:gd name="csX5" fmla="*/ 38559 w 114632"/>
                <a:gd name="csY5" fmla="*/ 15459 h 183976"/>
                <a:gd name="csX6" fmla="*/ 37800 w 114632"/>
                <a:gd name="csY6" fmla="*/ 20679 h 183976"/>
                <a:gd name="csX7" fmla="*/ 1108 w 114632"/>
                <a:gd name="csY7" fmla="*/ 170991 h 183976"/>
                <a:gd name="csX8" fmla="*/ 95 w 114632"/>
                <a:gd name="csY8" fmla="*/ 176732 h 183976"/>
                <a:gd name="csX9" fmla="*/ 7434 w 114632"/>
                <a:gd name="csY9" fmla="*/ 184039 h 183976"/>
                <a:gd name="csX10" fmla="*/ 16038 w 114632"/>
                <a:gd name="csY10" fmla="*/ 178559 h 183976"/>
                <a:gd name="csX11" fmla="*/ 30209 w 114632"/>
                <a:gd name="csY11" fmla="*/ 121409 h 183976"/>
                <a:gd name="csX12" fmla="*/ 59563 w 114632"/>
                <a:gd name="csY12" fmla="*/ 143590 h 183976"/>
                <a:gd name="csX13" fmla="*/ 58803 w 114632"/>
                <a:gd name="csY13" fmla="*/ 149070 h 183976"/>
                <a:gd name="csX14" fmla="*/ 57791 w 114632"/>
                <a:gd name="csY14" fmla="*/ 158204 h 183976"/>
                <a:gd name="csX15" fmla="*/ 81072 w 114632"/>
                <a:gd name="csY15" fmla="*/ 184039 h 183976"/>
                <a:gd name="csX16" fmla="*/ 101063 w 114632"/>
                <a:gd name="csY16" fmla="*/ 170208 h 183976"/>
                <a:gd name="csX17" fmla="*/ 110173 w 114632"/>
                <a:gd name="csY17" fmla="*/ 143851 h 183976"/>
                <a:gd name="csX18" fmla="*/ 107136 w 114632"/>
                <a:gd name="csY18" fmla="*/ 141242 h 183976"/>
                <a:gd name="csX19" fmla="*/ 103593 w 114632"/>
                <a:gd name="csY19" fmla="*/ 145939 h 183976"/>
                <a:gd name="csX20" fmla="*/ 81578 w 114632"/>
                <a:gd name="csY20" fmla="*/ 178298 h 183976"/>
                <a:gd name="csX21" fmla="*/ 73480 w 114632"/>
                <a:gd name="csY21" fmla="*/ 166033 h 183976"/>
                <a:gd name="csX22" fmla="*/ 75505 w 114632"/>
                <a:gd name="csY22" fmla="*/ 151419 h 183976"/>
                <a:gd name="csX23" fmla="*/ 76517 w 114632"/>
                <a:gd name="csY23" fmla="*/ 143329 h 183976"/>
                <a:gd name="csX24" fmla="*/ 39065 w 114632"/>
                <a:gd name="csY24" fmla="*/ 115929 h 183976"/>
                <a:gd name="csX25" fmla="*/ 60828 w 114632"/>
                <a:gd name="csY25" fmla="*/ 96618 h 183976"/>
                <a:gd name="csX26" fmla="*/ 97014 w 114632"/>
                <a:gd name="csY26" fmla="*/ 71565 h 183976"/>
                <a:gd name="csX27" fmla="*/ 99292 w 114632"/>
                <a:gd name="csY27" fmla="*/ 71826 h 183976"/>
                <a:gd name="csX28" fmla="*/ 104606 w 114632"/>
                <a:gd name="csY28" fmla="*/ 73914 h 183976"/>
                <a:gd name="csX29" fmla="*/ 105618 w 114632"/>
                <a:gd name="csY29" fmla="*/ 74958 h 183976"/>
                <a:gd name="csX30" fmla="*/ 91194 w 114632"/>
                <a:gd name="csY30" fmla="*/ 89050 h 183976"/>
                <a:gd name="csX31" fmla="*/ 100810 w 114632"/>
                <a:gd name="csY31" fmla="*/ 98183 h 183976"/>
                <a:gd name="csX32" fmla="*/ 114728 w 114632"/>
                <a:gd name="csY32" fmla="*/ 82265 h 183976"/>
                <a:gd name="csX33" fmla="*/ 97520 w 114632"/>
                <a:gd name="csY33" fmla="*/ 65824 h 183976"/>
                <a:gd name="csX34" fmla="*/ 60575 w 114632"/>
                <a:gd name="csY34" fmla="*/ 88789 h 183976"/>
                <a:gd name="csX35" fmla="*/ 32486 w 114632"/>
                <a:gd name="csY35" fmla="*/ 113058 h 183976"/>
                <a:gd name="csX36" fmla="*/ 5880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03" y="2933"/>
                  </a:moveTo>
                  <a:cubicBezTo>
                    <a:pt x="58803" y="2672"/>
                    <a:pt x="58803" y="63"/>
                    <a:pt x="55514" y="63"/>
                  </a:cubicBezTo>
                  <a:cubicBezTo>
                    <a:pt x="49694" y="63"/>
                    <a:pt x="31221" y="2150"/>
                    <a:pt x="24641" y="2672"/>
                  </a:cubicBezTo>
                  <a:cubicBezTo>
                    <a:pt x="22617" y="2933"/>
                    <a:pt x="19833" y="3194"/>
                    <a:pt x="19833" y="7892"/>
                  </a:cubicBezTo>
                  <a:cubicBezTo>
                    <a:pt x="19833" y="11023"/>
                    <a:pt x="22111" y="11023"/>
                    <a:pt x="25907" y="11023"/>
                  </a:cubicBezTo>
                  <a:cubicBezTo>
                    <a:pt x="38053" y="11023"/>
                    <a:pt x="38559" y="12850"/>
                    <a:pt x="38559" y="15459"/>
                  </a:cubicBezTo>
                  <a:lnTo>
                    <a:pt x="37800" y="20679"/>
                  </a:lnTo>
                  <a:lnTo>
                    <a:pt x="1108" y="170991"/>
                  </a:lnTo>
                  <a:cubicBezTo>
                    <a:pt x="95" y="174644"/>
                    <a:pt x="95" y="175166"/>
                    <a:pt x="95" y="176732"/>
                  </a:cubicBezTo>
                  <a:cubicBezTo>
                    <a:pt x="95" y="182734"/>
                    <a:pt x="5157" y="184039"/>
                    <a:pt x="7434" y="184039"/>
                  </a:cubicBezTo>
                  <a:cubicBezTo>
                    <a:pt x="10724" y="184039"/>
                    <a:pt x="14519" y="181690"/>
                    <a:pt x="16038" y="178559"/>
                  </a:cubicBezTo>
                  <a:cubicBezTo>
                    <a:pt x="17303" y="176210"/>
                    <a:pt x="28690" y="127933"/>
                    <a:pt x="30209" y="121409"/>
                  </a:cubicBezTo>
                  <a:cubicBezTo>
                    <a:pt x="38812" y="122192"/>
                    <a:pt x="59563" y="126367"/>
                    <a:pt x="59563" y="143590"/>
                  </a:cubicBezTo>
                  <a:cubicBezTo>
                    <a:pt x="59563" y="145417"/>
                    <a:pt x="59563" y="146461"/>
                    <a:pt x="58803" y="149070"/>
                  </a:cubicBezTo>
                  <a:cubicBezTo>
                    <a:pt x="58297" y="152202"/>
                    <a:pt x="57791" y="155333"/>
                    <a:pt x="57791" y="158204"/>
                  </a:cubicBezTo>
                  <a:cubicBezTo>
                    <a:pt x="57791" y="173600"/>
                    <a:pt x="67913" y="184039"/>
                    <a:pt x="81072" y="184039"/>
                  </a:cubicBezTo>
                  <a:cubicBezTo>
                    <a:pt x="88663" y="184039"/>
                    <a:pt x="95496" y="179863"/>
                    <a:pt x="101063" y="170208"/>
                  </a:cubicBezTo>
                  <a:cubicBezTo>
                    <a:pt x="107389" y="158726"/>
                    <a:pt x="110173" y="144373"/>
                    <a:pt x="110173" y="143851"/>
                  </a:cubicBezTo>
                  <a:cubicBezTo>
                    <a:pt x="110173" y="141242"/>
                    <a:pt x="107895" y="141242"/>
                    <a:pt x="107136" y="141242"/>
                  </a:cubicBezTo>
                  <a:cubicBezTo>
                    <a:pt x="104606" y="141242"/>
                    <a:pt x="104353" y="142285"/>
                    <a:pt x="103593" y="145939"/>
                  </a:cubicBezTo>
                  <a:cubicBezTo>
                    <a:pt x="98532" y="164989"/>
                    <a:pt x="92712" y="178298"/>
                    <a:pt x="81578" y="178298"/>
                  </a:cubicBezTo>
                  <a:cubicBezTo>
                    <a:pt x="76770" y="178298"/>
                    <a:pt x="73480" y="175427"/>
                    <a:pt x="73480" y="166033"/>
                  </a:cubicBezTo>
                  <a:cubicBezTo>
                    <a:pt x="73480" y="161596"/>
                    <a:pt x="74493" y="155594"/>
                    <a:pt x="75505" y="151419"/>
                  </a:cubicBezTo>
                  <a:cubicBezTo>
                    <a:pt x="76517" y="146983"/>
                    <a:pt x="76517" y="145939"/>
                    <a:pt x="76517" y="143329"/>
                  </a:cubicBezTo>
                  <a:cubicBezTo>
                    <a:pt x="76517" y="126367"/>
                    <a:pt x="60575" y="118799"/>
                    <a:pt x="39065" y="115929"/>
                  </a:cubicBezTo>
                  <a:cubicBezTo>
                    <a:pt x="46910" y="111231"/>
                    <a:pt x="55008" y="102881"/>
                    <a:pt x="60828" y="96618"/>
                  </a:cubicBezTo>
                  <a:cubicBezTo>
                    <a:pt x="72974" y="82787"/>
                    <a:pt x="84615" y="71565"/>
                    <a:pt x="97014" y="71565"/>
                  </a:cubicBezTo>
                  <a:cubicBezTo>
                    <a:pt x="98532" y="71565"/>
                    <a:pt x="98785" y="71565"/>
                    <a:pt x="99292" y="71826"/>
                  </a:cubicBezTo>
                  <a:cubicBezTo>
                    <a:pt x="102328" y="72348"/>
                    <a:pt x="102581" y="72348"/>
                    <a:pt x="104606" y="73914"/>
                  </a:cubicBezTo>
                  <a:cubicBezTo>
                    <a:pt x="105112" y="74175"/>
                    <a:pt x="105112" y="74436"/>
                    <a:pt x="105618" y="74958"/>
                  </a:cubicBezTo>
                  <a:cubicBezTo>
                    <a:pt x="93471" y="75741"/>
                    <a:pt x="91194" y="85918"/>
                    <a:pt x="91194" y="89050"/>
                  </a:cubicBezTo>
                  <a:cubicBezTo>
                    <a:pt x="91194" y="93225"/>
                    <a:pt x="93977" y="98183"/>
                    <a:pt x="100810" y="98183"/>
                  </a:cubicBezTo>
                  <a:cubicBezTo>
                    <a:pt x="107389" y="98183"/>
                    <a:pt x="114728" y="92442"/>
                    <a:pt x="114728" y="82265"/>
                  </a:cubicBezTo>
                  <a:cubicBezTo>
                    <a:pt x="114728" y="74436"/>
                    <a:pt x="108907" y="65824"/>
                    <a:pt x="97520" y="65824"/>
                  </a:cubicBezTo>
                  <a:cubicBezTo>
                    <a:pt x="90435" y="65824"/>
                    <a:pt x="78794" y="67912"/>
                    <a:pt x="60575" y="88789"/>
                  </a:cubicBezTo>
                  <a:cubicBezTo>
                    <a:pt x="51971" y="98705"/>
                    <a:pt x="42102" y="109144"/>
                    <a:pt x="32486" y="113058"/>
                  </a:cubicBezTo>
                  <a:lnTo>
                    <a:pt x="5880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6007D2-4F6B-6199-7F32-58A411BDE8C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16644" y="4101889"/>
              <a:ext cx="64477" cy="121293"/>
            </a:xfrm>
            <a:custGeom>
              <a:avLst/>
              <a:gdLst>
                <a:gd name="csX0" fmla="*/ 40133 w 64477"/>
                <a:gd name="csY0" fmla="*/ 5179 h 121293"/>
                <a:gd name="csX1" fmla="*/ 34819 w 64477"/>
                <a:gd name="csY1" fmla="*/ 64 h 121293"/>
                <a:gd name="csX2" fmla="*/ 101 w 64477"/>
                <a:gd name="csY2" fmla="*/ 11755 h 121293"/>
                <a:gd name="csX3" fmla="*/ 101 w 64477"/>
                <a:gd name="csY3" fmla="*/ 18331 h 121293"/>
                <a:gd name="csX4" fmla="*/ 25785 w 64477"/>
                <a:gd name="csY4" fmla="*/ 13217 h 121293"/>
                <a:gd name="csX5" fmla="*/ 25785 w 64477"/>
                <a:gd name="csY5" fmla="*/ 106379 h 121293"/>
                <a:gd name="csX6" fmla="*/ 8072 w 64477"/>
                <a:gd name="csY6" fmla="*/ 114782 h 121293"/>
                <a:gd name="csX7" fmla="*/ 1341 w 64477"/>
                <a:gd name="csY7" fmla="*/ 114782 h 121293"/>
                <a:gd name="csX8" fmla="*/ 1341 w 64477"/>
                <a:gd name="csY8" fmla="*/ 121358 h 121293"/>
                <a:gd name="csX9" fmla="*/ 32871 w 64477"/>
                <a:gd name="csY9" fmla="*/ 120627 h 121293"/>
                <a:gd name="csX10" fmla="*/ 64578 w 64477"/>
                <a:gd name="csY10" fmla="*/ 121358 h 121293"/>
                <a:gd name="csX11" fmla="*/ 64578 w 64477"/>
                <a:gd name="csY11" fmla="*/ 114782 h 121293"/>
                <a:gd name="csX12" fmla="*/ 57847 w 64477"/>
                <a:gd name="csY12" fmla="*/ 114782 h 121293"/>
                <a:gd name="csX13" fmla="*/ 40133 w 64477"/>
                <a:gd name="csY13" fmla="*/ 106379 h 121293"/>
                <a:gd name="csX14" fmla="*/ 40133 w 64477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1293">
                  <a:moveTo>
                    <a:pt x="40133" y="5179"/>
                  </a:moveTo>
                  <a:cubicBezTo>
                    <a:pt x="40133" y="247"/>
                    <a:pt x="39779" y="64"/>
                    <a:pt x="34819" y="64"/>
                  </a:cubicBezTo>
                  <a:cubicBezTo>
                    <a:pt x="23483" y="11573"/>
                    <a:pt x="7363" y="11755"/>
                    <a:pt x="101" y="11755"/>
                  </a:cubicBezTo>
                  <a:lnTo>
                    <a:pt x="101" y="18331"/>
                  </a:lnTo>
                  <a:cubicBezTo>
                    <a:pt x="4352" y="18331"/>
                    <a:pt x="16043" y="18331"/>
                    <a:pt x="25785" y="13217"/>
                  </a:cubicBezTo>
                  <a:lnTo>
                    <a:pt x="25785" y="106379"/>
                  </a:lnTo>
                  <a:cubicBezTo>
                    <a:pt x="25785" y="112407"/>
                    <a:pt x="25785" y="114782"/>
                    <a:pt x="8072" y="114782"/>
                  </a:cubicBezTo>
                  <a:lnTo>
                    <a:pt x="1341" y="114782"/>
                  </a:lnTo>
                  <a:lnTo>
                    <a:pt x="1341" y="121358"/>
                  </a:lnTo>
                  <a:cubicBezTo>
                    <a:pt x="4529" y="121175"/>
                    <a:pt x="26317" y="120627"/>
                    <a:pt x="32871" y="120627"/>
                  </a:cubicBezTo>
                  <a:cubicBezTo>
                    <a:pt x="38362" y="120627"/>
                    <a:pt x="60681" y="121175"/>
                    <a:pt x="64578" y="121358"/>
                  </a:cubicBezTo>
                  <a:lnTo>
                    <a:pt x="64578" y="114782"/>
                  </a:lnTo>
                  <a:lnTo>
                    <a:pt x="57847" y="114782"/>
                  </a:lnTo>
                  <a:cubicBezTo>
                    <a:pt x="40133" y="114782"/>
                    <a:pt x="40133" y="112407"/>
                    <a:pt x="40133" y="106379"/>
                  </a:cubicBezTo>
                  <a:lnTo>
                    <a:pt x="40133" y="51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D7322DA-3FE7-640D-A54F-7B3E3102C9C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24776" y="4002934"/>
              <a:ext cx="114632" cy="183976"/>
            </a:xfrm>
            <a:custGeom>
              <a:avLst/>
              <a:gdLst>
                <a:gd name="csX0" fmla="*/ 58813 w 114632"/>
                <a:gd name="csY0" fmla="*/ 2933 h 183976"/>
                <a:gd name="csX1" fmla="*/ 55523 w 114632"/>
                <a:gd name="csY1" fmla="*/ 63 h 183976"/>
                <a:gd name="csX2" fmla="*/ 24651 w 114632"/>
                <a:gd name="csY2" fmla="*/ 2672 h 183976"/>
                <a:gd name="csX3" fmla="*/ 19843 w 114632"/>
                <a:gd name="csY3" fmla="*/ 7892 h 183976"/>
                <a:gd name="csX4" fmla="*/ 25916 w 114632"/>
                <a:gd name="csY4" fmla="*/ 11023 h 183976"/>
                <a:gd name="csX5" fmla="*/ 38569 w 114632"/>
                <a:gd name="csY5" fmla="*/ 15459 h 183976"/>
                <a:gd name="csX6" fmla="*/ 37810 w 114632"/>
                <a:gd name="csY6" fmla="*/ 20679 h 183976"/>
                <a:gd name="csX7" fmla="*/ 1117 w 114632"/>
                <a:gd name="csY7" fmla="*/ 170991 h 183976"/>
                <a:gd name="csX8" fmla="*/ 105 w 114632"/>
                <a:gd name="csY8" fmla="*/ 176732 h 183976"/>
                <a:gd name="csX9" fmla="*/ 7444 w 114632"/>
                <a:gd name="csY9" fmla="*/ 184039 h 183976"/>
                <a:gd name="csX10" fmla="*/ 16047 w 114632"/>
                <a:gd name="csY10" fmla="*/ 178559 h 183976"/>
                <a:gd name="csX11" fmla="*/ 30218 w 114632"/>
                <a:gd name="csY11" fmla="*/ 121409 h 183976"/>
                <a:gd name="csX12" fmla="*/ 59572 w 114632"/>
                <a:gd name="csY12" fmla="*/ 143590 h 183976"/>
                <a:gd name="csX13" fmla="*/ 58813 w 114632"/>
                <a:gd name="csY13" fmla="*/ 149070 h 183976"/>
                <a:gd name="csX14" fmla="*/ 57801 w 114632"/>
                <a:gd name="csY14" fmla="*/ 158204 h 183976"/>
                <a:gd name="csX15" fmla="*/ 81081 w 114632"/>
                <a:gd name="csY15" fmla="*/ 184039 h 183976"/>
                <a:gd name="csX16" fmla="*/ 101073 w 114632"/>
                <a:gd name="csY16" fmla="*/ 170208 h 183976"/>
                <a:gd name="csX17" fmla="*/ 110182 w 114632"/>
                <a:gd name="csY17" fmla="*/ 143851 h 183976"/>
                <a:gd name="csX18" fmla="*/ 107146 w 114632"/>
                <a:gd name="csY18" fmla="*/ 141242 h 183976"/>
                <a:gd name="csX19" fmla="*/ 103603 w 114632"/>
                <a:gd name="csY19" fmla="*/ 145939 h 183976"/>
                <a:gd name="csX20" fmla="*/ 81588 w 114632"/>
                <a:gd name="csY20" fmla="*/ 178298 h 183976"/>
                <a:gd name="csX21" fmla="*/ 73490 w 114632"/>
                <a:gd name="csY21" fmla="*/ 166033 h 183976"/>
                <a:gd name="csX22" fmla="*/ 75514 w 114632"/>
                <a:gd name="csY22" fmla="*/ 151419 h 183976"/>
                <a:gd name="csX23" fmla="*/ 76527 w 114632"/>
                <a:gd name="csY23" fmla="*/ 143329 h 183976"/>
                <a:gd name="csX24" fmla="*/ 39075 w 114632"/>
                <a:gd name="csY24" fmla="*/ 115929 h 183976"/>
                <a:gd name="csX25" fmla="*/ 60837 w 114632"/>
                <a:gd name="csY25" fmla="*/ 96618 h 183976"/>
                <a:gd name="csX26" fmla="*/ 97024 w 114632"/>
                <a:gd name="csY26" fmla="*/ 71565 h 183976"/>
                <a:gd name="csX27" fmla="*/ 99301 w 114632"/>
                <a:gd name="csY27" fmla="*/ 71826 h 183976"/>
                <a:gd name="csX28" fmla="*/ 104615 w 114632"/>
                <a:gd name="csY28" fmla="*/ 73914 h 183976"/>
                <a:gd name="csX29" fmla="*/ 105627 w 114632"/>
                <a:gd name="csY29" fmla="*/ 74958 h 183976"/>
                <a:gd name="csX30" fmla="*/ 91204 w 114632"/>
                <a:gd name="csY30" fmla="*/ 89050 h 183976"/>
                <a:gd name="csX31" fmla="*/ 100819 w 114632"/>
                <a:gd name="csY31" fmla="*/ 98183 h 183976"/>
                <a:gd name="csX32" fmla="*/ 114737 w 114632"/>
                <a:gd name="csY32" fmla="*/ 82265 h 183976"/>
                <a:gd name="csX33" fmla="*/ 97530 w 114632"/>
                <a:gd name="csY33" fmla="*/ 65824 h 183976"/>
                <a:gd name="csX34" fmla="*/ 60584 w 114632"/>
                <a:gd name="csY34" fmla="*/ 88789 h 183976"/>
                <a:gd name="csX35" fmla="*/ 32496 w 114632"/>
                <a:gd name="csY35" fmla="*/ 113058 h 183976"/>
                <a:gd name="csX36" fmla="*/ 5881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13" y="2933"/>
                  </a:moveTo>
                  <a:cubicBezTo>
                    <a:pt x="58813" y="2672"/>
                    <a:pt x="58813" y="63"/>
                    <a:pt x="55523" y="63"/>
                  </a:cubicBezTo>
                  <a:cubicBezTo>
                    <a:pt x="49703" y="63"/>
                    <a:pt x="31230" y="2150"/>
                    <a:pt x="24651" y="2672"/>
                  </a:cubicBezTo>
                  <a:cubicBezTo>
                    <a:pt x="22627" y="2933"/>
                    <a:pt x="19843" y="3194"/>
                    <a:pt x="19843" y="7892"/>
                  </a:cubicBezTo>
                  <a:cubicBezTo>
                    <a:pt x="19843" y="11023"/>
                    <a:pt x="22121" y="11023"/>
                    <a:pt x="25916" y="11023"/>
                  </a:cubicBezTo>
                  <a:cubicBezTo>
                    <a:pt x="38063" y="11023"/>
                    <a:pt x="38569" y="12850"/>
                    <a:pt x="38569" y="15459"/>
                  </a:cubicBezTo>
                  <a:lnTo>
                    <a:pt x="37810" y="20679"/>
                  </a:lnTo>
                  <a:lnTo>
                    <a:pt x="1117" y="170991"/>
                  </a:lnTo>
                  <a:cubicBezTo>
                    <a:pt x="105" y="174644"/>
                    <a:pt x="105" y="175166"/>
                    <a:pt x="105" y="176732"/>
                  </a:cubicBezTo>
                  <a:cubicBezTo>
                    <a:pt x="105" y="182734"/>
                    <a:pt x="5166" y="184039"/>
                    <a:pt x="7444" y="184039"/>
                  </a:cubicBezTo>
                  <a:cubicBezTo>
                    <a:pt x="10733" y="184039"/>
                    <a:pt x="14529" y="181690"/>
                    <a:pt x="16047" y="178559"/>
                  </a:cubicBezTo>
                  <a:cubicBezTo>
                    <a:pt x="17313" y="176210"/>
                    <a:pt x="28700" y="127933"/>
                    <a:pt x="30218" y="121409"/>
                  </a:cubicBezTo>
                  <a:cubicBezTo>
                    <a:pt x="38822" y="122192"/>
                    <a:pt x="59572" y="126367"/>
                    <a:pt x="59572" y="143590"/>
                  </a:cubicBezTo>
                  <a:cubicBezTo>
                    <a:pt x="59572" y="145417"/>
                    <a:pt x="59572" y="146461"/>
                    <a:pt x="58813" y="149070"/>
                  </a:cubicBezTo>
                  <a:cubicBezTo>
                    <a:pt x="58307" y="152202"/>
                    <a:pt x="57801" y="155333"/>
                    <a:pt x="57801" y="158204"/>
                  </a:cubicBezTo>
                  <a:cubicBezTo>
                    <a:pt x="57801" y="173600"/>
                    <a:pt x="67923" y="184039"/>
                    <a:pt x="81081" y="184039"/>
                  </a:cubicBezTo>
                  <a:cubicBezTo>
                    <a:pt x="88673" y="184039"/>
                    <a:pt x="95505" y="179863"/>
                    <a:pt x="101073" y="170208"/>
                  </a:cubicBezTo>
                  <a:cubicBezTo>
                    <a:pt x="107399" y="158726"/>
                    <a:pt x="110182" y="144373"/>
                    <a:pt x="110182" y="143851"/>
                  </a:cubicBezTo>
                  <a:cubicBezTo>
                    <a:pt x="110182" y="141242"/>
                    <a:pt x="107905" y="141242"/>
                    <a:pt x="107146" y="141242"/>
                  </a:cubicBezTo>
                  <a:cubicBezTo>
                    <a:pt x="104615" y="141242"/>
                    <a:pt x="104362" y="142285"/>
                    <a:pt x="103603" y="145939"/>
                  </a:cubicBezTo>
                  <a:cubicBezTo>
                    <a:pt x="98542" y="164989"/>
                    <a:pt x="92722" y="178298"/>
                    <a:pt x="81588" y="178298"/>
                  </a:cubicBezTo>
                  <a:cubicBezTo>
                    <a:pt x="76780" y="178298"/>
                    <a:pt x="73490" y="175427"/>
                    <a:pt x="73490" y="166033"/>
                  </a:cubicBezTo>
                  <a:cubicBezTo>
                    <a:pt x="73490" y="161596"/>
                    <a:pt x="74502" y="155594"/>
                    <a:pt x="75514" y="151419"/>
                  </a:cubicBezTo>
                  <a:cubicBezTo>
                    <a:pt x="76527" y="146983"/>
                    <a:pt x="76527" y="145939"/>
                    <a:pt x="76527" y="143329"/>
                  </a:cubicBezTo>
                  <a:cubicBezTo>
                    <a:pt x="76527" y="126367"/>
                    <a:pt x="60584" y="118799"/>
                    <a:pt x="39075" y="115929"/>
                  </a:cubicBezTo>
                  <a:cubicBezTo>
                    <a:pt x="46920" y="111231"/>
                    <a:pt x="55017" y="102881"/>
                    <a:pt x="60837" y="96618"/>
                  </a:cubicBezTo>
                  <a:cubicBezTo>
                    <a:pt x="72984" y="82787"/>
                    <a:pt x="84624" y="71565"/>
                    <a:pt x="97024" y="71565"/>
                  </a:cubicBezTo>
                  <a:cubicBezTo>
                    <a:pt x="98542" y="71565"/>
                    <a:pt x="98795" y="71565"/>
                    <a:pt x="99301" y="71826"/>
                  </a:cubicBezTo>
                  <a:cubicBezTo>
                    <a:pt x="102338" y="72348"/>
                    <a:pt x="102591" y="72348"/>
                    <a:pt x="104615" y="73914"/>
                  </a:cubicBezTo>
                  <a:cubicBezTo>
                    <a:pt x="105121" y="74175"/>
                    <a:pt x="105121" y="74436"/>
                    <a:pt x="105627" y="74958"/>
                  </a:cubicBezTo>
                  <a:cubicBezTo>
                    <a:pt x="93481" y="75741"/>
                    <a:pt x="91204" y="85918"/>
                    <a:pt x="91204" y="89050"/>
                  </a:cubicBezTo>
                  <a:cubicBezTo>
                    <a:pt x="91204" y="93225"/>
                    <a:pt x="93987" y="98183"/>
                    <a:pt x="100819" y="98183"/>
                  </a:cubicBezTo>
                  <a:cubicBezTo>
                    <a:pt x="107399" y="98183"/>
                    <a:pt x="114737" y="92442"/>
                    <a:pt x="114737" y="82265"/>
                  </a:cubicBezTo>
                  <a:cubicBezTo>
                    <a:pt x="114737" y="74436"/>
                    <a:pt x="108917" y="65824"/>
                    <a:pt x="97530" y="65824"/>
                  </a:cubicBezTo>
                  <a:cubicBezTo>
                    <a:pt x="90444" y="65824"/>
                    <a:pt x="78804" y="67912"/>
                    <a:pt x="60584" y="88789"/>
                  </a:cubicBezTo>
                  <a:cubicBezTo>
                    <a:pt x="51981" y="98705"/>
                    <a:pt x="42112" y="109144"/>
                    <a:pt x="32496" y="113058"/>
                  </a:cubicBezTo>
                  <a:lnTo>
                    <a:pt x="5881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AF8A462-FE25-260C-8C14-C10B20E6E2C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353757" y="4101889"/>
              <a:ext cx="78293" cy="121293"/>
            </a:xfrm>
            <a:custGeom>
              <a:avLst/>
              <a:gdLst>
                <a:gd name="csX0" fmla="*/ 78404 w 78293"/>
                <a:gd name="csY0" fmla="*/ 88112 h 121293"/>
                <a:gd name="csX1" fmla="*/ 72382 w 78293"/>
                <a:gd name="csY1" fmla="*/ 88112 h 121293"/>
                <a:gd name="csX2" fmla="*/ 67776 w 78293"/>
                <a:gd name="csY2" fmla="*/ 104735 h 121293"/>
                <a:gd name="csX3" fmla="*/ 50240 w 78293"/>
                <a:gd name="csY3" fmla="*/ 105831 h 121293"/>
                <a:gd name="csX4" fmla="*/ 17647 w 78293"/>
                <a:gd name="csY4" fmla="*/ 105831 h 121293"/>
                <a:gd name="csX5" fmla="*/ 53074 w 78293"/>
                <a:gd name="csY5" fmla="*/ 75142 h 121293"/>
                <a:gd name="csX6" fmla="*/ 78404 w 78293"/>
                <a:gd name="csY6" fmla="*/ 35685 h 121293"/>
                <a:gd name="csX7" fmla="*/ 36955 w 78293"/>
                <a:gd name="csY7" fmla="*/ 64 h 121293"/>
                <a:gd name="csX8" fmla="*/ 110 w 78293"/>
                <a:gd name="csY8" fmla="*/ 32762 h 121293"/>
                <a:gd name="csX9" fmla="*/ 9499 w 78293"/>
                <a:gd name="csY9" fmla="*/ 42992 h 121293"/>
                <a:gd name="csX10" fmla="*/ 18887 w 78293"/>
                <a:gd name="csY10" fmla="*/ 33310 h 121293"/>
                <a:gd name="csX11" fmla="*/ 8436 w 78293"/>
                <a:gd name="csY11" fmla="*/ 23629 h 121293"/>
                <a:gd name="csX12" fmla="*/ 34298 w 78293"/>
                <a:gd name="csY12" fmla="*/ 6640 h 121293"/>
                <a:gd name="csX13" fmla="*/ 61222 w 78293"/>
                <a:gd name="csY13" fmla="*/ 35685 h 121293"/>
                <a:gd name="csX14" fmla="*/ 44571 w 78293"/>
                <a:gd name="csY14" fmla="*/ 70758 h 121293"/>
                <a:gd name="csX15" fmla="*/ 1882 w 78293"/>
                <a:gd name="csY15" fmla="*/ 114234 h 121293"/>
                <a:gd name="csX16" fmla="*/ 110 w 78293"/>
                <a:gd name="csY16" fmla="*/ 121358 h 121293"/>
                <a:gd name="csX17" fmla="*/ 73090 w 78293"/>
                <a:gd name="csY17" fmla="*/ 121358 h 121293"/>
                <a:gd name="csX18" fmla="*/ 78404 w 78293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1293">
                  <a:moveTo>
                    <a:pt x="78404" y="88112"/>
                  </a:moveTo>
                  <a:lnTo>
                    <a:pt x="72382" y="88112"/>
                  </a:lnTo>
                  <a:cubicBezTo>
                    <a:pt x="71850" y="92131"/>
                    <a:pt x="70079" y="102908"/>
                    <a:pt x="67776" y="104735"/>
                  </a:cubicBezTo>
                  <a:cubicBezTo>
                    <a:pt x="66359" y="105831"/>
                    <a:pt x="52720" y="105831"/>
                    <a:pt x="50240" y="105831"/>
                  </a:cubicBezTo>
                  <a:lnTo>
                    <a:pt x="17647" y="105831"/>
                  </a:lnTo>
                  <a:cubicBezTo>
                    <a:pt x="36246" y="88842"/>
                    <a:pt x="42446" y="83728"/>
                    <a:pt x="53074" y="75142"/>
                  </a:cubicBezTo>
                  <a:cubicBezTo>
                    <a:pt x="66182" y="64365"/>
                    <a:pt x="78404" y="53039"/>
                    <a:pt x="78404" y="35685"/>
                  </a:cubicBezTo>
                  <a:cubicBezTo>
                    <a:pt x="78404" y="13582"/>
                    <a:pt x="59628" y="64"/>
                    <a:pt x="36955" y="64"/>
                  </a:cubicBezTo>
                  <a:cubicBezTo>
                    <a:pt x="14990" y="64"/>
                    <a:pt x="110" y="15957"/>
                    <a:pt x="110" y="32762"/>
                  </a:cubicBezTo>
                  <a:cubicBezTo>
                    <a:pt x="110" y="42079"/>
                    <a:pt x="7727" y="42992"/>
                    <a:pt x="9499" y="42992"/>
                  </a:cubicBezTo>
                  <a:cubicBezTo>
                    <a:pt x="13750" y="42992"/>
                    <a:pt x="18887" y="39887"/>
                    <a:pt x="18887" y="33310"/>
                  </a:cubicBezTo>
                  <a:cubicBezTo>
                    <a:pt x="18887" y="30022"/>
                    <a:pt x="17647" y="23629"/>
                    <a:pt x="8436" y="23629"/>
                  </a:cubicBezTo>
                  <a:cubicBezTo>
                    <a:pt x="13927" y="10659"/>
                    <a:pt x="25972" y="6640"/>
                    <a:pt x="34298" y="6640"/>
                  </a:cubicBezTo>
                  <a:cubicBezTo>
                    <a:pt x="52011" y="6640"/>
                    <a:pt x="61222" y="20889"/>
                    <a:pt x="61222" y="35685"/>
                  </a:cubicBezTo>
                  <a:cubicBezTo>
                    <a:pt x="61222" y="51578"/>
                    <a:pt x="50240" y="64182"/>
                    <a:pt x="44571" y="70758"/>
                  </a:cubicBezTo>
                  <a:lnTo>
                    <a:pt x="1882" y="114234"/>
                  </a:lnTo>
                  <a:cubicBezTo>
                    <a:pt x="110" y="115878"/>
                    <a:pt x="110" y="116243"/>
                    <a:pt x="110" y="121358"/>
                  </a:cubicBezTo>
                  <a:lnTo>
                    <a:pt x="73090" y="121358"/>
                  </a:lnTo>
                  <a:lnTo>
                    <a:pt x="78404" y="881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0608284D-E5D5-D3F9-010A-EAB9DDA2EDA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20056" y="4104969"/>
              <a:ext cx="26823" cy="27661"/>
            </a:xfrm>
            <a:custGeom>
              <a:avLst/>
              <a:gdLst>
                <a:gd name="csX0" fmla="*/ 26940 w 26823"/>
                <a:gd name="csY0" fmla="*/ 13894 h 27661"/>
                <a:gd name="csX1" fmla="*/ 13528 w 26823"/>
                <a:gd name="csY1" fmla="*/ 63 h 27661"/>
                <a:gd name="csX2" fmla="*/ 116 w 26823"/>
                <a:gd name="csY2" fmla="*/ 13894 h 27661"/>
                <a:gd name="csX3" fmla="*/ 13528 w 26823"/>
                <a:gd name="csY3" fmla="*/ 27724 h 27661"/>
                <a:gd name="csX4" fmla="*/ 26940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0" y="13894"/>
                  </a:moveTo>
                  <a:cubicBezTo>
                    <a:pt x="26940" y="6326"/>
                    <a:pt x="20867" y="63"/>
                    <a:pt x="13528" y="63"/>
                  </a:cubicBezTo>
                  <a:cubicBezTo>
                    <a:pt x="6190" y="63"/>
                    <a:pt x="116" y="6326"/>
                    <a:pt x="116" y="13894"/>
                  </a:cubicBezTo>
                  <a:cubicBezTo>
                    <a:pt x="116" y="21461"/>
                    <a:pt x="6190" y="27724"/>
                    <a:pt x="13528" y="27724"/>
                  </a:cubicBezTo>
                  <a:cubicBezTo>
                    <a:pt x="20867" y="27724"/>
                    <a:pt x="26940" y="21461"/>
                    <a:pt x="26940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49187349-9458-1245-537C-95F5C01FE93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632523" y="4104969"/>
              <a:ext cx="26823" cy="27661"/>
            </a:xfrm>
            <a:custGeom>
              <a:avLst/>
              <a:gdLst>
                <a:gd name="csX0" fmla="*/ 26944 w 26823"/>
                <a:gd name="csY0" fmla="*/ 13894 h 27661"/>
                <a:gd name="csX1" fmla="*/ 13533 w 26823"/>
                <a:gd name="csY1" fmla="*/ 63 h 27661"/>
                <a:gd name="csX2" fmla="*/ 121 w 26823"/>
                <a:gd name="csY2" fmla="*/ 13894 h 27661"/>
                <a:gd name="csX3" fmla="*/ 13533 w 26823"/>
                <a:gd name="csY3" fmla="*/ 27724 h 27661"/>
                <a:gd name="csX4" fmla="*/ 26944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4" y="13894"/>
                  </a:moveTo>
                  <a:cubicBezTo>
                    <a:pt x="26944" y="6326"/>
                    <a:pt x="20871" y="63"/>
                    <a:pt x="13533" y="63"/>
                  </a:cubicBezTo>
                  <a:cubicBezTo>
                    <a:pt x="6194" y="63"/>
                    <a:pt x="121" y="6326"/>
                    <a:pt x="121" y="13894"/>
                  </a:cubicBezTo>
                  <a:cubicBezTo>
                    <a:pt x="121" y="21461"/>
                    <a:pt x="6194" y="27724"/>
                    <a:pt x="13533" y="27724"/>
                  </a:cubicBezTo>
                  <a:cubicBezTo>
                    <a:pt x="20871" y="27724"/>
                    <a:pt x="26944" y="21461"/>
                    <a:pt x="2694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12FFB0BF-CE14-477D-5ACB-F413E62B631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744989" y="4104969"/>
              <a:ext cx="26823" cy="27661"/>
            </a:xfrm>
            <a:custGeom>
              <a:avLst/>
              <a:gdLst>
                <a:gd name="csX0" fmla="*/ 26949 w 26823"/>
                <a:gd name="csY0" fmla="*/ 13894 h 27661"/>
                <a:gd name="csX1" fmla="*/ 13537 w 26823"/>
                <a:gd name="csY1" fmla="*/ 63 h 27661"/>
                <a:gd name="csX2" fmla="*/ 125 w 26823"/>
                <a:gd name="csY2" fmla="*/ 13894 h 27661"/>
                <a:gd name="csX3" fmla="*/ 13537 w 26823"/>
                <a:gd name="csY3" fmla="*/ 27724 h 27661"/>
                <a:gd name="csX4" fmla="*/ 26949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9" y="13894"/>
                  </a:moveTo>
                  <a:cubicBezTo>
                    <a:pt x="26949" y="6326"/>
                    <a:pt x="20876" y="63"/>
                    <a:pt x="13537" y="63"/>
                  </a:cubicBezTo>
                  <a:cubicBezTo>
                    <a:pt x="6199" y="63"/>
                    <a:pt x="125" y="6326"/>
                    <a:pt x="125" y="13894"/>
                  </a:cubicBezTo>
                  <a:cubicBezTo>
                    <a:pt x="125" y="21461"/>
                    <a:pt x="6199" y="27724"/>
                    <a:pt x="13537" y="27724"/>
                  </a:cubicBezTo>
                  <a:cubicBezTo>
                    <a:pt x="20876" y="27724"/>
                    <a:pt x="26949" y="21461"/>
                    <a:pt x="26949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1DFD3B0C-EBA5-04F1-AFB4-3D2E7EDAE9B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49611" y="4002934"/>
              <a:ext cx="114632" cy="183976"/>
            </a:xfrm>
            <a:custGeom>
              <a:avLst/>
              <a:gdLst>
                <a:gd name="csX0" fmla="*/ 58838 w 114632"/>
                <a:gd name="csY0" fmla="*/ 2933 h 183976"/>
                <a:gd name="csX1" fmla="*/ 55548 w 114632"/>
                <a:gd name="csY1" fmla="*/ 63 h 183976"/>
                <a:gd name="csX2" fmla="*/ 24676 w 114632"/>
                <a:gd name="csY2" fmla="*/ 2672 h 183976"/>
                <a:gd name="csX3" fmla="*/ 19868 w 114632"/>
                <a:gd name="csY3" fmla="*/ 7892 h 183976"/>
                <a:gd name="csX4" fmla="*/ 25941 w 114632"/>
                <a:gd name="csY4" fmla="*/ 11023 h 183976"/>
                <a:gd name="csX5" fmla="*/ 38594 w 114632"/>
                <a:gd name="csY5" fmla="*/ 15459 h 183976"/>
                <a:gd name="csX6" fmla="*/ 37834 w 114632"/>
                <a:gd name="csY6" fmla="*/ 20679 h 183976"/>
                <a:gd name="csX7" fmla="*/ 1142 w 114632"/>
                <a:gd name="csY7" fmla="*/ 170991 h 183976"/>
                <a:gd name="csX8" fmla="*/ 130 w 114632"/>
                <a:gd name="csY8" fmla="*/ 176732 h 183976"/>
                <a:gd name="csX9" fmla="*/ 7468 w 114632"/>
                <a:gd name="csY9" fmla="*/ 184039 h 183976"/>
                <a:gd name="csX10" fmla="*/ 16072 w 114632"/>
                <a:gd name="csY10" fmla="*/ 178559 h 183976"/>
                <a:gd name="csX11" fmla="*/ 30243 w 114632"/>
                <a:gd name="csY11" fmla="*/ 121409 h 183976"/>
                <a:gd name="csX12" fmla="*/ 59597 w 114632"/>
                <a:gd name="csY12" fmla="*/ 143590 h 183976"/>
                <a:gd name="csX13" fmla="*/ 58838 w 114632"/>
                <a:gd name="csY13" fmla="*/ 149070 h 183976"/>
                <a:gd name="csX14" fmla="*/ 57825 w 114632"/>
                <a:gd name="csY14" fmla="*/ 158204 h 183976"/>
                <a:gd name="csX15" fmla="*/ 81106 w 114632"/>
                <a:gd name="csY15" fmla="*/ 184039 h 183976"/>
                <a:gd name="csX16" fmla="*/ 101097 w 114632"/>
                <a:gd name="csY16" fmla="*/ 170208 h 183976"/>
                <a:gd name="csX17" fmla="*/ 110207 w 114632"/>
                <a:gd name="csY17" fmla="*/ 143851 h 183976"/>
                <a:gd name="csX18" fmla="*/ 107170 w 114632"/>
                <a:gd name="csY18" fmla="*/ 141242 h 183976"/>
                <a:gd name="csX19" fmla="*/ 103628 w 114632"/>
                <a:gd name="csY19" fmla="*/ 145939 h 183976"/>
                <a:gd name="csX20" fmla="*/ 81612 w 114632"/>
                <a:gd name="csY20" fmla="*/ 178298 h 183976"/>
                <a:gd name="csX21" fmla="*/ 73515 w 114632"/>
                <a:gd name="csY21" fmla="*/ 166033 h 183976"/>
                <a:gd name="csX22" fmla="*/ 75539 w 114632"/>
                <a:gd name="csY22" fmla="*/ 151419 h 183976"/>
                <a:gd name="csX23" fmla="*/ 76551 w 114632"/>
                <a:gd name="csY23" fmla="*/ 143329 h 183976"/>
                <a:gd name="csX24" fmla="*/ 39100 w 114632"/>
                <a:gd name="csY24" fmla="*/ 115929 h 183976"/>
                <a:gd name="csX25" fmla="*/ 60862 w 114632"/>
                <a:gd name="csY25" fmla="*/ 96618 h 183976"/>
                <a:gd name="csX26" fmla="*/ 97048 w 114632"/>
                <a:gd name="csY26" fmla="*/ 71565 h 183976"/>
                <a:gd name="csX27" fmla="*/ 99326 w 114632"/>
                <a:gd name="csY27" fmla="*/ 71826 h 183976"/>
                <a:gd name="csX28" fmla="*/ 104640 w 114632"/>
                <a:gd name="csY28" fmla="*/ 73914 h 183976"/>
                <a:gd name="csX29" fmla="*/ 105652 w 114632"/>
                <a:gd name="csY29" fmla="*/ 74958 h 183976"/>
                <a:gd name="csX30" fmla="*/ 91228 w 114632"/>
                <a:gd name="csY30" fmla="*/ 89050 h 183976"/>
                <a:gd name="csX31" fmla="*/ 100844 w 114632"/>
                <a:gd name="csY31" fmla="*/ 98183 h 183976"/>
                <a:gd name="csX32" fmla="*/ 114762 w 114632"/>
                <a:gd name="csY32" fmla="*/ 82265 h 183976"/>
                <a:gd name="csX33" fmla="*/ 97554 w 114632"/>
                <a:gd name="csY33" fmla="*/ 65824 h 183976"/>
                <a:gd name="csX34" fmla="*/ 60609 w 114632"/>
                <a:gd name="csY34" fmla="*/ 88789 h 183976"/>
                <a:gd name="csX35" fmla="*/ 32520 w 114632"/>
                <a:gd name="csY35" fmla="*/ 113058 h 183976"/>
                <a:gd name="csX36" fmla="*/ 58838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38" y="2933"/>
                  </a:moveTo>
                  <a:cubicBezTo>
                    <a:pt x="58838" y="2672"/>
                    <a:pt x="58838" y="63"/>
                    <a:pt x="55548" y="63"/>
                  </a:cubicBezTo>
                  <a:cubicBezTo>
                    <a:pt x="49728" y="63"/>
                    <a:pt x="31255" y="2150"/>
                    <a:pt x="24676" y="2672"/>
                  </a:cubicBezTo>
                  <a:cubicBezTo>
                    <a:pt x="22651" y="2933"/>
                    <a:pt x="19868" y="3194"/>
                    <a:pt x="19868" y="7892"/>
                  </a:cubicBezTo>
                  <a:cubicBezTo>
                    <a:pt x="19868" y="11023"/>
                    <a:pt x="22145" y="11023"/>
                    <a:pt x="25941" y="11023"/>
                  </a:cubicBezTo>
                  <a:cubicBezTo>
                    <a:pt x="38087" y="11023"/>
                    <a:pt x="38594" y="12850"/>
                    <a:pt x="38594" y="15459"/>
                  </a:cubicBezTo>
                  <a:lnTo>
                    <a:pt x="37834" y="20679"/>
                  </a:lnTo>
                  <a:lnTo>
                    <a:pt x="1142" y="170991"/>
                  </a:lnTo>
                  <a:cubicBezTo>
                    <a:pt x="130" y="174644"/>
                    <a:pt x="130" y="175166"/>
                    <a:pt x="130" y="176732"/>
                  </a:cubicBezTo>
                  <a:cubicBezTo>
                    <a:pt x="130" y="182734"/>
                    <a:pt x="5191" y="184039"/>
                    <a:pt x="7468" y="184039"/>
                  </a:cubicBezTo>
                  <a:cubicBezTo>
                    <a:pt x="10758" y="184039"/>
                    <a:pt x="14554" y="181690"/>
                    <a:pt x="16072" y="178559"/>
                  </a:cubicBezTo>
                  <a:cubicBezTo>
                    <a:pt x="17337" y="176210"/>
                    <a:pt x="28725" y="127933"/>
                    <a:pt x="30243" y="121409"/>
                  </a:cubicBezTo>
                  <a:cubicBezTo>
                    <a:pt x="38847" y="122192"/>
                    <a:pt x="59597" y="126367"/>
                    <a:pt x="59597" y="143590"/>
                  </a:cubicBezTo>
                  <a:cubicBezTo>
                    <a:pt x="59597" y="145417"/>
                    <a:pt x="59597" y="146461"/>
                    <a:pt x="58838" y="149070"/>
                  </a:cubicBezTo>
                  <a:cubicBezTo>
                    <a:pt x="58331" y="152202"/>
                    <a:pt x="57825" y="155333"/>
                    <a:pt x="57825" y="158204"/>
                  </a:cubicBezTo>
                  <a:cubicBezTo>
                    <a:pt x="57825" y="173600"/>
                    <a:pt x="67947" y="184039"/>
                    <a:pt x="81106" y="184039"/>
                  </a:cubicBezTo>
                  <a:cubicBezTo>
                    <a:pt x="88698" y="184039"/>
                    <a:pt x="95530" y="179863"/>
                    <a:pt x="101097" y="170208"/>
                  </a:cubicBezTo>
                  <a:cubicBezTo>
                    <a:pt x="107423" y="158726"/>
                    <a:pt x="110207" y="144373"/>
                    <a:pt x="110207" y="143851"/>
                  </a:cubicBezTo>
                  <a:cubicBezTo>
                    <a:pt x="110207" y="141242"/>
                    <a:pt x="107930" y="141242"/>
                    <a:pt x="107170" y="141242"/>
                  </a:cubicBezTo>
                  <a:cubicBezTo>
                    <a:pt x="104640" y="141242"/>
                    <a:pt x="104387" y="142285"/>
                    <a:pt x="103628" y="145939"/>
                  </a:cubicBezTo>
                  <a:cubicBezTo>
                    <a:pt x="98567" y="164989"/>
                    <a:pt x="92746" y="178298"/>
                    <a:pt x="81612" y="178298"/>
                  </a:cubicBezTo>
                  <a:cubicBezTo>
                    <a:pt x="76804" y="178298"/>
                    <a:pt x="73515" y="175427"/>
                    <a:pt x="73515" y="166033"/>
                  </a:cubicBezTo>
                  <a:cubicBezTo>
                    <a:pt x="73515" y="161596"/>
                    <a:pt x="74527" y="155594"/>
                    <a:pt x="75539" y="151419"/>
                  </a:cubicBezTo>
                  <a:cubicBezTo>
                    <a:pt x="76551" y="146983"/>
                    <a:pt x="76551" y="145939"/>
                    <a:pt x="76551" y="143329"/>
                  </a:cubicBezTo>
                  <a:cubicBezTo>
                    <a:pt x="76551" y="126367"/>
                    <a:pt x="60609" y="118799"/>
                    <a:pt x="39100" y="115929"/>
                  </a:cubicBezTo>
                  <a:cubicBezTo>
                    <a:pt x="46944" y="111231"/>
                    <a:pt x="55042" y="102881"/>
                    <a:pt x="60862" y="96618"/>
                  </a:cubicBezTo>
                  <a:cubicBezTo>
                    <a:pt x="73008" y="82787"/>
                    <a:pt x="84649" y="71565"/>
                    <a:pt x="97048" y="71565"/>
                  </a:cubicBezTo>
                  <a:cubicBezTo>
                    <a:pt x="98567" y="71565"/>
                    <a:pt x="98820" y="71565"/>
                    <a:pt x="99326" y="71826"/>
                  </a:cubicBezTo>
                  <a:cubicBezTo>
                    <a:pt x="102362" y="72348"/>
                    <a:pt x="102615" y="72348"/>
                    <a:pt x="104640" y="73914"/>
                  </a:cubicBezTo>
                  <a:cubicBezTo>
                    <a:pt x="105146" y="74175"/>
                    <a:pt x="105146" y="74436"/>
                    <a:pt x="105652" y="74958"/>
                  </a:cubicBezTo>
                  <a:cubicBezTo>
                    <a:pt x="93506" y="75741"/>
                    <a:pt x="91228" y="85918"/>
                    <a:pt x="91228" y="89050"/>
                  </a:cubicBezTo>
                  <a:cubicBezTo>
                    <a:pt x="91228" y="93225"/>
                    <a:pt x="94012" y="98183"/>
                    <a:pt x="100844" y="98183"/>
                  </a:cubicBezTo>
                  <a:cubicBezTo>
                    <a:pt x="107423" y="98183"/>
                    <a:pt x="114762" y="92442"/>
                    <a:pt x="114762" y="82265"/>
                  </a:cubicBezTo>
                  <a:cubicBezTo>
                    <a:pt x="114762" y="74436"/>
                    <a:pt x="108942" y="65824"/>
                    <a:pt x="97554" y="65824"/>
                  </a:cubicBezTo>
                  <a:cubicBezTo>
                    <a:pt x="90469" y="65824"/>
                    <a:pt x="78829" y="67912"/>
                    <a:pt x="60609" y="88789"/>
                  </a:cubicBezTo>
                  <a:cubicBezTo>
                    <a:pt x="52005" y="98705"/>
                    <a:pt x="42136" y="109144"/>
                    <a:pt x="32520" y="113058"/>
                  </a:cubicBezTo>
                  <a:lnTo>
                    <a:pt x="58838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D93FCC4-68AF-150F-741C-1D50F408FD3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75758" y="4142625"/>
              <a:ext cx="108229" cy="82384"/>
            </a:xfrm>
            <a:custGeom>
              <a:avLst/>
              <a:gdLst>
                <a:gd name="csX0" fmla="*/ 13420 w 108229"/>
                <a:gd name="csY0" fmla="*/ 69114 h 82384"/>
                <a:gd name="csX1" fmla="*/ 11649 w 108229"/>
                <a:gd name="csY1" fmla="*/ 76604 h 82384"/>
                <a:gd name="csX2" fmla="*/ 17671 w 108229"/>
                <a:gd name="csY2" fmla="*/ 82449 h 82384"/>
                <a:gd name="csX3" fmla="*/ 24580 w 108229"/>
                <a:gd name="csY3" fmla="*/ 78430 h 82384"/>
                <a:gd name="csX4" fmla="*/ 27768 w 108229"/>
                <a:gd name="csY4" fmla="*/ 67105 h 82384"/>
                <a:gd name="csX5" fmla="*/ 31665 w 108229"/>
                <a:gd name="csY5" fmla="*/ 50664 h 82384"/>
                <a:gd name="csX6" fmla="*/ 34676 w 108229"/>
                <a:gd name="csY6" fmla="*/ 38425 h 82384"/>
                <a:gd name="csX7" fmla="*/ 42116 w 108229"/>
                <a:gd name="csY7" fmla="*/ 21985 h 82384"/>
                <a:gd name="csX8" fmla="*/ 68686 w 108229"/>
                <a:gd name="csY8" fmla="*/ 5179 h 82384"/>
                <a:gd name="csX9" fmla="*/ 79137 w 108229"/>
                <a:gd name="csY9" fmla="*/ 17966 h 82384"/>
                <a:gd name="csX10" fmla="*/ 68686 w 108229"/>
                <a:gd name="csY10" fmla="*/ 56875 h 82384"/>
                <a:gd name="csX11" fmla="*/ 66029 w 108229"/>
                <a:gd name="csY11" fmla="*/ 66739 h 82384"/>
                <a:gd name="csX12" fmla="*/ 82857 w 108229"/>
                <a:gd name="csY12" fmla="*/ 82449 h 82384"/>
                <a:gd name="csX13" fmla="*/ 108365 w 108229"/>
                <a:gd name="csY13" fmla="*/ 54500 h 82384"/>
                <a:gd name="csX14" fmla="*/ 105531 w 108229"/>
                <a:gd name="csY14" fmla="*/ 52126 h 82384"/>
                <a:gd name="csX15" fmla="*/ 102165 w 108229"/>
                <a:gd name="csY15" fmla="*/ 55231 h 82384"/>
                <a:gd name="csX16" fmla="*/ 83389 w 108229"/>
                <a:gd name="csY16" fmla="*/ 77334 h 82384"/>
                <a:gd name="csX17" fmla="*/ 78960 w 108229"/>
                <a:gd name="csY17" fmla="*/ 70941 h 82384"/>
                <a:gd name="csX18" fmla="*/ 83034 w 108229"/>
                <a:gd name="csY18" fmla="*/ 56144 h 82384"/>
                <a:gd name="csX19" fmla="*/ 92423 w 108229"/>
                <a:gd name="csY19" fmla="*/ 20889 h 82384"/>
                <a:gd name="csX20" fmla="*/ 69395 w 108229"/>
                <a:gd name="csY20" fmla="*/ 64 h 82384"/>
                <a:gd name="csX21" fmla="*/ 39459 w 108229"/>
                <a:gd name="csY21" fmla="*/ 16687 h 82384"/>
                <a:gd name="csX22" fmla="*/ 20506 w 108229"/>
                <a:gd name="csY22" fmla="*/ 64 h 82384"/>
                <a:gd name="csX23" fmla="*/ 6512 w 108229"/>
                <a:gd name="csY23" fmla="*/ 9929 h 82384"/>
                <a:gd name="csX24" fmla="*/ 135 w 108229"/>
                <a:gd name="csY24" fmla="*/ 28013 h 82384"/>
                <a:gd name="csX25" fmla="*/ 3146 w 108229"/>
                <a:gd name="csY25" fmla="*/ 30388 h 82384"/>
                <a:gd name="csX26" fmla="*/ 7043 w 108229"/>
                <a:gd name="csY26" fmla="*/ 24908 h 82384"/>
                <a:gd name="csX27" fmla="*/ 19974 w 108229"/>
                <a:gd name="csY27" fmla="*/ 5179 h 82384"/>
                <a:gd name="csX28" fmla="*/ 25820 w 108229"/>
                <a:gd name="csY28" fmla="*/ 14130 h 82384"/>
                <a:gd name="csX29" fmla="*/ 22985 w 108229"/>
                <a:gd name="csY29" fmla="*/ 29292 h 82384"/>
                <a:gd name="csX30" fmla="*/ 19088 w 108229"/>
                <a:gd name="csY30" fmla="*/ 45732 h 82384"/>
                <a:gd name="csX31" fmla="*/ 13420 w 108229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2384">
                  <a:moveTo>
                    <a:pt x="13420" y="69114"/>
                  </a:moveTo>
                  <a:cubicBezTo>
                    <a:pt x="12712" y="71489"/>
                    <a:pt x="11649" y="76056"/>
                    <a:pt x="11649" y="76604"/>
                  </a:cubicBezTo>
                  <a:cubicBezTo>
                    <a:pt x="11649" y="80622"/>
                    <a:pt x="14837" y="82449"/>
                    <a:pt x="17671" y="82449"/>
                  </a:cubicBezTo>
                  <a:cubicBezTo>
                    <a:pt x="20860" y="82449"/>
                    <a:pt x="23694" y="80074"/>
                    <a:pt x="24580" y="78430"/>
                  </a:cubicBezTo>
                  <a:cubicBezTo>
                    <a:pt x="25465" y="76786"/>
                    <a:pt x="26882" y="70941"/>
                    <a:pt x="27768" y="67105"/>
                  </a:cubicBezTo>
                  <a:cubicBezTo>
                    <a:pt x="28654" y="63634"/>
                    <a:pt x="30602" y="55231"/>
                    <a:pt x="31665" y="50664"/>
                  </a:cubicBezTo>
                  <a:cubicBezTo>
                    <a:pt x="32728" y="46645"/>
                    <a:pt x="33791" y="42627"/>
                    <a:pt x="34676" y="38425"/>
                  </a:cubicBezTo>
                  <a:cubicBezTo>
                    <a:pt x="36625" y="30936"/>
                    <a:pt x="36979" y="29474"/>
                    <a:pt x="42116" y="21985"/>
                  </a:cubicBezTo>
                  <a:cubicBezTo>
                    <a:pt x="47076" y="14678"/>
                    <a:pt x="55401" y="5179"/>
                    <a:pt x="68686" y="5179"/>
                  </a:cubicBezTo>
                  <a:cubicBezTo>
                    <a:pt x="78960" y="5179"/>
                    <a:pt x="79137" y="14495"/>
                    <a:pt x="79137" y="17966"/>
                  </a:cubicBezTo>
                  <a:cubicBezTo>
                    <a:pt x="79137" y="28926"/>
                    <a:pt x="71521" y="49203"/>
                    <a:pt x="68686" y="56875"/>
                  </a:cubicBezTo>
                  <a:cubicBezTo>
                    <a:pt x="66738" y="61990"/>
                    <a:pt x="66029" y="63634"/>
                    <a:pt x="66029" y="66739"/>
                  </a:cubicBezTo>
                  <a:cubicBezTo>
                    <a:pt x="66029" y="76421"/>
                    <a:pt x="73823" y="82449"/>
                    <a:pt x="82857" y="82449"/>
                  </a:cubicBezTo>
                  <a:cubicBezTo>
                    <a:pt x="100571" y="82449"/>
                    <a:pt x="108365" y="57240"/>
                    <a:pt x="108365" y="54500"/>
                  </a:cubicBezTo>
                  <a:cubicBezTo>
                    <a:pt x="108365" y="52126"/>
                    <a:pt x="106062" y="52126"/>
                    <a:pt x="105531" y="52126"/>
                  </a:cubicBezTo>
                  <a:cubicBezTo>
                    <a:pt x="103051" y="52126"/>
                    <a:pt x="102874" y="53222"/>
                    <a:pt x="102165" y="55231"/>
                  </a:cubicBezTo>
                  <a:cubicBezTo>
                    <a:pt x="98091" y="69845"/>
                    <a:pt x="90474" y="77334"/>
                    <a:pt x="83389" y="77334"/>
                  </a:cubicBezTo>
                  <a:cubicBezTo>
                    <a:pt x="79669" y="77334"/>
                    <a:pt x="78960" y="74777"/>
                    <a:pt x="78960" y="70941"/>
                  </a:cubicBezTo>
                  <a:cubicBezTo>
                    <a:pt x="78960" y="66739"/>
                    <a:pt x="79846" y="64365"/>
                    <a:pt x="83034" y="56144"/>
                  </a:cubicBezTo>
                  <a:cubicBezTo>
                    <a:pt x="85160" y="50482"/>
                    <a:pt x="92423" y="31118"/>
                    <a:pt x="92423" y="20889"/>
                  </a:cubicBezTo>
                  <a:cubicBezTo>
                    <a:pt x="92423" y="3170"/>
                    <a:pt x="78783" y="64"/>
                    <a:pt x="69395" y="64"/>
                  </a:cubicBezTo>
                  <a:cubicBezTo>
                    <a:pt x="54693" y="64"/>
                    <a:pt x="44773" y="9380"/>
                    <a:pt x="39459" y="16687"/>
                  </a:cubicBezTo>
                  <a:cubicBezTo>
                    <a:pt x="38219" y="4083"/>
                    <a:pt x="27768" y="64"/>
                    <a:pt x="20506" y="64"/>
                  </a:cubicBezTo>
                  <a:cubicBezTo>
                    <a:pt x="12889" y="64"/>
                    <a:pt x="8815" y="5727"/>
                    <a:pt x="6512" y="9929"/>
                  </a:cubicBezTo>
                  <a:cubicBezTo>
                    <a:pt x="2615" y="16687"/>
                    <a:pt x="135" y="27100"/>
                    <a:pt x="135" y="28013"/>
                  </a:cubicBezTo>
                  <a:cubicBezTo>
                    <a:pt x="135" y="30388"/>
                    <a:pt x="2615" y="30388"/>
                    <a:pt x="3146" y="30388"/>
                  </a:cubicBezTo>
                  <a:cubicBezTo>
                    <a:pt x="5626" y="30388"/>
                    <a:pt x="5803" y="29840"/>
                    <a:pt x="7043" y="24908"/>
                  </a:cubicBezTo>
                  <a:cubicBezTo>
                    <a:pt x="9700" y="14130"/>
                    <a:pt x="13066" y="5179"/>
                    <a:pt x="19974" y="5179"/>
                  </a:cubicBezTo>
                  <a:cubicBezTo>
                    <a:pt x="24580" y="5179"/>
                    <a:pt x="25820" y="9198"/>
                    <a:pt x="25820" y="14130"/>
                  </a:cubicBezTo>
                  <a:cubicBezTo>
                    <a:pt x="25820" y="17601"/>
                    <a:pt x="24225" y="24360"/>
                    <a:pt x="22985" y="29292"/>
                  </a:cubicBezTo>
                  <a:cubicBezTo>
                    <a:pt x="21745" y="34224"/>
                    <a:pt x="19974" y="41713"/>
                    <a:pt x="19088" y="45732"/>
                  </a:cubicBezTo>
                  <a:lnTo>
                    <a:pt x="13420" y="691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403" name="Group 402" descr="\documentclass{article}&#10;\input{Macros.tex}&#10;\begin{document}&#10;&#10;$k = k_1 k_2 \cdots k_n$&#10;\end{document}" title="IguanaTex Shape Display">
            <a:extLst>
              <a:ext uri="{FF2B5EF4-FFF2-40B4-BE49-F238E27FC236}">
                <a16:creationId xmlns:a16="http://schemas.microsoft.com/office/drawing/2014/main" id="{8EAF58E9-43D0-8FA4-3843-DF9CEA68FC84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8020455" y="5070667"/>
            <a:ext cx="1581577" cy="222075"/>
            <a:chOff x="4502410" y="4002934"/>
            <a:chExt cx="1581577" cy="222075"/>
          </a:xfrm>
        </p:grpSpPr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4710B28-D9C8-42CA-2B57-64F6A235CCB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02410" y="4002934"/>
              <a:ext cx="114632" cy="183976"/>
            </a:xfrm>
            <a:custGeom>
              <a:avLst/>
              <a:gdLst>
                <a:gd name="csX0" fmla="*/ 58785 w 114632"/>
                <a:gd name="csY0" fmla="*/ 2933 h 183976"/>
                <a:gd name="csX1" fmla="*/ 55495 w 114632"/>
                <a:gd name="csY1" fmla="*/ 63 h 183976"/>
                <a:gd name="csX2" fmla="*/ 24623 w 114632"/>
                <a:gd name="csY2" fmla="*/ 2672 h 183976"/>
                <a:gd name="csX3" fmla="*/ 19815 w 114632"/>
                <a:gd name="csY3" fmla="*/ 7892 h 183976"/>
                <a:gd name="csX4" fmla="*/ 25888 w 114632"/>
                <a:gd name="csY4" fmla="*/ 11023 h 183976"/>
                <a:gd name="csX5" fmla="*/ 38540 w 114632"/>
                <a:gd name="csY5" fmla="*/ 15459 h 183976"/>
                <a:gd name="csX6" fmla="*/ 37781 w 114632"/>
                <a:gd name="csY6" fmla="*/ 20679 h 183976"/>
                <a:gd name="csX7" fmla="*/ 1089 w 114632"/>
                <a:gd name="csY7" fmla="*/ 170991 h 183976"/>
                <a:gd name="csX8" fmla="*/ 77 w 114632"/>
                <a:gd name="csY8" fmla="*/ 176732 h 183976"/>
                <a:gd name="csX9" fmla="*/ 7415 w 114632"/>
                <a:gd name="csY9" fmla="*/ 184039 h 183976"/>
                <a:gd name="csX10" fmla="*/ 16019 w 114632"/>
                <a:gd name="csY10" fmla="*/ 178559 h 183976"/>
                <a:gd name="csX11" fmla="*/ 30190 w 114632"/>
                <a:gd name="csY11" fmla="*/ 121409 h 183976"/>
                <a:gd name="csX12" fmla="*/ 59544 w 114632"/>
                <a:gd name="csY12" fmla="*/ 143590 h 183976"/>
                <a:gd name="csX13" fmla="*/ 58785 w 114632"/>
                <a:gd name="csY13" fmla="*/ 149070 h 183976"/>
                <a:gd name="csX14" fmla="*/ 57772 w 114632"/>
                <a:gd name="csY14" fmla="*/ 158204 h 183976"/>
                <a:gd name="csX15" fmla="*/ 81053 w 114632"/>
                <a:gd name="csY15" fmla="*/ 184039 h 183976"/>
                <a:gd name="csX16" fmla="*/ 101044 w 114632"/>
                <a:gd name="csY16" fmla="*/ 170208 h 183976"/>
                <a:gd name="csX17" fmla="*/ 110154 w 114632"/>
                <a:gd name="csY17" fmla="*/ 143851 h 183976"/>
                <a:gd name="csX18" fmla="*/ 107117 w 114632"/>
                <a:gd name="csY18" fmla="*/ 141242 h 183976"/>
                <a:gd name="csX19" fmla="*/ 103575 w 114632"/>
                <a:gd name="csY19" fmla="*/ 145939 h 183976"/>
                <a:gd name="csX20" fmla="*/ 81559 w 114632"/>
                <a:gd name="csY20" fmla="*/ 178298 h 183976"/>
                <a:gd name="csX21" fmla="*/ 73462 w 114632"/>
                <a:gd name="csY21" fmla="*/ 166033 h 183976"/>
                <a:gd name="csX22" fmla="*/ 75486 w 114632"/>
                <a:gd name="csY22" fmla="*/ 151419 h 183976"/>
                <a:gd name="csX23" fmla="*/ 76498 w 114632"/>
                <a:gd name="csY23" fmla="*/ 143329 h 183976"/>
                <a:gd name="csX24" fmla="*/ 39047 w 114632"/>
                <a:gd name="csY24" fmla="*/ 115929 h 183976"/>
                <a:gd name="csX25" fmla="*/ 60809 w 114632"/>
                <a:gd name="csY25" fmla="*/ 96618 h 183976"/>
                <a:gd name="csX26" fmla="*/ 96995 w 114632"/>
                <a:gd name="csY26" fmla="*/ 71565 h 183976"/>
                <a:gd name="csX27" fmla="*/ 99273 w 114632"/>
                <a:gd name="csY27" fmla="*/ 71826 h 183976"/>
                <a:gd name="csX28" fmla="*/ 104587 w 114632"/>
                <a:gd name="csY28" fmla="*/ 73914 h 183976"/>
                <a:gd name="csX29" fmla="*/ 105599 w 114632"/>
                <a:gd name="csY29" fmla="*/ 74958 h 183976"/>
                <a:gd name="csX30" fmla="*/ 91175 w 114632"/>
                <a:gd name="csY30" fmla="*/ 89050 h 183976"/>
                <a:gd name="csX31" fmla="*/ 100791 w 114632"/>
                <a:gd name="csY31" fmla="*/ 98183 h 183976"/>
                <a:gd name="csX32" fmla="*/ 114709 w 114632"/>
                <a:gd name="csY32" fmla="*/ 82265 h 183976"/>
                <a:gd name="csX33" fmla="*/ 97501 w 114632"/>
                <a:gd name="csY33" fmla="*/ 65824 h 183976"/>
                <a:gd name="csX34" fmla="*/ 60556 w 114632"/>
                <a:gd name="csY34" fmla="*/ 88789 h 183976"/>
                <a:gd name="csX35" fmla="*/ 32467 w 114632"/>
                <a:gd name="csY35" fmla="*/ 113058 h 183976"/>
                <a:gd name="csX36" fmla="*/ 58785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785" y="2933"/>
                  </a:moveTo>
                  <a:cubicBezTo>
                    <a:pt x="58785" y="2672"/>
                    <a:pt x="58785" y="63"/>
                    <a:pt x="55495" y="63"/>
                  </a:cubicBezTo>
                  <a:cubicBezTo>
                    <a:pt x="49675" y="63"/>
                    <a:pt x="31202" y="2150"/>
                    <a:pt x="24623" y="2672"/>
                  </a:cubicBezTo>
                  <a:cubicBezTo>
                    <a:pt x="22598" y="2933"/>
                    <a:pt x="19815" y="3194"/>
                    <a:pt x="19815" y="7892"/>
                  </a:cubicBezTo>
                  <a:cubicBezTo>
                    <a:pt x="19815" y="11023"/>
                    <a:pt x="22092" y="11023"/>
                    <a:pt x="25888" y="11023"/>
                  </a:cubicBezTo>
                  <a:cubicBezTo>
                    <a:pt x="38034" y="11023"/>
                    <a:pt x="38540" y="12850"/>
                    <a:pt x="38540" y="15459"/>
                  </a:cubicBezTo>
                  <a:lnTo>
                    <a:pt x="37781" y="20679"/>
                  </a:lnTo>
                  <a:lnTo>
                    <a:pt x="1089" y="170991"/>
                  </a:lnTo>
                  <a:cubicBezTo>
                    <a:pt x="77" y="174644"/>
                    <a:pt x="77" y="175166"/>
                    <a:pt x="77" y="176732"/>
                  </a:cubicBezTo>
                  <a:cubicBezTo>
                    <a:pt x="77" y="182734"/>
                    <a:pt x="5138" y="184039"/>
                    <a:pt x="7415" y="184039"/>
                  </a:cubicBezTo>
                  <a:cubicBezTo>
                    <a:pt x="10705" y="184039"/>
                    <a:pt x="14501" y="181690"/>
                    <a:pt x="16019" y="178559"/>
                  </a:cubicBezTo>
                  <a:cubicBezTo>
                    <a:pt x="17284" y="176210"/>
                    <a:pt x="28672" y="127933"/>
                    <a:pt x="30190" y="121409"/>
                  </a:cubicBezTo>
                  <a:cubicBezTo>
                    <a:pt x="38794" y="122192"/>
                    <a:pt x="59544" y="126367"/>
                    <a:pt x="59544" y="143590"/>
                  </a:cubicBezTo>
                  <a:cubicBezTo>
                    <a:pt x="59544" y="145417"/>
                    <a:pt x="59544" y="146461"/>
                    <a:pt x="58785" y="149070"/>
                  </a:cubicBezTo>
                  <a:cubicBezTo>
                    <a:pt x="58278" y="152202"/>
                    <a:pt x="57772" y="155333"/>
                    <a:pt x="57772" y="158204"/>
                  </a:cubicBezTo>
                  <a:cubicBezTo>
                    <a:pt x="57772" y="173600"/>
                    <a:pt x="67894" y="184039"/>
                    <a:pt x="81053" y="184039"/>
                  </a:cubicBezTo>
                  <a:cubicBezTo>
                    <a:pt x="88645" y="184039"/>
                    <a:pt x="95477" y="179863"/>
                    <a:pt x="101044" y="170208"/>
                  </a:cubicBezTo>
                  <a:cubicBezTo>
                    <a:pt x="107370" y="158726"/>
                    <a:pt x="110154" y="144373"/>
                    <a:pt x="110154" y="143851"/>
                  </a:cubicBezTo>
                  <a:cubicBezTo>
                    <a:pt x="110154" y="141242"/>
                    <a:pt x="107876" y="141242"/>
                    <a:pt x="107117" y="141242"/>
                  </a:cubicBezTo>
                  <a:cubicBezTo>
                    <a:pt x="104587" y="141242"/>
                    <a:pt x="104334" y="142285"/>
                    <a:pt x="103575" y="145939"/>
                  </a:cubicBezTo>
                  <a:cubicBezTo>
                    <a:pt x="98514" y="164989"/>
                    <a:pt x="92693" y="178298"/>
                    <a:pt x="81559" y="178298"/>
                  </a:cubicBezTo>
                  <a:cubicBezTo>
                    <a:pt x="76751" y="178298"/>
                    <a:pt x="73462" y="175427"/>
                    <a:pt x="73462" y="166033"/>
                  </a:cubicBezTo>
                  <a:cubicBezTo>
                    <a:pt x="73462" y="161596"/>
                    <a:pt x="74474" y="155594"/>
                    <a:pt x="75486" y="151419"/>
                  </a:cubicBezTo>
                  <a:cubicBezTo>
                    <a:pt x="76498" y="146983"/>
                    <a:pt x="76498" y="145939"/>
                    <a:pt x="76498" y="143329"/>
                  </a:cubicBezTo>
                  <a:cubicBezTo>
                    <a:pt x="76498" y="126367"/>
                    <a:pt x="60556" y="118799"/>
                    <a:pt x="39047" y="115929"/>
                  </a:cubicBezTo>
                  <a:cubicBezTo>
                    <a:pt x="46891" y="111231"/>
                    <a:pt x="54989" y="102881"/>
                    <a:pt x="60809" y="96618"/>
                  </a:cubicBezTo>
                  <a:cubicBezTo>
                    <a:pt x="72955" y="82787"/>
                    <a:pt x="84596" y="71565"/>
                    <a:pt x="96995" y="71565"/>
                  </a:cubicBezTo>
                  <a:cubicBezTo>
                    <a:pt x="98514" y="71565"/>
                    <a:pt x="98767" y="71565"/>
                    <a:pt x="99273" y="71826"/>
                  </a:cubicBezTo>
                  <a:cubicBezTo>
                    <a:pt x="102309" y="72348"/>
                    <a:pt x="102562" y="72348"/>
                    <a:pt x="104587" y="73914"/>
                  </a:cubicBezTo>
                  <a:cubicBezTo>
                    <a:pt x="105093" y="74175"/>
                    <a:pt x="105093" y="74436"/>
                    <a:pt x="105599" y="74958"/>
                  </a:cubicBezTo>
                  <a:cubicBezTo>
                    <a:pt x="93453" y="75741"/>
                    <a:pt x="91175" y="85918"/>
                    <a:pt x="91175" y="89050"/>
                  </a:cubicBezTo>
                  <a:cubicBezTo>
                    <a:pt x="91175" y="93225"/>
                    <a:pt x="93959" y="98183"/>
                    <a:pt x="100791" y="98183"/>
                  </a:cubicBezTo>
                  <a:cubicBezTo>
                    <a:pt x="107370" y="98183"/>
                    <a:pt x="114709" y="92442"/>
                    <a:pt x="114709" y="82265"/>
                  </a:cubicBezTo>
                  <a:cubicBezTo>
                    <a:pt x="114709" y="74436"/>
                    <a:pt x="108889" y="65824"/>
                    <a:pt x="97501" y="65824"/>
                  </a:cubicBezTo>
                  <a:cubicBezTo>
                    <a:pt x="90416" y="65824"/>
                    <a:pt x="78776" y="67912"/>
                    <a:pt x="60556" y="88789"/>
                  </a:cubicBezTo>
                  <a:cubicBezTo>
                    <a:pt x="51952" y="98705"/>
                    <a:pt x="42083" y="109144"/>
                    <a:pt x="32467" y="113058"/>
                  </a:cubicBezTo>
                  <a:lnTo>
                    <a:pt x="58785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CEFD9F0-FF1B-9A57-70ED-85034618D8E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12659" y="4088268"/>
              <a:ext cx="168278" cy="61064"/>
            </a:xfrm>
            <a:custGeom>
              <a:avLst/>
              <a:gdLst>
                <a:gd name="csX0" fmla="*/ 159760 w 168278"/>
                <a:gd name="csY0" fmla="*/ 10501 h 61064"/>
                <a:gd name="csX1" fmla="*/ 168364 w 168278"/>
                <a:gd name="csY1" fmla="*/ 5282 h 61064"/>
                <a:gd name="csX2" fmla="*/ 160013 w 168278"/>
                <a:gd name="csY2" fmla="*/ 63 h 61064"/>
                <a:gd name="csX3" fmla="*/ 8436 w 168278"/>
                <a:gd name="csY3" fmla="*/ 63 h 61064"/>
                <a:gd name="csX4" fmla="*/ 85 w 168278"/>
                <a:gd name="csY4" fmla="*/ 5282 h 61064"/>
                <a:gd name="csX5" fmla="*/ 8689 w 168278"/>
                <a:gd name="csY5" fmla="*/ 10501 h 61064"/>
                <a:gd name="csX6" fmla="*/ 159760 w 168278"/>
                <a:gd name="csY6" fmla="*/ 10501 h 61064"/>
                <a:gd name="csX7" fmla="*/ 160013 w 168278"/>
                <a:gd name="csY7" fmla="*/ 61127 h 61064"/>
                <a:gd name="csX8" fmla="*/ 168364 w 168278"/>
                <a:gd name="csY8" fmla="*/ 55908 h 61064"/>
                <a:gd name="csX9" fmla="*/ 159760 w 168278"/>
                <a:gd name="csY9" fmla="*/ 50689 h 61064"/>
                <a:gd name="csX10" fmla="*/ 8689 w 168278"/>
                <a:gd name="csY10" fmla="*/ 50689 h 61064"/>
                <a:gd name="csX11" fmla="*/ 85 w 168278"/>
                <a:gd name="csY11" fmla="*/ 55908 h 61064"/>
                <a:gd name="csX12" fmla="*/ 8436 w 168278"/>
                <a:gd name="csY12" fmla="*/ 61127 h 61064"/>
                <a:gd name="csX13" fmla="*/ 160013 w 168278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6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6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527192F-7EDC-A69C-F5E8-CC6E5F410E8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979515" y="4002934"/>
              <a:ext cx="114632" cy="183976"/>
            </a:xfrm>
            <a:custGeom>
              <a:avLst/>
              <a:gdLst>
                <a:gd name="csX0" fmla="*/ 58803 w 114632"/>
                <a:gd name="csY0" fmla="*/ 2933 h 183976"/>
                <a:gd name="csX1" fmla="*/ 55514 w 114632"/>
                <a:gd name="csY1" fmla="*/ 63 h 183976"/>
                <a:gd name="csX2" fmla="*/ 24641 w 114632"/>
                <a:gd name="csY2" fmla="*/ 2672 h 183976"/>
                <a:gd name="csX3" fmla="*/ 19833 w 114632"/>
                <a:gd name="csY3" fmla="*/ 7892 h 183976"/>
                <a:gd name="csX4" fmla="*/ 25907 w 114632"/>
                <a:gd name="csY4" fmla="*/ 11023 h 183976"/>
                <a:gd name="csX5" fmla="*/ 38559 w 114632"/>
                <a:gd name="csY5" fmla="*/ 15459 h 183976"/>
                <a:gd name="csX6" fmla="*/ 37800 w 114632"/>
                <a:gd name="csY6" fmla="*/ 20679 h 183976"/>
                <a:gd name="csX7" fmla="*/ 1108 w 114632"/>
                <a:gd name="csY7" fmla="*/ 170991 h 183976"/>
                <a:gd name="csX8" fmla="*/ 95 w 114632"/>
                <a:gd name="csY8" fmla="*/ 176732 h 183976"/>
                <a:gd name="csX9" fmla="*/ 7434 w 114632"/>
                <a:gd name="csY9" fmla="*/ 184039 h 183976"/>
                <a:gd name="csX10" fmla="*/ 16038 w 114632"/>
                <a:gd name="csY10" fmla="*/ 178559 h 183976"/>
                <a:gd name="csX11" fmla="*/ 30209 w 114632"/>
                <a:gd name="csY11" fmla="*/ 121409 h 183976"/>
                <a:gd name="csX12" fmla="*/ 59563 w 114632"/>
                <a:gd name="csY12" fmla="*/ 143590 h 183976"/>
                <a:gd name="csX13" fmla="*/ 58803 w 114632"/>
                <a:gd name="csY13" fmla="*/ 149070 h 183976"/>
                <a:gd name="csX14" fmla="*/ 57791 w 114632"/>
                <a:gd name="csY14" fmla="*/ 158204 h 183976"/>
                <a:gd name="csX15" fmla="*/ 81072 w 114632"/>
                <a:gd name="csY15" fmla="*/ 184039 h 183976"/>
                <a:gd name="csX16" fmla="*/ 101063 w 114632"/>
                <a:gd name="csY16" fmla="*/ 170208 h 183976"/>
                <a:gd name="csX17" fmla="*/ 110173 w 114632"/>
                <a:gd name="csY17" fmla="*/ 143851 h 183976"/>
                <a:gd name="csX18" fmla="*/ 107136 w 114632"/>
                <a:gd name="csY18" fmla="*/ 141242 h 183976"/>
                <a:gd name="csX19" fmla="*/ 103593 w 114632"/>
                <a:gd name="csY19" fmla="*/ 145939 h 183976"/>
                <a:gd name="csX20" fmla="*/ 81578 w 114632"/>
                <a:gd name="csY20" fmla="*/ 178298 h 183976"/>
                <a:gd name="csX21" fmla="*/ 73480 w 114632"/>
                <a:gd name="csY21" fmla="*/ 166033 h 183976"/>
                <a:gd name="csX22" fmla="*/ 75505 w 114632"/>
                <a:gd name="csY22" fmla="*/ 151419 h 183976"/>
                <a:gd name="csX23" fmla="*/ 76517 w 114632"/>
                <a:gd name="csY23" fmla="*/ 143329 h 183976"/>
                <a:gd name="csX24" fmla="*/ 39065 w 114632"/>
                <a:gd name="csY24" fmla="*/ 115929 h 183976"/>
                <a:gd name="csX25" fmla="*/ 60828 w 114632"/>
                <a:gd name="csY25" fmla="*/ 96618 h 183976"/>
                <a:gd name="csX26" fmla="*/ 97014 w 114632"/>
                <a:gd name="csY26" fmla="*/ 71565 h 183976"/>
                <a:gd name="csX27" fmla="*/ 99292 w 114632"/>
                <a:gd name="csY27" fmla="*/ 71826 h 183976"/>
                <a:gd name="csX28" fmla="*/ 104606 w 114632"/>
                <a:gd name="csY28" fmla="*/ 73914 h 183976"/>
                <a:gd name="csX29" fmla="*/ 105618 w 114632"/>
                <a:gd name="csY29" fmla="*/ 74958 h 183976"/>
                <a:gd name="csX30" fmla="*/ 91194 w 114632"/>
                <a:gd name="csY30" fmla="*/ 89050 h 183976"/>
                <a:gd name="csX31" fmla="*/ 100810 w 114632"/>
                <a:gd name="csY31" fmla="*/ 98183 h 183976"/>
                <a:gd name="csX32" fmla="*/ 114728 w 114632"/>
                <a:gd name="csY32" fmla="*/ 82265 h 183976"/>
                <a:gd name="csX33" fmla="*/ 97520 w 114632"/>
                <a:gd name="csY33" fmla="*/ 65824 h 183976"/>
                <a:gd name="csX34" fmla="*/ 60575 w 114632"/>
                <a:gd name="csY34" fmla="*/ 88789 h 183976"/>
                <a:gd name="csX35" fmla="*/ 32486 w 114632"/>
                <a:gd name="csY35" fmla="*/ 113058 h 183976"/>
                <a:gd name="csX36" fmla="*/ 5880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03" y="2933"/>
                  </a:moveTo>
                  <a:cubicBezTo>
                    <a:pt x="58803" y="2672"/>
                    <a:pt x="58803" y="63"/>
                    <a:pt x="55514" y="63"/>
                  </a:cubicBezTo>
                  <a:cubicBezTo>
                    <a:pt x="49694" y="63"/>
                    <a:pt x="31221" y="2150"/>
                    <a:pt x="24641" y="2672"/>
                  </a:cubicBezTo>
                  <a:cubicBezTo>
                    <a:pt x="22617" y="2933"/>
                    <a:pt x="19833" y="3194"/>
                    <a:pt x="19833" y="7892"/>
                  </a:cubicBezTo>
                  <a:cubicBezTo>
                    <a:pt x="19833" y="11023"/>
                    <a:pt x="22111" y="11023"/>
                    <a:pt x="25907" y="11023"/>
                  </a:cubicBezTo>
                  <a:cubicBezTo>
                    <a:pt x="38053" y="11023"/>
                    <a:pt x="38559" y="12850"/>
                    <a:pt x="38559" y="15459"/>
                  </a:cubicBezTo>
                  <a:lnTo>
                    <a:pt x="37800" y="20679"/>
                  </a:lnTo>
                  <a:lnTo>
                    <a:pt x="1108" y="170991"/>
                  </a:lnTo>
                  <a:cubicBezTo>
                    <a:pt x="95" y="174644"/>
                    <a:pt x="95" y="175166"/>
                    <a:pt x="95" y="176732"/>
                  </a:cubicBezTo>
                  <a:cubicBezTo>
                    <a:pt x="95" y="182734"/>
                    <a:pt x="5157" y="184039"/>
                    <a:pt x="7434" y="184039"/>
                  </a:cubicBezTo>
                  <a:cubicBezTo>
                    <a:pt x="10724" y="184039"/>
                    <a:pt x="14519" y="181690"/>
                    <a:pt x="16038" y="178559"/>
                  </a:cubicBezTo>
                  <a:cubicBezTo>
                    <a:pt x="17303" y="176210"/>
                    <a:pt x="28690" y="127933"/>
                    <a:pt x="30209" y="121409"/>
                  </a:cubicBezTo>
                  <a:cubicBezTo>
                    <a:pt x="38812" y="122192"/>
                    <a:pt x="59563" y="126367"/>
                    <a:pt x="59563" y="143590"/>
                  </a:cubicBezTo>
                  <a:cubicBezTo>
                    <a:pt x="59563" y="145417"/>
                    <a:pt x="59563" y="146461"/>
                    <a:pt x="58803" y="149070"/>
                  </a:cubicBezTo>
                  <a:cubicBezTo>
                    <a:pt x="58297" y="152202"/>
                    <a:pt x="57791" y="155333"/>
                    <a:pt x="57791" y="158204"/>
                  </a:cubicBezTo>
                  <a:cubicBezTo>
                    <a:pt x="57791" y="173600"/>
                    <a:pt x="67913" y="184039"/>
                    <a:pt x="81072" y="184039"/>
                  </a:cubicBezTo>
                  <a:cubicBezTo>
                    <a:pt x="88663" y="184039"/>
                    <a:pt x="95496" y="179863"/>
                    <a:pt x="101063" y="170208"/>
                  </a:cubicBezTo>
                  <a:cubicBezTo>
                    <a:pt x="107389" y="158726"/>
                    <a:pt x="110173" y="144373"/>
                    <a:pt x="110173" y="143851"/>
                  </a:cubicBezTo>
                  <a:cubicBezTo>
                    <a:pt x="110173" y="141242"/>
                    <a:pt x="107895" y="141242"/>
                    <a:pt x="107136" y="141242"/>
                  </a:cubicBezTo>
                  <a:cubicBezTo>
                    <a:pt x="104606" y="141242"/>
                    <a:pt x="104353" y="142285"/>
                    <a:pt x="103593" y="145939"/>
                  </a:cubicBezTo>
                  <a:cubicBezTo>
                    <a:pt x="98532" y="164989"/>
                    <a:pt x="92712" y="178298"/>
                    <a:pt x="81578" y="178298"/>
                  </a:cubicBezTo>
                  <a:cubicBezTo>
                    <a:pt x="76770" y="178298"/>
                    <a:pt x="73480" y="175427"/>
                    <a:pt x="73480" y="166033"/>
                  </a:cubicBezTo>
                  <a:cubicBezTo>
                    <a:pt x="73480" y="161596"/>
                    <a:pt x="74493" y="155594"/>
                    <a:pt x="75505" y="151419"/>
                  </a:cubicBezTo>
                  <a:cubicBezTo>
                    <a:pt x="76517" y="146983"/>
                    <a:pt x="76517" y="145939"/>
                    <a:pt x="76517" y="143329"/>
                  </a:cubicBezTo>
                  <a:cubicBezTo>
                    <a:pt x="76517" y="126367"/>
                    <a:pt x="60575" y="118799"/>
                    <a:pt x="39065" y="115929"/>
                  </a:cubicBezTo>
                  <a:cubicBezTo>
                    <a:pt x="46910" y="111231"/>
                    <a:pt x="55008" y="102881"/>
                    <a:pt x="60828" y="96618"/>
                  </a:cubicBezTo>
                  <a:cubicBezTo>
                    <a:pt x="72974" y="82787"/>
                    <a:pt x="84615" y="71565"/>
                    <a:pt x="97014" y="71565"/>
                  </a:cubicBezTo>
                  <a:cubicBezTo>
                    <a:pt x="98532" y="71565"/>
                    <a:pt x="98785" y="71565"/>
                    <a:pt x="99292" y="71826"/>
                  </a:cubicBezTo>
                  <a:cubicBezTo>
                    <a:pt x="102328" y="72348"/>
                    <a:pt x="102581" y="72348"/>
                    <a:pt x="104606" y="73914"/>
                  </a:cubicBezTo>
                  <a:cubicBezTo>
                    <a:pt x="105112" y="74175"/>
                    <a:pt x="105112" y="74436"/>
                    <a:pt x="105618" y="74958"/>
                  </a:cubicBezTo>
                  <a:cubicBezTo>
                    <a:pt x="93471" y="75741"/>
                    <a:pt x="91194" y="85918"/>
                    <a:pt x="91194" y="89050"/>
                  </a:cubicBezTo>
                  <a:cubicBezTo>
                    <a:pt x="91194" y="93225"/>
                    <a:pt x="93977" y="98183"/>
                    <a:pt x="100810" y="98183"/>
                  </a:cubicBezTo>
                  <a:cubicBezTo>
                    <a:pt x="107389" y="98183"/>
                    <a:pt x="114728" y="92442"/>
                    <a:pt x="114728" y="82265"/>
                  </a:cubicBezTo>
                  <a:cubicBezTo>
                    <a:pt x="114728" y="74436"/>
                    <a:pt x="108907" y="65824"/>
                    <a:pt x="97520" y="65824"/>
                  </a:cubicBezTo>
                  <a:cubicBezTo>
                    <a:pt x="90435" y="65824"/>
                    <a:pt x="78794" y="67912"/>
                    <a:pt x="60575" y="88789"/>
                  </a:cubicBezTo>
                  <a:cubicBezTo>
                    <a:pt x="51971" y="98705"/>
                    <a:pt x="42102" y="109144"/>
                    <a:pt x="32486" y="113058"/>
                  </a:cubicBezTo>
                  <a:lnTo>
                    <a:pt x="5880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95614F1-F9B1-3ED2-273F-E2349493C32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116644" y="4101889"/>
              <a:ext cx="64477" cy="121293"/>
            </a:xfrm>
            <a:custGeom>
              <a:avLst/>
              <a:gdLst>
                <a:gd name="csX0" fmla="*/ 40133 w 64477"/>
                <a:gd name="csY0" fmla="*/ 5179 h 121293"/>
                <a:gd name="csX1" fmla="*/ 34819 w 64477"/>
                <a:gd name="csY1" fmla="*/ 64 h 121293"/>
                <a:gd name="csX2" fmla="*/ 101 w 64477"/>
                <a:gd name="csY2" fmla="*/ 11755 h 121293"/>
                <a:gd name="csX3" fmla="*/ 101 w 64477"/>
                <a:gd name="csY3" fmla="*/ 18331 h 121293"/>
                <a:gd name="csX4" fmla="*/ 25785 w 64477"/>
                <a:gd name="csY4" fmla="*/ 13217 h 121293"/>
                <a:gd name="csX5" fmla="*/ 25785 w 64477"/>
                <a:gd name="csY5" fmla="*/ 106379 h 121293"/>
                <a:gd name="csX6" fmla="*/ 8072 w 64477"/>
                <a:gd name="csY6" fmla="*/ 114782 h 121293"/>
                <a:gd name="csX7" fmla="*/ 1341 w 64477"/>
                <a:gd name="csY7" fmla="*/ 114782 h 121293"/>
                <a:gd name="csX8" fmla="*/ 1341 w 64477"/>
                <a:gd name="csY8" fmla="*/ 121358 h 121293"/>
                <a:gd name="csX9" fmla="*/ 32871 w 64477"/>
                <a:gd name="csY9" fmla="*/ 120627 h 121293"/>
                <a:gd name="csX10" fmla="*/ 64578 w 64477"/>
                <a:gd name="csY10" fmla="*/ 121358 h 121293"/>
                <a:gd name="csX11" fmla="*/ 64578 w 64477"/>
                <a:gd name="csY11" fmla="*/ 114782 h 121293"/>
                <a:gd name="csX12" fmla="*/ 57847 w 64477"/>
                <a:gd name="csY12" fmla="*/ 114782 h 121293"/>
                <a:gd name="csX13" fmla="*/ 40133 w 64477"/>
                <a:gd name="csY13" fmla="*/ 106379 h 121293"/>
                <a:gd name="csX14" fmla="*/ 40133 w 64477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1293">
                  <a:moveTo>
                    <a:pt x="40133" y="5179"/>
                  </a:moveTo>
                  <a:cubicBezTo>
                    <a:pt x="40133" y="247"/>
                    <a:pt x="39779" y="64"/>
                    <a:pt x="34819" y="64"/>
                  </a:cubicBezTo>
                  <a:cubicBezTo>
                    <a:pt x="23483" y="11573"/>
                    <a:pt x="7363" y="11755"/>
                    <a:pt x="101" y="11755"/>
                  </a:cubicBezTo>
                  <a:lnTo>
                    <a:pt x="101" y="18331"/>
                  </a:lnTo>
                  <a:cubicBezTo>
                    <a:pt x="4352" y="18331"/>
                    <a:pt x="16043" y="18331"/>
                    <a:pt x="25785" y="13217"/>
                  </a:cubicBezTo>
                  <a:lnTo>
                    <a:pt x="25785" y="106379"/>
                  </a:lnTo>
                  <a:cubicBezTo>
                    <a:pt x="25785" y="112407"/>
                    <a:pt x="25785" y="114782"/>
                    <a:pt x="8072" y="114782"/>
                  </a:cubicBezTo>
                  <a:lnTo>
                    <a:pt x="1341" y="114782"/>
                  </a:lnTo>
                  <a:lnTo>
                    <a:pt x="1341" y="121358"/>
                  </a:lnTo>
                  <a:cubicBezTo>
                    <a:pt x="4529" y="121175"/>
                    <a:pt x="26317" y="120627"/>
                    <a:pt x="32871" y="120627"/>
                  </a:cubicBezTo>
                  <a:cubicBezTo>
                    <a:pt x="38362" y="120627"/>
                    <a:pt x="60681" y="121175"/>
                    <a:pt x="64578" y="121358"/>
                  </a:cubicBezTo>
                  <a:lnTo>
                    <a:pt x="64578" y="114782"/>
                  </a:lnTo>
                  <a:lnTo>
                    <a:pt x="57847" y="114782"/>
                  </a:lnTo>
                  <a:cubicBezTo>
                    <a:pt x="40133" y="114782"/>
                    <a:pt x="40133" y="112407"/>
                    <a:pt x="40133" y="106379"/>
                  </a:cubicBezTo>
                  <a:lnTo>
                    <a:pt x="40133" y="51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B20377F-B23E-DC4D-CD99-ECC4C151D1C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224776" y="4002934"/>
              <a:ext cx="114632" cy="183976"/>
            </a:xfrm>
            <a:custGeom>
              <a:avLst/>
              <a:gdLst>
                <a:gd name="csX0" fmla="*/ 58813 w 114632"/>
                <a:gd name="csY0" fmla="*/ 2933 h 183976"/>
                <a:gd name="csX1" fmla="*/ 55523 w 114632"/>
                <a:gd name="csY1" fmla="*/ 63 h 183976"/>
                <a:gd name="csX2" fmla="*/ 24651 w 114632"/>
                <a:gd name="csY2" fmla="*/ 2672 h 183976"/>
                <a:gd name="csX3" fmla="*/ 19843 w 114632"/>
                <a:gd name="csY3" fmla="*/ 7892 h 183976"/>
                <a:gd name="csX4" fmla="*/ 25916 w 114632"/>
                <a:gd name="csY4" fmla="*/ 11023 h 183976"/>
                <a:gd name="csX5" fmla="*/ 38569 w 114632"/>
                <a:gd name="csY5" fmla="*/ 15459 h 183976"/>
                <a:gd name="csX6" fmla="*/ 37810 w 114632"/>
                <a:gd name="csY6" fmla="*/ 20679 h 183976"/>
                <a:gd name="csX7" fmla="*/ 1117 w 114632"/>
                <a:gd name="csY7" fmla="*/ 170991 h 183976"/>
                <a:gd name="csX8" fmla="*/ 105 w 114632"/>
                <a:gd name="csY8" fmla="*/ 176732 h 183976"/>
                <a:gd name="csX9" fmla="*/ 7444 w 114632"/>
                <a:gd name="csY9" fmla="*/ 184039 h 183976"/>
                <a:gd name="csX10" fmla="*/ 16047 w 114632"/>
                <a:gd name="csY10" fmla="*/ 178559 h 183976"/>
                <a:gd name="csX11" fmla="*/ 30218 w 114632"/>
                <a:gd name="csY11" fmla="*/ 121409 h 183976"/>
                <a:gd name="csX12" fmla="*/ 59572 w 114632"/>
                <a:gd name="csY12" fmla="*/ 143590 h 183976"/>
                <a:gd name="csX13" fmla="*/ 58813 w 114632"/>
                <a:gd name="csY13" fmla="*/ 149070 h 183976"/>
                <a:gd name="csX14" fmla="*/ 57801 w 114632"/>
                <a:gd name="csY14" fmla="*/ 158204 h 183976"/>
                <a:gd name="csX15" fmla="*/ 81081 w 114632"/>
                <a:gd name="csY15" fmla="*/ 184039 h 183976"/>
                <a:gd name="csX16" fmla="*/ 101073 w 114632"/>
                <a:gd name="csY16" fmla="*/ 170208 h 183976"/>
                <a:gd name="csX17" fmla="*/ 110182 w 114632"/>
                <a:gd name="csY17" fmla="*/ 143851 h 183976"/>
                <a:gd name="csX18" fmla="*/ 107146 w 114632"/>
                <a:gd name="csY18" fmla="*/ 141242 h 183976"/>
                <a:gd name="csX19" fmla="*/ 103603 w 114632"/>
                <a:gd name="csY19" fmla="*/ 145939 h 183976"/>
                <a:gd name="csX20" fmla="*/ 81588 w 114632"/>
                <a:gd name="csY20" fmla="*/ 178298 h 183976"/>
                <a:gd name="csX21" fmla="*/ 73490 w 114632"/>
                <a:gd name="csY21" fmla="*/ 166033 h 183976"/>
                <a:gd name="csX22" fmla="*/ 75514 w 114632"/>
                <a:gd name="csY22" fmla="*/ 151419 h 183976"/>
                <a:gd name="csX23" fmla="*/ 76527 w 114632"/>
                <a:gd name="csY23" fmla="*/ 143329 h 183976"/>
                <a:gd name="csX24" fmla="*/ 39075 w 114632"/>
                <a:gd name="csY24" fmla="*/ 115929 h 183976"/>
                <a:gd name="csX25" fmla="*/ 60837 w 114632"/>
                <a:gd name="csY25" fmla="*/ 96618 h 183976"/>
                <a:gd name="csX26" fmla="*/ 97024 w 114632"/>
                <a:gd name="csY26" fmla="*/ 71565 h 183976"/>
                <a:gd name="csX27" fmla="*/ 99301 w 114632"/>
                <a:gd name="csY27" fmla="*/ 71826 h 183976"/>
                <a:gd name="csX28" fmla="*/ 104615 w 114632"/>
                <a:gd name="csY28" fmla="*/ 73914 h 183976"/>
                <a:gd name="csX29" fmla="*/ 105627 w 114632"/>
                <a:gd name="csY29" fmla="*/ 74958 h 183976"/>
                <a:gd name="csX30" fmla="*/ 91204 w 114632"/>
                <a:gd name="csY30" fmla="*/ 89050 h 183976"/>
                <a:gd name="csX31" fmla="*/ 100819 w 114632"/>
                <a:gd name="csY31" fmla="*/ 98183 h 183976"/>
                <a:gd name="csX32" fmla="*/ 114737 w 114632"/>
                <a:gd name="csY32" fmla="*/ 82265 h 183976"/>
                <a:gd name="csX33" fmla="*/ 97530 w 114632"/>
                <a:gd name="csY33" fmla="*/ 65824 h 183976"/>
                <a:gd name="csX34" fmla="*/ 60584 w 114632"/>
                <a:gd name="csY34" fmla="*/ 88789 h 183976"/>
                <a:gd name="csX35" fmla="*/ 32496 w 114632"/>
                <a:gd name="csY35" fmla="*/ 113058 h 183976"/>
                <a:gd name="csX36" fmla="*/ 58813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13" y="2933"/>
                  </a:moveTo>
                  <a:cubicBezTo>
                    <a:pt x="58813" y="2672"/>
                    <a:pt x="58813" y="63"/>
                    <a:pt x="55523" y="63"/>
                  </a:cubicBezTo>
                  <a:cubicBezTo>
                    <a:pt x="49703" y="63"/>
                    <a:pt x="31230" y="2150"/>
                    <a:pt x="24651" y="2672"/>
                  </a:cubicBezTo>
                  <a:cubicBezTo>
                    <a:pt x="22627" y="2933"/>
                    <a:pt x="19843" y="3194"/>
                    <a:pt x="19843" y="7892"/>
                  </a:cubicBezTo>
                  <a:cubicBezTo>
                    <a:pt x="19843" y="11023"/>
                    <a:pt x="22121" y="11023"/>
                    <a:pt x="25916" y="11023"/>
                  </a:cubicBezTo>
                  <a:cubicBezTo>
                    <a:pt x="38063" y="11023"/>
                    <a:pt x="38569" y="12850"/>
                    <a:pt x="38569" y="15459"/>
                  </a:cubicBezTo>
                  <a:lnTo>
                    <a:pt x="37810" y="20679"/>
                  </a:lnTo>
                  <a:lnTo>
                    <a:pt x="1117" y="170991"/>
                  </a:lnTo>
                  <a:cubicBezTo>
                    <a:pt x="105" y="174644"/>
                    <a:pt x="105" y="175166"/>
                    <a:pt x="105" y="176732"/>
                  </a:cubicBezTo>
                  <a:cubicBezTo>
                    <a:pt x="105" y="182734"/>
                    <a:pt x="5166" y="184039"/>
                    <a:pt x="7444" y="184039"/>
                  </a:cubicBezTo>
                  <a:cubicBezTo>
                    <a:pt x="10733" y="184039"/>
                    <a:pt x="14529" y="181690"/>
                    <a:pt x="16047" y="178559"/>
                  </a:cubicBezTo>
                  <a:cubicBezTo>
                    <a:pt x="17313" y="176210"/>
                    <a:pt x="28700" y="127933"/>
                    <a:pt x="30218" y="121409"/>
                  </a:cubicBezTo>
                  <a:cubicBezTo>
                    <a:pt x="38822" y="122192"/>
                    <a:pt x="59572" y="126367"/>
                    <a:pt x="59572" y="143590"/>
                  </a:cubicBezTo>
                  <a:cubicBezTo>
                    <a:pt x="59572" y="145417"/>
                    <a:pt x="59572" y="146461"/>
                    <a:pt x="58813" y="149070"/>
                  </a:cubicBezTo>
                  <a:cubicBezTo>
                    <a:pt x="58307" y="152202"/>
                    <a:pt x="57801" y="155333"/>
                    <a:pt x="57801" y="158204"/>
                  </a:cubicBezTo>
                  <a:cubicBezTo>
                    <a:pt x="57801" y="173600"/>
                    <a:pt x="67923" y="184039"/>
                    <a:pt x="81081" y="184039"/>
                  </a:cubicBezTo>
                  <a:cubicBezTo>
                    <a:pt x="88673" y="184039"/>
                    <a:pt x="95505" y="179863"/>
                    <a:pt x="101073" y="170208"/>
                  </a:cubicBezTo>
                  <a:cubicBezTo>
                    <a:pt x="107399" y="158726"/>
                    <a:pt x="110182" y="144373"/>
                    <a:pt x="110182" y="143851"/>
                  </a:cubicBezTo>
                  <a:cubicBezTo>
                    <a:pt x="110182" y="141242"/>
                    <a:pt x="107905" y="141242"/>
                    <a:pt x="107146" y="141242"/>
                  </a:cubicBezTo>
                  <a:cubicBezTo>
                    <a:pt x="104615" y="141242"/>
                    <a:pt x="104362" y="142285"/>
                    <a:pt x="103603" y="145939"/>
                  </a:cubicBezTo>
                  <a:cubicBezTo>
                    <a:pt x="98542" y="164989"/>
                    <a:pt x="92722" y="178298"/>
                    <a:pt x="81588" y="178298"/>
                  </a:cubicBezTo>
                  <a:cubicBezTo>
                    <a:pt x="76780" y="178298"/>
                    <a:pt x="73490" y="175427"/>
                    <a:pt x="73490" y="166033"/>
                  </a:cubicBezTo>
                  <a:cubicBezTo>
                    <a:pt x="73490" y="161596"/>
                    <a:pt x="74502" y="155594"/>
                    <a:pt x="75514" y="151419"/>
                  </a:cubicBezTo>
                  <a:cubicBezTo>
                    <a:pt x="76527" y="146983"/>
                    <a:pt x="76527" y="145939"/>
                    <a:pt x="76527" y="143329"/>
                  </a:cubicBezTo>
                  <a:cubicBezTo>
                    <a:pt x="76527" y="126367"/>
                    <a:pt x="60584" y="118799"/>
                    <a:pt x="39075" y="115929"/>
                  </a:cubicBezTo>
                  <a:cubicBezTo>
                    <a:pt x="46920" y="111231"/>
                    <a:pt x="55017" y="102881"/>
                    <a:pt x="60837" y="96618"/>
                  </a:cubicBezTo>
                  <a:cubicBezTo>
                    <a:pt x="72984" y="82787"/>
                    <a:pt x="84624" y="71565"/>
                    <a:pt x="97024" y="71565"/>
                  </a:cubicBezTo>
                  <a:cubicBezTo>
                    <a:pt x="98542" y="71565"/>
                    <a:pt x="98795" y="71565"/>
                    <a:pt x="99301" y="71826"/>
                  </a:cubicBezTo>
                  <a:cubicBezTo>
                    <a:pt x="102338" y="72348"/>
                    <a:pt x="102591" y="72348"/>
                    <a:pt x="104615" y="73914"/>
                  </a:cubicBezTo>
                  <a:cubicBezTo>
                    <a:pt x="105121" y="74175"/>
                    <a:pt x="105121" y="74436"/>
                    <a:pt x="105627" y="74958"/>
                  </a:cubicBezTo>
                  <a:cubicBezTo>
                    <a:pt x="93481" y="75741"/>
                    <a:pt x="91204" y="85918"/>
                    <a:pt x="91204" y="89050"/>
                  </a:cubicBezTo>
                  <a:cubicBezTo>
                    <a:pt x="91204" y="93225"/>
                    <a:pt x="93987" y="98183"/>
                    <a:pt x="100819" y="98183"/>
                  </a:cubicBezTo>
                  <a:cubicBezTo>
                    <a:pt x="107399" y="98183"/>
                    <a:pt x="114737" y="92442"/>
                    <a:pt x="114737" y="82265"/>
                  </a:cubicBezTo>
                  <a:cubicBezTo>
                    <a:pt x="114737" y="74436"/>
                    <a:pt x="108917" y="65824"/>
                    <a:pt x="97530" y="65824"/>
                  </a:cubicBezTo>
                  <a:cubicBezTo>
                    <a:pt x="90444" y="65824"/>
                    <a:pt x="78804" y="67912"/>
                    <a:pt x="60584" y="88789"/>
                  </a:cubicBezTo>
                  <a:cubicBezTo>
                    <a:pt x="51981" y="98705"/>
                    <a:pt x="42112" y="109144"/>
                    <a:pt x="32496" y="113058"/>
                  </a:cubicBezTo>
                  <a:lnTo>
                    <a:pt x="58813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DD10EE1-D784-C18B-F08D-92E6E1E85F3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53757" y="4101889"/>
              <a:ext cx="78293" cy="121293"/>
            </a:xfrm>
            <a:custGeom>
              <a:avLst/>
              <a:gdLst>
                <a:gd name="csX0" fmla="*/ 78404 w 78293"/>
                <a:gd name="csY0" fmla="*/ 88112 h 121293"/>
                <a:gd name="csX1" fmla="*/ 72382 w 78293"/>
                <a:gd name="csY1" fmla="*/ 88112 h 121293"/>
                <a:gd name="csX2" fmla="*/ 67776 w 78293"/>
                <a:gd name="csY2" fmla="*/ 104735 h 121293"/>
                <a:gd name="csX3" fmla="*/ 50240 w 78293"/>
                <a:gd name="csY3" fmla="*/ 105831 h 121293"/>
                <a:gd name="csX4" fmla="*/ 17647 w 78293"/>
                <a:gd name="csY4" fmla="*/ 105831 h 121293"/>
                <a:gd name="csX5" fmla="*/ 53074 w 78293"/>
                <a:gd name="csY5" fmla="*/ 75142 h 121293"/>
                <a:gd name="csX6" fmla="*/ 78404 w 78293"/>
                <a:gd name="csY6" fmla="*/ 35685 h 121293"/>
                <a:gd name="csX7" fmla="*/ 36955 w 78293"/>
                <a:gd name="csY7" fmla="*/ 64 h 121293"/>
                <a:gd name="csX8" fmla="*/ 110 w 78293"/>
                <a:gd name="csY8" fmla="*/ 32762 h 121293"/>
                <a:gd name="csX9" fmla="*/ 9499 w 78293"/>
                <a:gd name="csY9" fmla="*/ 42992 h 121293"/>
                <a:gd name="csX10" fmla="*/ 18887 w 78293"/>
                <a:gd name="csY10" fmla="*/ 33310 h 121293"/>
                <a:gd name="csX11" fmla="*/ 8436 w 78293"/>
                <a:gd name="csY11" fmla="*/ 23629 h 121293"/>
                <a:gd name="csX12" fmla="*/ 34298 w 78293"/>
                <a:gd name="csY12" fmla="*/ 6640 h 121293"/>
                <a:gd name="csX13" fmla="*/ 61222 w 78293"/>
                <a:gd name="csY13" fmla="*/ 35685 h 121293"/>
                <a:gd name="csX14" fmla="*/ 44571 w 78293"/>
                <a:gd name="csY14" fmla="*/ 70758 h 121293"/>
                <a:gd name="csX15" fmla="*/ 1882 w 78293"/>
                <a:gd name="csY15" fmla="*/ 114234 h 121293"/>
                <a:gd name="csX16" fmla="*/ 110 w 78293"/>
                <a:gd name="csY16" fmla="*/ 121358 h 121293"/>
                <a:gd name="csX17" fmla="*/ 73090 w 78293"/>
                <a:gd name="csY17" fmla="*/ 121358 h 121293"/>
                <a:gd name="csX18" fmla="*/ 78404 w 78293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1293">
                  <a:moveTo>
                    <a:pt x="78404" y="88112"/>
                  </a:moveTo>
                  <a:lnTo>
                    <a:pt x="72382" y="88112"/>
                  </a:lnTo>
                  <a:cubicBezTo>
                    <a:pt x="71850" y="92131"/>
                    <a:pt x="70079" y="102908"/>
                    <a:pt x="67776" y="104735"/>
                  </a:cubicBezTo>
                  <a:cubicBezTo>
                    <a:pt x="66359" y="105831"/>
                    <a:pt x="52720" y="105831"/>
                    <a:pt x="50240" y="105831"/>
                  </a:cubicBezTo>
                  <a:lnTo>
                    <a:pt x="17647" y="105831"/>
                  </a:lnTo>
                  <a:cubicBezTo>
                    <a:pt x="36246" y="88842"/>
                    <a:pt x="42446" y="83728"/>
                    <a:pt x="53074" y="75142"/>
                  </a:cubicBezTo>
                  <a:cubicBezTo>
                    <a:pt x="66182" y="64365"/>
                    <a:pt x="78404" y="53039"/>
                    <a:pt x="78404" y="35685"/>
                  </a:cubicBezTo>
                  <a:cubicBezTo>
                    <a:pt x="78404" y="13582"/>
                    <a:pt x="59628" y="64"/>
                    <a:pt x="36955" y="64"/>
                  </a:cubicBezTo>
                  <a:cubicBezTo>
                    <a:pt x="14990" y="64"/>
                    <a:pt x="110" y="15957"/>
                    <a:pt x="110" y="32762"/>
                  </a:cubicBezTo>
                  <a:cubicBezTo>
                    <a:pt x="110" y="42079"/>
                    <a:pt x="7727" y="42992"/>
                    <a:pt x="9499" y="42992"/>
                  </a:cubicBezTo>
                  <a:cubicBezTo>
                    <a:pt x="13750" y="42992"/>
                    <a:pt x="18887" y="39887"/>
                    <a:pt x="18887" y="33310"/>
                  </a:cubicBezTo>
                  <a:cubicBezTo>
                    <a:pt x="18887" y="30022"/>
                    <a:pt x="17647" y="23629"/>
                    <a:pt x="8436" y="23629"/>
                  </a:cubicBezTo>
                  <a:cubicBezTo>
                    <a:pt x="13927" y="10659"/>
                    <a:pt x="25972" y="6640"/>
                    <a:pt x="34298" y="6640"/>
                  </a:cubicBezTo>
                  <a:cubicBezTo>
                    <a:pt x="52011" y="6640"/>
                    <a:pt x="61222" y="20889"/>
                    <a:pt x="61222" y="35685"/>
                  </a:cubicBezTo>
                  <a:cubicBezTo>
                    <a:pt x="61222" y="51578"/>
                    <a:pt x="50240" y="64182"/>
                    <a:pt x="44571" y="70758"/>
                  </a:cubicBezTo>
                  <a:lnTo>
                    <a:pt x="1882" y="114234"/>
                  </a:lnTo>
                  <a:cubicBezTo>
                    <a:pt x="110" y="115878"/>
                    <a:pt x="110" y="116243"/>
                    <a:pt x="110" y="121358"/>
                  </a:cubicBezTo>
                  <a:lnTo>
                    <a:pt x="73090" y="121358"/>
                  </a:lnTo>
                  <a:lnTo>
                    <a:pt x="78404" y="881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B6919D7-D9E3-CBCE-84CB-F17B5491BBF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20056" y="4104969"/>
              <a:ext cx="26823" cy="27661"/>
            </a:xfrm>
            <a:custGeom>
              <a:avLst/>
              <a:gdLst>
                <a:gd name="csX0" fmla="*/ 26940 w 26823"/>
                <a:gd name="csY0" fmla="*/ 13894 h 27661"/>
                <a:gd name="csX1" fmla="*/ 13528 w 26823"/>
                <a:gd name="csY1" fmla="*/ 63 h 27661"/>
                <a:gd name="csX2" fmla="*/ 116 w 26823"/>
                <a:gd name="csY2" fmla="*/ 13894 h 27661"/>
                <a:gd name="csX3" fmla="*/ 13528 w 26823"/>
                <a:gd name="csY3" fmla="*/ 27724 h 27661"/>
                <a:gd name="csX4" fmla="*/ 26940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0" y="13894"/>
                  </a:moveTo>
                  <a:cubicBezTo>
                    <a:pt x="26940" y="6326"/>
                    <a:pt x="20867" y="63"/>
                    <a:pt x="13528" y="63"/>
                  </a:cubicBezTo>
                  <a:cubicBezTo>
                    <a:pt x="6190" y="63"/>
                    <a:pt x="116" y="6326"/>
                    <a:pt x="116" y="13894"/>
                  </a:cubicBezTo>
                  <a:cubicBezTo>
                    <a:pt x="116" y="21461"/>
                    <a:pt x="6190" y="27724"/>
                    <a:pt x="13528" y="27724"/>
                  </a:cubicBezTo>
                  <a:cubicBezTo>
                    <a:pt x="20867" y="27724"/>
                    <a:pt x="26940" y="21461"/>
                    <a:pt x="26940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E4490EF-4770-58F7-3FF3-B46FF9E6570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632523" y="4104969"/>
              <a:ext cx="26823" cy="27661"/>
            </a:xfrm>
            <a:custGeom>
              <a:avLst/>
              <a:gdLst>
                <a:gd name="csX0" fmla="*/ 26944 w 26823"/>
                <a:gd name="csY0" fmla="*/ 13894 h 27661"/>
                <a:gd name="csX1" fmla="*/ 13533 w 26823"/>
                <a:gd name="csY1" fmla="*/ 63 h 27661"/>
                <a:gd name="csX2" fmla="*/ 121 w 26823"/>
                <a:gd name="csY2" fmla="*/ 13894 h 27661"/>
                <a:gd name="csX3" fmla="*/ 13533 w 26823"/>
                <a:gd name="csY3" fmla="*/ 27724 h 27661"/>
                <a:gd name="csX4" fmla="*/ 26944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4" y="13894"/>
                  </a:moveTo>
                  <a:cubicBezTo>
                    <a:pt x="26944" y="6326"/>
                    <a:pt x="20871" y="63"/>
                    <a:pt x="13533" y="63"/>
                  </a:cubicBezTo>
                  <a:cubicBezTo>
                    <a:pt x="6194" y="63"/>
                    <a:pt x="121" y="6326"/>
                    <a:pt x="121" y="13894"/>
                  </a:cubicBezTo>
                  <a:cubicBezTo>
                    <a:pt x="121" y="21461"/>
                    <a:pt x="6194" y="27724"/>
                    <a:pt x="13533" y="27724"/>
                  </a:cubicBezTo>
                  <a:cubicBezTo>
                    <a:pt x="20871" y="27724"/>
                    <a:pt x="26944" y="21461"/>
                    <a:pt x="2694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657C0E74-305E-507D-E72B-E75A1E9284C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44989" y="4104969"/>
              <a:ext cx="26823" cy="27661"/>
            </a:xfrm>
            <a:custGeom>
              <a:avLst/>
              <a:gdLst>
                <a:gd name="csX0" fmla="*/ 26949 w 26823"/>
                <a:gd name="csY0" fmla="*/ 13894 h 27661"/>
                <a:gd name="csX1" fmla="*/ 13537 w 26823"/>
                <a:gd name="csY1" fmla="*/ 63 h 27661"/>
                <a:gd name="csX2" fmla="*/ 125 w 26823"/>
                <a:gd name="csY2" fmla="*/ 13894 h 27661"/>
                <a:gd name="csX3" fmla="*/ 13537 w 26823"/>
                <a:gd name="csY3" fmla="*/ 27724 h 27661"/>
                <a:gd name="csX4" fmla="*/ 26949 w 26823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661">
                  <a:moveTo>
                    <a:pt x="26949" y="13894"/>
                  </a:moveTo>
                  <a:cubicBezTo>
                    <a:pt x="26949" y="6326"/>
                    <a:pt x="20876" y="63"/>
                    <a:pt x="13537" y="63"/>
                  </a:cubicBezTo>
                  <a:cubicBezTo>
                    <a:pt x="6199" y="63"/>
                    <a:pt x="125" y="6326"/>
                    <a:pt x="125" y="13894"/>
                  </a:cubicBezTo>
                  <a:cubicBezTo>
                    <a:pt x="125" y="21461"/>
                    <a:pt x="6199" y="27724"/>
                    <a:pt x="13537" y="27724"/>
                  </a:cubicBezTo>
                  <a:cubicBezTo>
                    <a:pt x="20876" y="27724"/>
                    <a:pt x="26949" y="21461"/>
                    <a:pt x="26949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882BC3F4-B087-00B3-D19E-B07DD528DDD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49611" y="4002934"/>
              <a:ext cx="114632" cy="183976"/>
            </a:xfrm>
            <a:custGeom>
              <a:avLst/>
              <a:gdLst>
                <a:gd name="csX0" fmla="*/ 58838 w 114632"/>
                <a:gd name="csY0" fmla="*/ 2933 h 183976"/>
                <a:gd name="csX1" fmla="*/ 55548 w 114632"/>
                <a:gd name="csY1" fmla="*/ 63 h 183976"/>
                <a:gd name="csX2" fmla="*/ 24676 w 114632"/>
                <a:gd name="csY2" fmla="*/ 2672 h 183976"/>
                <a:gd name="csX3" fmla="*/ 19868 w 114632"/>
                <a:gd name="csY3" fmla="*/ 7892 h 183976"/>
                <a:gd name="csX4" fmla="*/ 25941 w 114632"/>
                <a:gd name="csY4" fmla="*/ 11023 h 183976"/>
                <a:gd name="csX5" fmla="*/ 38594 w 114632"/>
                <a:gd name="csY5" fmla="*/ 15459 h 183976"/>
                <a:gd name="csX6" fmla="*/ 37834 w 114632"/>
                <a:gd name="csY6" fmla="*/ 20679 h 183976"/>
                <a:gd name="csX7" fmla="*/ 1142 w 114632"/>
                <a:gd name="csY7" fmla="*/ 170991 h 183976"/>
                <a:gd name="csX8" fmla="*/ 130 w 114632"/>
                <a:gd name="csY8" fmla="*/ 176732 h 183976"/>
                <a:gd name="csX9" fmla="*/ 7468 w 114632"/>
                <a:gd name="csY9" fmla="*/ 184039 h 183976"/>
                <a:gd name="csX10" fmla="*/ 16072 w 114632"/>
                <a:gd name="csY10" fmla="*/ 178559 h 183976"/>
                <a:gd name="csX11" fmla="*/ 30243 w 114632"/>
                <a:gd name="csY11" fmla="*/ 121409 h 183976"/>
                <a:gd name="csX12" fmla="*/ 59597 w 114632"/>
                <a:gd name="csY12" fmla="*/ 143590 h 183976"/>
                <a:gd name="csX13" fmla="*/ 58838 w 114632"/>
                <a:gd name="csY13" fmla="*/ 149070 h 183976"/>
                <a:gd name="csX14" fmla="*/ 57825 w 114632"/>
                <a:gd name="csY14" fmla="*/ 158204 h 183976"/>
                <a:gd name="csX15" fmla="*/ 81106 w 114632"/>
                <a:gd name="csY15" fmla="*/ 184039 h 183976"/>
                <a:gd name="csX16" fmla="*/ 101097 w 114632"/>
                <a:gd name="csY16" fmla="*/ 170208 h 183976"/>
                <a:gd name="csX17" fmla="*/ 110207 w 114632"/>
                <a:gd name="csY17" fmla="*/ 143851 h 183976"/>
                <a:gd name="csX18" fmla="*/ 107170 w 114632"/>
                <a:gd name="csY18" fmla="*/ 141242 h 183976"/>
                <a:gd name="csX19" fmla="*/ 103628 w 114632"/>
                <a:gd name="csY19" fmla="*/ 145939 h 183976"/>
                <a:gd name="csX20" fmla="*/ 81612 w 114632"/>
                <a:gd name="csY20" fmla="*/ 178298 h 183976"/>
                <a:gd name="csX21" fmla="*/ 73515 w 114632"/>
                <a:gd name="csY21" fmla="*/ 166033 h 183976"/>
                <a:gd name="csX22" fmla="*/ 75539 w 114632"/>
                <a:gd name="csY22" fmla="*/ 151419 h 183976"/>
                <a:gd name="csX23" fmla="*/ 76551 w 114632"/>
                <a:gd name="csY23" fmla="*/ 143329 h 183976"/>
                <a:gd name="csX24" fmla="*/ 39100 w 114632"/>
                <a:gd name="csY24" fmla="*/ 115929 h 183976"/>
                <a:gd name="csX25" fmla="*/ 60862 w 114632"/>
                <a:gd name="csY25" fmla="*/ 96618 h 183976"/>
                <a:gd name="csX26" fmla="*/ 97048 w 114632"/>
                <a:gd name="csY26" fmla="*/ 71565 h 183976"/>
                <a:gd name="csX27" fmla="*/ 99326 w 114632"/>
                <a:gd name="csY27" fmla="*/ 71826 h 183976"/>
                <a:gd name="csX28" fmla="*/ 104640 w 114632"/>
                <a:gd name="csY28" fmla="*/ 73914 h 183976"/>
                <a:gd name="csX29" fmla="*/ 105652 w 114632"/>
                <a:gd name="csY29" fmla="*/ 74958 h 183976"/>
                <a:gd name="csX30" fmla="*/ 91228 w 114632"/>
                <a:gd name="csY30" fmla="*/ 89050 h 183976"/>
                <a:gd name="csX31" fmla="*/ 100844 w 114632"/>
                <a:gd name="csY31" fmla="*/ 98183 h 183976"/>
                <a:gd name="csX32" fmla="*/ 114762 w 114632"/>
                <a:gd name="csY32" fmla="*/ 82265 h 183976"/>
                <a:gd name="csX33" fmla="*/ 97554 w 114632"/>
                <a:gd name="csY33" fmla="*/ 65824 h 183976"/>
                <a:gd name="csX34" fmla="*/ 60609 w 114632"/>
                <a:gd name="csY34" fmla="*/ 88789 h 183976"/>
                <a:gd name="csX35" fmla="*/ 32520 w 114632"/>
                <a:gd name="csY35" fmla="*/ 113058 h 183976"/>
                <a:gd name="csX36" fmla="*/ 58838 w 114632"/>
                <a:gd name="csY36" fmla="*/ 2933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3976">
                  <a:moveTo>
                    <a:pt x="58838" y="2933"/>
                  </a:moveTo>
                  <a:cubicBezTo>
                    <a:pt x="58838" y="2672"/>
                    <a:pt x="58838" y="63"/>
                    <a:pt x="55548" y="63"/>
                  </a:cubicBezTo>
                  <a:cubicBezTo>
                    <a:pt x="49728" y="63"/>
                    <a:pt x="31255" y="2150"/>
                    <a:pt x="24676" y="2672"/>
                  </a:cubicBezTo>
                  <a:cubicBezTo>
                    <a:pt x="22651" y="2933"/>
                    <a:pt x="19868" y="3194"/>
                    <a:pt x="19868" y="7892"/>
                  </a:cubicBezTo>
                  <a:cubicBezTo>
                    <a:pt x="19868" y="11023"/>
                    <a:pt x="22145" y="11023"/>
                    <a:pt x="25941" y="11023"/>
                  </a:cubicBezTo>
                  <a:cubicBezTo>
                    <a:pt x="38087" y="11023"/>
                    <a:pt x="38594" y="12850"/>
                    <a:pt x="38594" y="15459"/>
                  </a:cubicBezTo>
                  <a:lnTo>
                    <a:pt x="37834" y="20679"/>
                  </a:lnTo>
                  <a:lnTo>
                    <a:pt x="1142" y="170991"/>
                  </a:lnTo>
                  <a:cubicBezTo>
                    <a:pt x="130" y="174644"/>
                    <a:pt x="130" y="175166"/>
                    <a:pt x="130" y="176732"/>
                  </a:cubicBezTo>
                  <a:cubicBezTo>
                    <a:pt x="130" y="182734"/>
                    <a:pt x="5191" y="184039"/>
                    <a:pt x="7468" y="184039"/>
                  </a:cubicBezTo>
                  <a:cubicBezTo>
                    <a:pt x="10758" y="184039"/>
                    <a:pt x="14554" y="181690"/>
                    <a:pt x="16072" y="178559"/>
                  </a:cubicBezTo>
                  <a:cubicBezTo>
                    <a:pt x="17337" y="176210"/>
                    <a:pt x="28725" y="127933"/>
                    <a:pt x="30243" y="121409"/>
                  </a:cubicBezTo>
                  <a:cubicBezTo>
                    <a:pt x="38847" y="122192"/>
                    <a:pt x="59597" y="126367"/>
                    <a:pt x="59597" y="143590"/>
                  </a:cubicBezTo>
                  <a:cubicBezTo>
                    <a:pt x="59597" y="145417"/>
                    <a:pt x="59597" y="146461"/>
                    <a:pt x="58838" y="149070"/>
                  </a:cubicBezTo>
                  <a:cubicBezTo>
                    <a:pt x="58331" y="152202"/>
                    <a:pt x="57825" y="155333"/>
                    <a:pt x="57825" y="158204"/>
                  </a:cubicBezTo>
                  <a:cubicBezTo>
                    <a:pt x="57825" y="173600"/>
                    <a:pt x="67947" y="184039"/>
                    <a:pt x="81106" y="184039"/>
                  </a:cubicBezTo>
                  <a:cubicBezTo>
                    <a:pt x="88698" y="184039"/>
                    <a:pt x="95530" y="179863"/>
                    <a:pt x="101097" y="170208"/>
                  </a:cubicBezTo>
                  <a:cubicBezTo>
                    <a:pt x="107423" y="158726"/>
                    <a:pt x="110207" y="144373"/>
                    <a:pt x="110207" y="143851"/>
                  </a:cubicBezTo>
                  <a:cubicBezTo>
                    <a:pt x="110207" y="141242"/>
                    <a:pt x="107930" y="141242"/>
                    <a:pt x="107170" y="141242"/>
                  </a:cubicBezTo>
                  <a:cubicBezTo>
                    <a:pt x="104640" y="141242"/>
                    <a:pt x="104387" y="142285"/>
                    <a:pt x="103628" y="145939"/>
                  </a:cubicBezTo>
                  <a:cubicBezTo>
                    <a:pt x="98567" y="164989"/>
                    <a:pt x="92746" y="178298"/>
                    <a:pt x="81612" y="178298"/>
                  </a:cubicBezTo>
                  <a:cubicBezTo>
                    <a:pt x="76804" y="178298"/>
                    <a:pt x="73515" y="175427"/>
                    <a:pt x="73515" y="166033"/>
                  </a:cubicBezTo>
                  <a:cubicBezTo>
                    <a:pt x="73515" y="161596"/>
                    <a:pt x="74527" y="155594"/>
                    <a:pt x="75539" y="151419"/>
                  </a:cubicBezTo>
                  <a:cubicBezTo>
                    <a:pt x="76551" y="146983"/>
                    <a:pt x="76551" y="145939"/>
                    <a:pt x="76551" y="143329"/>
                  </a:cubicBezTo>
                  <a:cubicBezTo>
                    <a:pt x="76551" y="126367"/>
                    <a:pt x="60609" y="118799"/>
                    <a:pt x="39100" y="115929"/>
                  </a:cubicBezTo>
                  <a:cubicBezTo>
                    <a:pt x="46944" y="111231"/>
                    <a:pt x="55042" y="102881"/>
                    <a:pt x="60862" y="96618"/>
                  </a:cubicBezTo>
                  <a:cubicBezTo>
                    <a:pt x="73008" y="82787"/>
                    <a:pt x="84649" y="71565"/>
                    <a:pt x="97048" y="71565"/>
                  </a:cubicBezTo>
                  <a:cubicBezTo>
                    <a:pt x="98567" y="71565"/>
                    <a:pt x="98820" y="71565"/>
                    <a:pt x="99326" y="71826"/>
                  </a:cubicBezTo>
                  <a:cubicBezTo>
                    <a:pt x="102362" y="72348"/>
                    <a:pt x="102615" y="72348"/>
                    <a:pt x="104640" y="73914"/>
                  </a:cubicBezTo>
                  <a:cubicBezTo>
                    <a:pt x="105146" y="74175"/>
                    <a:pt x="105146" y="74436"/>
                    <a:pt x="105652" y="74958"/>
                  </a:cubicBezTo>
                  <a:cubicBezTo>
                    <a:pt x="93506" y="75741"/>
                    <a:pt x="91228" y="85918"/>
                    <a:pt x="91228" y="89050"/>
                  </a:cubicBezTo>
                  <a:cubicBezTo>
                    <a:pt x="91228" y="93225"/>
                    <a:pt x="94012" y="98183"/>
                    <a:pt x="100844" y="98183"/>
                  </a:cubicBezTo>
                  <a:cubicBezTo>
                    <a:pt x="107423" y="98183"/>
                    <a:pt x="114762" y="92442"/>
                    <a:pt x="114762" y="82265"/>
                  </a:cubicBezTo>
                  <a:cubicBezTo>
                    <a:pt x="114762" y="74436"/>
                    <a:pt x="108942" y="65824"/>
                    <a:pt x="97554" y="65824"/>
                  </a:cubicBezTo>
                  <a:cubicBezTo>
                    <a:pt x="90469" y="65824"/>
                    <a:pt x="78829" y="67912"/>
                    <a:pt x="60609" y="88789"/>
                  </a:cubicBezTo>
                  <a:cubicBezTo>
                    <a:pt x="52005" y="98705"/>
                    <a:pt x="42136" y="109144"/>
                    <a:pt x="32520" y="113058"/>
                  </a:cubicBezTo>
                  <a:lnTo>
                    <a:pt x="58838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15890F03-13A6-10FE-E458-B537CF213CB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975758" y="4142625"/>
              <a:ext cx="108229" cy="82384"/>
            </a:xfrm>
            <a:custGeom>
              <a:avLst/>
              <a:gdLst>
                <a:gd name="csX0" fmla="*/ 13420 w 108229"/>
                <a:gd name="csY0" fmla="*/ 69114 h 82384"/>
                <a:gd name="csX1" fmla="*/ 11649 w 108229"/>
                <a:gd name="csY1" fmla="*/ 76604 h 82384"/>
                <a:gd name="csX2" fmla="*/ 17671 w 108229"/>
                <a:gd name="csY2" fmla="*/ 82449 h 82384"/>
                <a:gd name="csX3" fmla="*/ 24580 w 108229"/>
                <a:gd name="csY3" fmla="*/ 78430 h 82384"/>
                <a:gd name="csX4" fmla="*/ 27768 w 108229"/>
                <a:gd name="csY4" fmla="*/ 67105 h 82384"/>
                <a:gd name="csX5" fmla="*/ 31665 w 108229"/>
                <a:gd name="csY5" fmla="*/ 50664 h 82384"/>
                <a:gd name="csX6" fmla="*/ 34676 w 108229"/>
                <a:gd name="csY6" fmla="*/ 38425 h 82384"/>
                <a:gd name="csX7" fmla="*/ 42116 w 108229"/>
                <a:gd name="csY7" fmla="*/ 21985 h 82384"/>
                <a:gd name="csX8" fmla="*/ 68686 w 108229"/>
                <a:gd name="csY8" fmla="*/ 5179 h 82384"/>
                <a:gd name="csX9" fmla="*/ 79137 w 108229"/>
                <a:gd name="csY9" fmla="*/ 17966 h 82384"/>
                <a:gd name="csX10" fmla="*/ 68686 w 108229"/>
                <a:gd name="csY10" fmla="*/ 56875 h 82384"/>
                <a:gd name="csX11" fmla="*/ 66029 w 108229"/>
                <a:gd name="csY11" fmla="*/ 66739 h 82384"/>
                <a:gd name="csX12" fmla="*/ 82857 w 108229"/>
                <a:gd name="csY12" fmla="*/ 82449 h 82384"/>
                <a:gd name="csX13" fmla="*/ 108365 w 108229"/>
                <a:gd name="csY13" fmla="*/ 54500 h 82384"/>
                <a:gd name="csX14" fmla="*/ 105531 w 108229"/>
                <a:gd name="csY14" fmla="*/ 52126 h 82384"/>
                <a:gd name="csX15" fmla="*/ 102165 w 108229"/>
                <a:gd name="csY15" fmla="*/ 55231 h 82384"/>
                <a:gd name="csX16" fmla="*/ 83389 w 108229"/>
                <a:gd name="csY16" fmla="*/ 77334 h 82384"/>
                <a:gd name="csX17" fmla="*/ 78960 w 108229"/>
                <a:gd name="csY17" fmla="*/ 70941 h 82384"/>
                <a:gd name="csX18" fmla="*/ 83034 w 108229"/>
                <a:gd name="csY18" fmla="*/ 56144 h 82384"/>
                <a:gd name="csX19" fmla="*/ 92423 w 108229"/>
                <a:gd name="csY19" fmla="*/ 20889 h 82384"/>
                <a:gd name="csX20" fmla="*/ 69395 w 108229"/>
                <a:gd name="csY20" fmla="*/ 64 h 82384"/>
                <a:gd name="csX21" fmla="*/ 39459 w 108229"/>
                <a:gd name="csY21" fmla="*/ 16687 h 82384"/>
                <a:gd name="csX22" fmla="*/ 20506 w 108229"/>
                <a:gd name="csY22" fmla="*/ 64 h 82384"/>
                <a:gd name="csX23" fmla="*/ 6512 w 108229"/>
                <a:gd name="csY23" fmla="*/ 9929 h 82384"/>
                <a:gd name="csX24" fmla="*/ 135 w 108229"/>
                <a:gd name="csY24" fmla="*/ 28013 h 82384"/>
                <a:gd name="csX25" fmla="*/ 3146 w 108229"/>
                <a:gd name="csY25" fmla="*/ 30388 h 82384"/>
                <a:gd name="csX26" fmla="*/ 7043 w 108229"/>
                <a:gd name="csY26" fmla="*/ 24908 h 82384"/>
                <a:gd name="csX27" fmla="*/ 19974 w 108229"/>
                <a:gd name="csY27" fmla="*/ 5179 h 82384"/>
                <a:gd name="csX28" fmla="*/ 25820 w 108229"/>
                <a:gd name="csY28" fmla="*/ 14130 h 82384"/>
                <a:gd name="csX29" fmla="*/ 22985 w 108229"/>
                <a:gd name="csY29" fmla="*/ 29292 h 82384"/>
                <a:gd name="csX30" fmla="*/ 19088 w 108229"/>
                <a:gd name="csY30" fmla="*/ 45732 h 82384"/>
                <a:gd name="csX31" fmla="*/ 13420 w 108229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2384">
                  <a:moveTo>
                    <a:pt x="13420" y="69114"/>
                  </a:moveTo>
                  <a:cubicBezTo>
                    <a:pt x="12712" y="71489"/>
                    <a:pt x="11649" y="76056"/>
                    <a:pt x="11649" y="76604"/>
                  </a:cubicBezTo>
                  <a:cubicBezTo>
                    <a:pt x="11649" y="80622"/>
                    <a:pt x="14837" y="82449"/>
                    <a:pt x="17671" y="82449"/>
                  </a:cubicBezTo>
                  <a:cubicBezTo>
                    <a:pt x="20860" y="82449"/>
                    <a:pt x="23694" y="80074"/>
                    <a:pt x="24580" y="78430"/>
                  </a:cubicBezTo>
                  <a:cubicBezTo>
                    <a:pt x="25465" y="76786"/>
                    <a:pt x="26882" y="70941"/>
                    <a:pt x="27768" y="67105"/>
                  </a:cubicBezTo>
                  <a:cubicBezTo>
                    <a:pt x="28654" y="63634"/>
                    <a:pt x="30602" y="55231"/>
                    <a:pt x="31665" y="50664"/>
                  </a:cubicBezTo>
                  <a:cubicBezTo>
                    <a:pt x="32728" y="46645"/>
                    <a:pt x="33791" y="42627"/>
                    <a:pt x="34676" y="38425"/>
                  </a:cubicBezTo>
                  <a:cubicBezTo>
                    <a:pt x="36625" y="30936"/>
                    <a:pt x="36979" y="29474"/>
                    <a:pt x="42116" y="21985"/>
                  </a:cubicBezTo>
                  <a:cubicBezTo>
                    <a:pt x="47076" y="14678"/>
                    <a:pt x="55401" y="5179"/>
                    <a:pt x="68686" y="5179"/>
                  </a:cubicBezTo>
                  <a:cubicBezTo>
                    <a:pt x="78960" y="5179"/>
                    <a:pt x="79137" y="14495"/>
                    <a:pt x="79137" y="17966"/>
                  </a:cubicBezTo>
                  <a:cubicBezTo>
                    <a:pt x="79137" y="28926"/>
                    <a:pt x="71521" y="49203"/>
                    <a:pt x="68686" y="56875"/>
                  </a:cubicBezTo>
                  <a:cubicBezTo>
                    <a:pt x="66738" y="61990"/>
                    <a:pt x="66029" y="63634"/>
                    <a:pt x="66029" y="66739"/>
                  </a:cubicBezTo>
                  <a:cubicBezTo>
                    <a:pt x="66029" y="76421"/>
                    <a:pt x="73823" y="82449"/>
                    <a:pt x="82857" y="82449"/>
                  </a:cubicBezTo>
                  <a:cubicBezTo>
                    <a:pt x="100571" y="82449"/>
                    <a:pt x="108365" y="57240"/>
                    <a:pt x="108365" y="54500"/>
                  </a:cubicBezTo>
                  <a:cubicBezTo>
                    <a:pt x="108365" y="52126"/>
                    <a:pt x="106062" y="52126"/>
                    <a:pt x="105531" y="52126"/>
                  </a:cubicBezTo>
                  <a:cubicBezTo>
                    <a:pt x="103051" y="52126"/>
                    <a:pt x="102874" y="53222"/>
                    <a:pt x="102165" y="55231"/>
                  </a:cubicBezTo>
                  <a:cubicBezTo>
                    <a:pt x="98091" y="69845"/>
                    <a:pt x="90474" y="77334"/>
                    <a:pt x="83389" y="77334"/>
                  </a:cubicBezTo>
                  <a:cubicBezTo>
                    <a:pt x="79669" y="77334"/>
                    <a:pt x="78960" y="74777"/>
                    <a:pt x="78960" y="70941"/>
                  </a:cubicBezTo>
                  <a:cubicBezTo>
                    <a:pt x="78960" y="66739"/>
                    <a:pt x="79846" y="64365"/>
                    <a:pt x="83034" y="56144"/>
                  </a:cubicBezTo>
                  <a:cubicBezTo>
                    <a:pt x="85160" y="50482"/>
                    <a:pt x="92423" y="31118"/>
                    <a:pt x="92423" y="20889"/>
                  </a:cubicBezTo>
                  <a:cubicBezTo>
                    <a:pt x="92423" y="3170"/>
                    <a:pt x="78783" y="64"/>
                    <a:pt x="69395" y="64"/>
                  </a:cubicBezTo>
                  <a:cubicBezTo>
                    <a:pt x="54693" y="64"/>
                    <a:pt x="44773" y="9380"/>
                    <a:pt x="39459" y="16687"/>
                  </a:cubicBezTo>
                  <a:cubicBezTo>
                    <a:pt x="38219" y="4083"/>
                    <a:pt x="27768" y="64"/>
                    <a:pt x="20506" y="64"/>
                  </a:cubicBezTo>
                  <a:cubicBezTo>
                    <a:pt x="12889" y="64"/>
                    <a:pt x="8815" y="5727"/>
                    <a:pt x="6512" y="9929"/>
                  </a:cubicBezTo>
                  <a:cubicBezTo>
                    <a:pt x="2615" y="16687"/>
                    <a:pt x="135" y="27100"/>
                    <a:pt x="135" y="28013"/>
                  </a:cubicBezTo>
                  <a:cubicBezTo>
                    <a:pt x="135" y="30388"/>
                    <a:pt x="2615" y="30388"/>
                    <a:pt x="3146" y="30388"/>
                  </a:cubicBezTo>
                  <a:cubicBezTo>
                    <a:pt x="5626" y="30388"/>
                    <a:pt x="5803" y="29840"/>
                    <a:pt x="7043" y="24908"/>
                  </a:cubicBezTo>
                  <a:cubicBezTo>
                    <a:pt x="9700" y="14130"/>
                    <a:pt x="13066" y="5179"/>
                    <a:pt x="19974" y="5179"/>
                  </a:cubicBezTo>
                  <a:cubicBezTo>
                    <a:pt x="24580" y="5179"/>
                    <a:pt x="25820" y="9198"/>
                    <a:pt x="25820" y="14130"/>
                  </a:cubicBezTo>
                  <a:cubicBezTo>
                    <a:pt x="25820" y="17601"/>
                    <a:pt x="24225" y="24360"/>
                    <a:pt x="22985" y="29292"/>
                  </a:cubicBezTo>
                  <a:cubicBezTo>
                    <a:pt x="21745" y="34224"/>
                    <a:pt x="19974" y="41713"/>
                    <a:pt x="19088" y="45732"/>
                  </a:cubicBezTo>
                  <a:lnTo>
                    <a:pt x="13420" y="691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id="{9BDCF186-BEE6-96AE-83DE-CAED7EBF2868}"/>
              </a:ext>
            </a:extLst>
          </p:cNvPr>
          <p:cNvCxnSpPr>
            <a:cxnSpLocks/>
          </p:cNvCxnSpPr>
          <p:nvPr/>
        </p:nvCxnSpPr>
        <p:spPr>
          <a:xfrm flipH="1">
            <a:off x="6944186" y="4847510"/>
            <a:ext cx="355122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C8521005-DCEA-96A8-7175-9347D6B5E35F}"/>
              </a:ext>
            </a:extLst>
          </p:cNvPr>
          <p:cNvCxnSpPr>
            <a:cxnSpLocks/>
          </p:cNvCxnSpPr>
          <p:nvPr/>
        </p:nvCxnSpPr>
        <p:spPr>
          <a:xfrm>
            <a:off x="7041076" y="5354614"/>
            <a:ext cx="355122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8" name="TextBox 417">
            <a:extLst>
              <a:ext uri="{FF2B5EF4-FFF2-40B4-BE49-F238E27FC236}">
                <a16:creationId xmlns:a16="http://schemas.microsoft.com/office/drawing/2014/main" id="{88989C1F-5D06-A1C2-9B24-13E531109CA3}"/>
              </a:ext>
            </a:extLst>
          </p:cNvPr>
          <p:cNvSpPr txBox="1"/>
          <p:nvPr/>
        </p:nvSpPr>
        <p:spPr>
          <a:xfrm>
            <a:off x="0" y="3102095"/>
            <a:ext cx="1792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On-line:</a:t>
            </a:r>
          </a:p>
        </p:txBody>
      </p:sp>
      <p:grpSp>
        <p:nvGrpSpPr>
          <p:cNvPr id="26" name="Group 25" descr="\documentclass{article}&#10;\input{Macros.tex}&#10;\begin{document}&#10;$b_i = 0$&#10;&#10;\end{document}" title="IguanaTex Shape Display">
            <a:extLst>
              <a:ext uri="{FF2B5EF4-FFF2-40B4-BE49-F238E27FC236}">
                <a16:creationId xmlns:a16="http://schemas.microsoft.com/office/drawing/2014/main" id="{259B9C00-76E3-1F9E-0C11-C831DB3E28F8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4674562" y="1097204"/>
            <a:ext cx="622550" cy="222075"/>
            <a:chOff x="4462686" y="4002934"/>
            <a:chExt cx="622550" cy="2220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E449AA-1835-8359-DA71-6DC17930C50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62686" y="4002934"/>
              <a:ext cx="91331" cy="183976"/>
            </a:xfrm>
            <a:custGeom>
              <a:avLst/>
              <a:gdLst>
                <a:gd name="csX0" fmla="*/ 47728 w 91331"/>
                <a:gd name="csY0" fmla="*/ 2933 h 183976"/>
                <a:gd name="csX1" fmla="*/ 44502 w 91331"/>
                <a:gd name="csY1" fmla="*/ 63 h 183976"/>
                <a:gd name="csX2" fmla="*/ 14223 w 91331"/>
                <a:gd name="csY2" fmla="*/ 2672 h 183976"/>
                <a:gd name="csX3" fmla="*/ 9508 w 91331"/>
                <a:gd name="csY3" fmla="*/ 7892 h 183976"/>
                <a:gd name="csX4" fmla="*/ 15464 w 91331"/>
                <a:gd name="csY4" fmla="*/ 11023 h 183976"/>
                <a:gd name="csX5" fmla="*/ 27873 w 91331"/>
                <a:gd name="csY5" fmla="*/ 15459 h 183976"/>
                <a:gd name="csX6" fmla="*/ 24399 w 91331"/>
                <a:gd name="csY6" fmla="*/ 31639 h 183976"/>
                <a:gd name="csX7" fmla="*/ 4048 w 91331"/>
                <a:gd name="csY7" fmla="*/ 116711 h 183976"/>
                <a:gd name="csX8" fmla="*/ 77 w 91331"/>
                <a:gd name="csY8" fmla="*/ 143068 h 183976"/>
                <a:gd name="csX9" fmla="*/ 31596 w 91331"/>
                <a:gd name="csY9" fmla="*/ 184039 h 183976"/>
                <a:gd name="csX10" fmla="*/ 91409 w 91331"/>
                <a:gd name="csY10" fmla="*/ 107578 h 183976"/>
                <a:gd name="csX11" fmla="*/ 58400 w 91331"/>
                <a:gd name="csY11" fmla="*/ 65824 h 183976"/>
                <a:gd name="csX12" fmla="*/ 29363 w 91331"/>
                <a:gd name="csY12" fmla="*/ 81482 h 183976"/>
                <a:gd name="csX13" fmla="*/ 47728 w 91331"/>
                <a:gd name="csY13" fmla="*/ 2933 h 183976"/>
                <a:gd name="csX14" fmla="*/ 24399 w 91331"/>
                <a:gd name="csY14" fmla="*/ 101576 h 183976"/>
                <a:gd name="csX15" fmla="*/ 28122 w 91331"/>
                <a:gd name="csY15" fmla="*/ 92442 h 183976"/>
                <a:gd name="csX16" fmla="*/ 57904 w 91331"/>
                <a:gd name="csY16" fmla="*/ 71565 h 183976"/>
                <a:gd name="csX17" fmla="*/ 73539 w 91331"/>
                <a:gd name="csY17" fmla="*/ 96096 h 183976"/>
                <a:gd name="csX18" fmla="*/ 60882 w 91331"/>
                <a:gd name="csY18" fmla="*/ 151419 h 183976"/>
                <a:gd name="csX19" fmla="*/ 31596 w 91331"/>
                <a:gd name="csY19" fmla="*/ 178298 h 183976"/>
                <a:gd name="csX20" fmla="*/ 14968 w 91331"/>
                <a:gd name="csY20" fmla="*/ 151941 h 183976"/>
                <a:gd name="csX21" fmla="*/ 18939 w 91331"/>
                <a:gd name="csY21" fmla="*/ 125584 h 183976"/>
                <a:gd name="csX22" fmla="*/ 24399 w 91331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1331" h="183976">
                  <a:moveTo>
                    <a:pt x="47728" y="2933"/>
                  </a:moveTo>
                  <a:cubicBezTo>
                    <a:pt x="47728" y="2672"/>
                    <a:pt x="47728" y="63"/>
                    <a:pt x="44502" y="63"/>
                  </a:cubicBezTo>
                  <a:cubicBezTo>
                    <a:pt x="38794" y="63"/>
                    <a:pt x="20676" y="2150"/>
                    <a:pt x="14223" y="2672"/>
                  </a:cubicBezTo>
                  <a:cubicBezTo>
                    <a:pt x="12238" y="2933"/>
                    <a:pt x="9508" y="3194"/>
                    <a:pt x="9508" y="7892"/>
                  </a:cubicBezTo>
                  <a:cubicBezTo>
                    <a:pt x="9508" y="11023"/>
                    <a:pt x="11741" y="11023"/>
                    <a:pt x="15464" y="11023"/>
                  </a:cubicBezTo>
                  <a:cubicBezTo>
                    <a:pt x="27377" y="11023"/>
                    <a:pt x="27873" y="12850"/>
                    <a:pt x="27873" y="15459"/>
                  </a:cubicBezTo>
                  <a:cubicBezTo>
                    <a:pt x="27873" y="17286"/>
                    <a:pt x="25640" y="26159"/>
                    <a:pt x="24399" y="31639"/>
                  </a:cubicBezTo>
                  <a:lnTo>
                    <a:pt x="4048" y="116711"/>
                  </a:lnTo>
                  <a:cubicBezTo>
                    <a:pt x="1069" y="129759"/>
                    <a:pt x="77" y="133935"/>
                    <a:pt x="77" y="143068"/>
                  </a:cubicBezTo>
                  <a:cubicBezTo>
                    <a:pt x="77" y="167859"/>
                    <a:pt x="13231" y="184039"/>
                    <a:pt x="31596" y="184039"/>
                  </a:cubicBezTo>
                  <a:cubicBezTo>
                    <a:pt x="60882" y="184039"/>
                    <a:pt x="91409" y="145156"/>
                    <a:pt x="91409" y="107578"/>
                  </a:cubicBezTo>
                  <a:cubicBezTo>
                    <a:pt x="91409" y="83831"/>
                    <a:pt x="78255" y="65824"/>
                    <a:pt x="58400" y="65824"/>
                  </a:cubicBezTo>
                  <a:cubicBezTo>
                    <a:pt x="46984" y="65824"/>
                    <a:pt x="36808" y="73392"/>
                    <a:pt x="29363" y="81482"/>
                  </a:cubicBezTo>
                  <a:lnTo>
                    <a:pt x="47728" y="2933"/>
                  </a:lnTo>
                  <a:close/>
                  <a:moveTo>
                    <a:pt x="24399" y="101576"/>
                  </a:moveTo>
                  <a:cubicBezTo>
                    <a:pt x="25888" y="95835"/>
                    <a:pt x="25888" y="95313"/>
                    <a:pt x="28122" y="92442"/>
                  </a:cubicBezTo>
                  <a:cubicBezTo>
                    <a:pt x="40283" y="75480"/>
                    <a:pt x="51451" y="71565"/>
                    <a:pt x="57904" y="71565"/>
                  </a:cubicBezTo>
                  <a:cubicBezTo>
                    <a:pt x="66838" y="71565"/>
                    <a:pt x="73539" y="79394"/>
                    <a:pt x="73539" y="96096"/>
                  </a:cubicBezTo>
                  <a:cubicBezTo>
                    <a:pt x="73539" y="111492"/>
                    <a:pt x="65349" y="141503"/>
                    <a:pt x="60882" y="151419"/>
                  </a:cubicBezTo>
                  <a:cubicBezTo>
                    <a:pt x="52692" y="168903"/>
                    <a:pt x="41275" y="178298"/>
                    <a:pt x="31596" y="178298"/>
                  </a:cubicBezTo>
                  <a:cubicBezTo>
                    <a:pt x="23158" y="178298"/>
                    <a:pt x="14968" y="171252"/>
                    <a:pt x="14968" y="151941"/>
                  </a:cubicBezTo>
                  <a:cubicBezTo>
                    <a:pt x="14968" y="146983"/>
                    <a:pt x="14968" y="142024"/>
                    <a:pt x="18939" y="125584"/>
                  </a:cubicBezTo>
                  <a:lnTo>
                    <a:pt x="24399" y="101576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002171-5472-E4CE-83C9-CE1AA666E82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565700" y="4102072"/>
              <a:ext cx="52639" cy="122937"/>
            </a:xfrm>
            <a:custGeom>
              <a:avLst/>
              <a:gdLst>
                <a:gd name="csX0" fmla="*/ 48204 w 52639"/>
                <a:gd name="csY0" fmla="*/ 7006 h 122937"/>
                <a:gd name="csX1" fmla="*/ 41255 w 52639"/>
                <a:gd name="csY1" fmla="*/ 64 h 122937"/>
                <a:gd name="csX2" fmla="*/ 31526 w 52639"/>
                <a:gd name="csY2" fmla="*/ 10111 h 122937"/>
                <a:gd name="csX3" fmla="*/ 38475 w 52639"/>
                <a:gd name="csY3" fmla="*/ 17053 h 122937"/>
                <a:gd name="csX4" fmla="*/ 48204 w 52639"/>
                <a:gd name="csY4" fmla="*/ 7006 h 122937"/>
                <a:gd name="csX5" fmla="*/ 12763 w 52639"/>
                <a:gd name="csY5" fmla="*/ 99803 h 122937"/>
                <a:gd name="csX6" fmla="*/ 11200 w 52639"/>
                <a:gd name="csY6" fmla="*/ 107475 h 122937"/>
                <a:gd name="csX7" fmla="*/ 27704 w 52639"/>
                <a:gd name="csY7" fmla="*/ 123002 h 122937"/>
                <a:gd name="csX8" fmla="*/ 52721 w 52639"/>
                <a:gd name="csY8" fmla="*/ 95053 h 122937"/>
                <a:gd name="csX9" fmla="*/ 49941 w 52639"/>
                <a:gd name="csY9" fmla="*/ 92679 h 122937"/>
                <a:gd name="csX10" fmla="*/ 46640 w 52639"/>
                <a:gd name="csY10" fmla="*/ 95784 h 122937"/>
                <a:gd name="csX11" fmla="*/ 28225 w 52639"/>
                <a:gd name="csY11" fmla="*/ 117887 h 122937"/>
                <a:gd name="csX12" fmla="*/ 23882 w 52639"/>
                <a:gd name="csY12" fmla="*/ 111494 h 122937"/>
                <a:gd name="csX13" fmla="*/ 26662 w 52639"/>
                <a:gd name="csY13" fmla="*/ 99803 h 122937"/>
                <a:gd name="csX14" fmla="*/ 32221 w 52639"/>
                <a:gd name="csY14" fmla="*/ 85189 h 122937"/>
                <a:gd name="csX15" fmla="*/ 40734 w 52639"/>
                <a:gd name="csY15" fmla="*/ 61990 h 122937"/>
                <a:gd name="csX16" fmla="*/ 41776 w 52639"/>
                <a:gd name="csY16" fmla="*/ 56144 h 122937"/>
                <a:gd name="csX17" fmla="*/ 25272 w 52639"/>
                <a:gd name="csY17" fmla="*/ 40617 h 122937"/>
                <a:gd name="csX18" fmla="*/ 81 w 52639"/>
                <a:gd name="csY18" fmla="*/ 68566 h 122937"/>
                <a:gd name="csX19" fmla="*/ 3034 w 52639"/>
                <a:gd name="csY19" fmla="*/ 70941 h 122937"/>
                <a:gd name="csX20" fmla="*/ 6162 w 52639"/>
                <a:gd name="csY20" fmla="*/ 68018 h 122937"/>
                <a:gd name="csX21" fmla="*/ 24751 w 52639"/>
                <a:gd name="csY21" fmla="*/ 45732 h 122937"/>
                <a:gd name="csX22" fmla="*/ 29094 w 52639"/>
                <a:gd name="csY22" fmla="*/ 52126 h 122937"/>
                <a:gd name="csX23" fmla="*/ 23708 w 52639"/>
                <a:gd name="csY23" fmla="*/ 70393 h 122937"/>
                <a:gd name="csX24" fmla="*/ 12763 w 52639"/>
                <a:gd name="csY24" fmla="*/ 99803 h 1229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2639" h="122937">
                  <a:moveTo>
                    <a:pt x="48204" y="7006"/>
                  </a:moveTo>
                  <a:cubicBezTo>
                    <a:pt x="48204" y="4083"/>
                    <a:pt x="46119" y="64"/>
                    <a:pt x="41255" y="64"/>
                  </a:cubicBezTo>
                  <a:cubicBezTo>
                    <a:pt x="36564" y="64"/>
                    <a:pt x="31526" y="4814"/>
                    <a:pt x="31526" y="10111"/>
                  </a:cubicBezTo>
                  <a:cubicBezTo>
                    <a:pt x="31526" y="13217"/>
                    <a:pt x="33784" y="17053"/>
                    <a:pt x="38475" y="17053"/>
                  </a:cubicBezTo>
                  <a:cubicBezTo>
                    <a:pt x="43513" y="17053"/>
                    <a:pt x="48204" y="11938"/>
                    <a:pt x="48204" y="7006"/>
                  </a:cubicBezTo>
                  <a:close/>
                  <a:moveTo>
                    <a:pt x="12763" y="99803"/>
                  </a:moveTo>
                  <a:cubicBezTo>
                    <a:pt x="12068" y="102177"/>
                    <a:pt x="11200" y="104370"/>
                    <a:pt x="11200" y="107475"/>
                  </a:cubicBezTo>
                  <a:cubicBezTo>
                    <a:pt x="11200" y="116060"/>
                    <a:pt x="18149" y="123002"/>
                    <a:pt x="27704" y="123002"/>
                  </a:cubicBezTo>
                  <a:cubicBezTo>
                    <a:pt x="45077" y="123002"/>
                    <a:pt x="52721" y="97793"/>
                    <a:pt x="52721" y="95053"/>
                  </a:cubicBezTo>
                  <a:cubicBezTo>
                    <a:pt x="52721" y="92679"/>
                    <a:pt x="50462" y="92679"/>
                    <a:pt x="49941" y="92679"/>
                  </a:cubicBezTo>
                  <a:cubicBezTo>
                    <a:pt x="47509" y="92679"/>
                    <a:pt x="47335" y="93775"/>
                    <a:pt x="46640" y="95784"/>
                  </a:cubicBezTo>
                  <a:cubicBezTo>
                    <a:pt x="42645" y="110398"/>
                    <a:pt x="35001" y="117887"/>
                    <a:pt x="28225" y="117887"/>
                  </a:cubicBezTo>
                  <a:cubicBezTo>
                    <a:pt x="24751" y="117887"/>
                    <a:pt x="23882" y="115512"/>
                    <a:pt x="23882" y="111494"/>
                  </a:cubicBezTo>
                  <a:cubicBezTo>
                    <a:pt x="23882" y="107292"/>
                    <a:pt x="25098" y="103822"/>
                    <a:pt x="26662" y="99803"/>
                  </a:cubicBezTo>
                  <a:cubicBezTo>
                    <a:pt x="28399" y="94871"/>
                    <a:pt x="30310" y="89939"/>
                    <a:pt x="32221" y="85189"/>
                  </a:cubicBezTo>
                  <a:cubicBezTo>
                    <a:pt x="33784" y="80805"/>
                    <a:pt x="40039" y="64182"/>
                    <a:pt x="40734" y="61990"/>
                  </a:cubicBezTo>
                  <a:cubicBezTo>
                    <a:pt x="41255" y="60163"/>
                    <a:pt x="41776" y="57971"/>
                    <a:pt x="41776" y="56144"/>
                  </a:cubicBezTo>
                  <a:cubicBezTo>
                    <a:pt x="41776" y="47559"/>
                    <a:pt x="34827" y="40617"/>
                    <a:pt x="25272" y="40617"/>
                  </a:cubicBezTo>
                  <a:cubicBezTo>
                    <a:pt x="8073" y="40617"/>
                    <a:pt x="81" y="65461"/>
                    <a:pt x="81" y="68566"/>
                  </a:cubicBezTo>
                  <a:cubicBezTo>
                    <a:pt x="81" y="70941"/>
                    <a:pt x="2513" y="70941"/>
                    <a:pt x="3034" y="70941"/>
                  </a:cubicBezTo>
                  <a:cubicBezTo>
                    <a:pt x="5467" y="70941"/>
                    <a:pt x="5640" y="70027"/>
                    <a:pt x="6162" y="68018"/>
                  </a:cubicBezTo>
                  <a:cubicBezTo>
                    <a:pt x="10678" y="52308"/>
                    <a:pt x="18323" y="45732"/>
                    <a:pt x="24751" y="45732"/>
                  </a:cubicBezTo>
                  <a:cubicBezTo>
                    <a:pt x="27530" y="45732"/>
                    <a:pt x="29094" y="47193"/>
                    <a:pt x="29094" y="52126"/>
                  </a:cubicBezTo>
                  <a:cubicBezTo>
                    <a:pt x="29094" y="56327"/>
                    <a:pt x="28051" y="59067"/>
                    <a:pt x="23708" y="70393"/>
                  </a:cubicBezTo>
                  <a:lnTo>
                    <a:pt x="12763" y="99803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9BDFE1-54D5-ED22-0DC2-5956CCA9D09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22999" y="4088268"/>
              <a:ext cx="165042" cy="61064"/>
            </a:xfrm>
            <a:custGeom>
              <a:avLst/>
              <a:gdLst>
                <a:gd name="csX0" fmla="*/ 156692 w 165042"/>
                <a:gd name="csY0" fmla="*/ 10501 h 61064"/>
                <a:gd name="csX1" fmla="*/ 165130 w 165042"/>
                <a:gd name="csY1" fmla="*/ 5282 h 61064"/>
                <a:gd name="csX2" fmla="*/ 156940 w 165042"/>
                <a:gd name="csY2" fmla="*/ 63 h 61064"/>
                <a:gd name="csX3" fmla="*/ 8277 w 165042"/>
                <a:gd name="csY3" fmla="*/ 63 h 61064"/>
                <a:gd name="csX4" fmla="*/ 87 w 165042"/>
                <a:gd name="csY4" fmla="*/ 5282 h 61064"/>
                <a:gd name="csX5" fmla="*/ 8525 w 165042"/>
                <a:gd name="csY5" fmla="*/ 10501 h 61064"/>
                <a:gd name="csX6" fmla="*/ 156692 w 165042"/>
                <a:gd name="csY6" fmla="*/ 10501 h 61064"/>
                <a:gd name="csX7" fmla="*/ 156940 w 165042"/>
                <a:gd name="csY7" fmla="*/ 61127 h 61064"/>
                <a:gd name="csX8" fmla="*/ 165130 w 165042"/>
                <a:gd name="csY8" fmla="*/ 55908 h 61064"/>
                <a:gd name="csX9" fmla="*/ 156692 w 165042"/>
                <a:gd name="csY9" fmla="*/ 50689 h 61064"/>
                <a:gd name="csX10" fmla="*/ 8525 w 165042"/>
                <a:gd name="csY10" fmla="*/ 50689 h 61064"/>
                <a:gd name="csX11" fmla="*/ 87 w 165042"/>
                <a:gd name="csY11" fmla="*/ 55908 h 61064"/>
                <a:gd name="csX12" fmla="*/ 8277 w 165042"/>
                <a:gd name="csY12" fmla="*/ 61127 h 61064"/>
                <a:gd name="csX13" fmla="*/ 156940 w 16504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5042" h="61064">
                  <a:moveTo>
                    <a:pt x="156692" y="10501"/>
                  </a:moveTo>
                  <a:cubicBezTo>
                    <a:pt x="160414" y="10501"/>
                    <a:pt x="165130" y="10501"/>
                    <a:pt x="165130" y="5282"/>
                  </a:cubicBezTo>
                  <a:cubicBezTo>
                    <a:pt x="165130" y="63"/>
                    <a:pt x="160414" y="63"/>
                    <a:pt x="156940" y="63"/>
                  </a:cubicBezTo>
                  <a:lnTo>
                    <a:pt x="8277" y="63"/>
                  </a:lnTo>
                  <a:cubicBezTo>
                    <a:pt x="4803" y="63"/>
                    <a:pt x="87" y="63"/>
                    <a:pt x="87" y="5282"/>
                  </a:cubicBezTo>
                  <a:cubicBezTo>
                    <a:pt x="87" y="10501"/>
                    <a:pt x="4803" y="10501"/>
                    <a:pt x="8525" y="10501"/>
                  </a:cubicBezTo>
                  <a:lnTo>
                    <a:pt x="156692" y="10501"/>
                  </a:lnTo>
                  <a:close/>
                  <a:moveTo>
                    <a:pt x="156940" y="61127"/>
                  </a:moveTo>
                  <a:cubicBezTo>
                    <a:pt x="160414" y="61127"/>
                    <a:pt x="165130" y="61127"/>
                    <a:pt x="165130" y="55908"/>
                  </a:cubicBezTo>
                  <a:cubicBezTo>
                    <a:pt x="165130" y="50689"/>
                    <a:pt x="160414" y="50689"/>
                    <a:pt x="156692" y="50689"/>
                  </a:cubicBezTo>
                  <a:lnTo>
                    <a:pt x="8525" y="50689"/>
                  </a:lnTo>
                  <a:cubicBezTo>
                    <a:pt x="4803" y="50689"/>
                    <a:pt x="87" y="50689"/>
                    <a:pt x="87" y="55908"/>
                  </a:cubicBezTo>
                  <a:cubicBezTo>
                    <a:pt x="87" y="61127"/>
                    <a:pt x="4803" y="61127"/>
                    <a:pt x="8277" y="61127"/>
                  </a:cubicBezTo>
                  <a:lnTo>
                    <a:pt x="156940" y="61127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EAF67B-43D6-7025-A8C0-ACF92A52F8E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80751" y="4010241"/>
              <a:ext cx="104485" cy="179539"/>
            </a:xfrm>
            <a:custGeom>
              <a:avLst/>
              <a:gdLst>
                <a:gd name="csX0" fmla="*/ 104583 w 104485"/>
                <a:gd name="csY0" fmla="*/ 90355 h 179539"/>
                <a:gd name="csX1" fmla="*/ 94656 w 104485"/>
                <a:gd name="csY1" fmla="*/ 29290 h 179539"/>
                <a:gd name="csX2" fmla="*/ 52465 w 104485"/>
                <a:gd name="csY2" fmla="*/ 63 h 179539"/>
                <a:gd name="csX3" fmla="*/ 9280 w 104485"/>
                <a:gd name="csY3" fmla="*/ 31117 h 179539"/>
                <a:gd name="csX4" fmla="*/ 98 w 104485"/>
                <a:gd name="csY4" fmla="*/ 90355 h 179539"/>
                <a:gd name="csX5" fmla="*/ 11266 w 104485"/>
                <a:gd name="csY5" fmla="*/ 153246 h 179539"/>
                <a:gd name="csX6" fmla="*/ 52216 w 104485"/>
                <a:gd name="csY6" fmla="*/ 179602 h 179539"/>
                <a:gd name="csX7" fmla="*/ 95401 w 104485"/>
                <a:gd name="csY7" fmla="*/ 149331 h 179539"/>
                <a:gd name="csX8" fmla="*/ 104583 w 104485"/>
                <a:gd name="csY8" fmla="*/ 90355 h 179539"/>
                <a:gd name="csX9" fmla="*/ 52216 w 104485"/>
                <a:gd name="csY9" fmla="*/ 173861 h 179539"/>
                <a:gd name="csX10" fmla="*/ 23427 w 104485"/>
                <a:gd name="csY10" fmla="*/ 142285 h 179539"/>
                <a:gd name="csX11" fmla="*/ 20697 w 104485"/>
                <a:gd name="csY11" fmla="*/ 87223 h 179539"/>
                <a:gd name="csX12" fmla="*/ 22682 w 104485"/>
                <a:gd name="csY12" fmla="*/ 39207 h 179539"/>
                <a:gd name="csX13" fmla="*/ 52216 w 104485"/>
                <a:gd name="csY13" fmla="*/ 5804 h 179539"/>
                <a:gd name="csX14" fmla="*/ 81502 w 104485"/>
                <a:gd name="csY14" fmla="*/ 36336 h 179539"/>
                <a:gd name="csX15" fmla="*/ 83984 w 104485"/>
                <a:gd name="csY15" fmla="*/ 87223 h 179539"/>
                <a:gd name="csX16" fmla="*/ 81254 w 104485"/>
                <a:gd name="csY16" fmla="*/ 141242 h 179539"/>
                <a:gd name="csX17" fmla="*/ 52216 w 104485"/>
                <a:gd name="csY17" fmla="*/ 173861 h 1795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4485" h="179539">
                  <a:moveTo>
                    <a:pt x="104583" y="90355"/>
                  </a:moveTo>
                  <a:cubicBezTo>
                    <a:pt x="104583" y="69478"/>
                    <a:pt x="103342" y="48601"/>
                    <a:pt x="94656" y="29290"/>
                  </a:cubicBezTo>
                  <a:cubicBezTo>
                    <a:pt x="83239" y="4238"/>
                    <a:pt x="62888" y="63"/>
                    <a:pt x="52465" y="63"/>
                  </a:cubicBezTo>
                  <a:cubicBezTo>
                    <a:pt x="37573" y="63"/>
                    <a:pt x="19456" y="6848"/>
                    <a:pt x="9280" y="31117"/>
                  </a:cubicBezTo>
                  <a:cubicBezTo>
                    <a:pt x="1339" y="49123"/>
                    <a:pt x="98" y="69478"/>
                    <a:pt x="98" y="90355"/>
                  </a:cubicBezTo>
                  <a:cubicBezTo>
                    <a:pt x="98" y="109926"/>
                    <a:pt x="1090" y="133413"/>
                    <a:pt x="11266" y="153246"/>
                  </a:cubicBezTo>
                  <a:cubicBezTo>
                    <a:pt x="21938" y="174383"/>
                    <a:pt x="40055" y="179602"/>
                    <a:pt x="52216" y="179602"/>
                  </a:cubicBezTo>
                  <a:cubicBezTo>
                    <a:pt x="65618" y="179602"/>
                    <a:pt x="84480" y="174122"/>
                    <a:pt x="95401" y="149331"/>
                  </a:cubicBezTo>
                  <a:cubicBezTo>
                    <a:pt x="103342" y="131325"/>
                    <a:pt x="104583" y="110970"/>
                    <a:pt x="104583" y="90355"/>
                  </a:cubicBezTo>
                  <a:close/>
                  <a:moveTo>
                    <a:pt x="52216" y="173861"/>
                  </a:moveTo>
                  <a:cubicBezTo>
                    <a:pt x="42537" y="173861"/>
                    <a:pt x="27894" y="167337"/>
                    <a:pt x="23427" y="142285"/>
                  </a:cubicBezTo>
                  <a:cubicBezTo>
                    <a:pt x="20697" y="126628"/>
                    <a:pt x="20697" y="102620"/>
                    <a:pt x="20697" y="87223"/>
                  </a:cubicBezTo>
                  <a:cubicBezTo>
                    <a:pt x="20697" y="70522"/>
                    <a:pt x="20697" y="53298"/>
                    <a:pt x="22682" y="39207"/>
                  </a:cubicBezTo>
                  <a:cubicBezTo>
                    <a:pt x="27398" y="8152"/>
                    <a:pt x="46012" y="5804"/>
                    <a:pt x="52216" y="5804"/>
                  </a:cubicBezTo>
                  <a:cubicBezTo>
                    <a:pt x="60406" y="5804"/>
                    <a:pt x="76787" y="10501"/>
                    <a:pt x="81502" y="36336"/>
                  </a:cubicBezTo>
                  <a:cubicBezTo>
                    <a:pt x="83984" y="50950"/>
                    <a:pt x="83984" y="70783"/>
                    <a:pt x="83984" y="87223"/>
                  </a:cubicBezTo>
                  <a:cubicBezTo>
                    <a:pt x="83984" y="106795"/>
                    <a:pt x="83984" y="124540"/>
                    <a:pt x="81254" y="141242"/>
                  </a:cubicBezTo>
                  <a:cubicBezTo>
                    <a:pt x="77531" y="166033"/>
                    <a:pt x="63385" y="173861"/>
                    <a:pt x="52216" y="173861"/>
                  </a:cubicBez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</p:grpSp>
      <p:grpSp>
        <p:nvGrpSpPr>
          <p:cNvPr id="51" name="Group 50" descr="\documentclass{article}&#10;\input{Macros.tex}&#10;\begin{document}&#10;$b_i = 1$&#10;&#10;\end{document}" title="IguanaTex Shape Display">
            <a:extLst>
              <a:ext uri="{FF2B5EF4-FFF2-40B4-BE49-F238E27FC236}">
                <a16:creationId xmlns:a16="http://schemas.microsoft.com/office/drawing/2014/main" id="{AFE768F6-EB6D-20F1-DA4D-6778C338DA77}"/>
              </a:ext>
            </a:extLst>
          </p:cNvPr>
          <p:cNvGrpSpPr>
            <a:grpSpLocks noChangeAspect="1"/>
          </p:cNvGrpSpPr>
          <p:nvPr>
            <p:custDataLst>
              <p:tags r:id="rId19"/>
            </p:custDataLst>
          </p:nvPr>
        </p:nvGrpSpPr>
        <p:grpSpPr>
          <a:xfrm>
            <a:off x="8872265" y="1128101"/>
            <a:ext cx="612375" cy="222075"/>
            <a:chOff x="10019936" y="4041656"/>
            <a:chExt cx="612375" cy="22207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A76EF5-BCE5-93C6-7806-5C3BDDFEAAE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19936" y="4041656"/>
              <a:ext cx="91331" cy="183976"/>
            </a:xfrm>
            <a:custGeom>
              <a:avLst/>
              <a:gdLst>
                <a:gd name="csX0" fmla="*/ 47728 w 91331"/>
                <a:gd name="csY0" fmla="*/ 2933 h 183976"/>
                <a:gd name="csX1" fmla="*/ 44502 w 91331"/>
                <a:gd name="csY1" fmla="*/ 63 h 183976"/>
                <a:gd name="csX2" fmla="*/ 14223 w 91331"/>
                <a:gd name="csY2" fmla="*/ 2672 h 183976"/>
                <a:gd name="csX3" fmla="*/ 9508 w 91331"/>
                <a:gd name="csY3" fmla="*/ 7892 h 183976"/>
                <a:gd name="csX4" fmla="*/ 15464 w 91331"/>
                <a:gd name="csY4" fmla="*/ 11023 h 183976"/>
                <a:gd name="csX5" fmla="*/ 27873 w 91331"/>
                <a:gd name="csY5" fmla="*/ 15459 h 183976"/>
                <a:gd name="csX6" fmla="*/ 24399 w 91331"/>
                <a:gd name="csY6" fmla="*/ 31639 h 183976"/>
                <a:gd name="csX7" fmla="*/ 4048 w 91331"/>
                <a:gd name="csY7" fmla="*/ 116711 h 183976"/>
                <a:gd name="csX8" fmla="*/ 77 w 91331"/>
                <a:gd name="csY8" fmla="*/ 143068 h 183976"/>
                <a:gd name="csX9" fmla="*/ 31596 w 91331"/>
                <a:gd name="csY9" fmla="*/ 184039 h 183976"/>
                <a:gd name="csX10" fmla="*/ 91409 w 91331"/>
                <a:gd name="csY10" fmla="*/ 107578 h 183976"/>
                <a:gd name="csX11" fmla="*/ 58400 w 91331"/>
                <a:gd name="csY11" fmla="*/ 65824 h 183976"/>
                <a:gd name="csX12" fmla="*/ 29363 w 91331"/>
                <a:gd name="csY12" fmla="*/ 81482 h 183976"/>
                <a:gd name="csX13" fmla="*/ 47728 w 91331"/>
                <a:gd name="csY13" fmla="*/ 2933 h 183976"/>
                <a:gd name="csX14" fmla="*/ 24399 w 91331"/>
                <a:gd name="csY14" fmla="*/ 101576 h 183976"/>
                <a:gd name="csX15" fmla="*/ 28122 w 91331"/>
                <a:gd name="csY15" fmla="*/ 92442 h 183976"/>
                <a:gd name="csX16" fmla="*/ 57904 w 91331"/>
                <a:gd name="csY16" fmla="*/ 71565 h 183976"/>
                <a:gd name="csX17" fmla="*/ 73539 w 91331"/>
                <a:gd name="csY17" fmla="*/ 96096 h 183976"/>
                <a:gd name="csX18" fmla="*/ 60882 w 91331"/>
                <a:gd name="csY18" fmla="*/ 151419 h 183976"/>
                <a:gd name="csX19" fmla="*/ 31596 w 91331"/>
                <a:gd name="csY19" fmla="*/ 178298 h 183976"/>
                <a:gd name="csX20" fmla="*/ 14968 w 91331"/>
                <a:gd name="csY20" fmla="*/ 151941 h 183976"/>
                <a:gd name="csX21" fmla="*/ 18939 w 91331"/>
                <a:gd name="csY21" fmla="*/ 125584 h 183976"/>
                <a:gd name="csX22" fmla="*/ 24399 w 91331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1331" h="183976">
                  <a:moveTo>
                    <a:pt x="47728" y="2933"/>
                  </a:moveTo>
                  <a:cubicBezTo>
                    <a:pt x="47728" y="2672"/>
                    <a:pt x="47728" y="63"/>
                    <a:pt x="44502" y="63"/>
                  </a:cubicBezTo>
                  <a:cubicBezTo>
                    <a:pt x="38794" y="63"/>
                    <a:pt x="20676" y="2150"/>
                    <a:pt x="14223" y="2672"/>
                  </a:cubicBezTo>
                  <a:cubicBezTo>
                    <a:pt x="12238" y="2933"/>
                    <a:pt x="9508" y="3194"/>
                    <a:pt x="9508" y="7892"/>
                  </a:cubicBezTo>
                  <a:cubicBezTo>
                    <a:pt x="9508" y="11023"/>
                    <a:pt x="11741" y="11023"/>
                    <a:pt x="15464" y="11023"/>
                  </a:cubicBezTo>
                  <a:cubicBezTo>
                    <a:pt x="27377" y="11023"/>
                    <a:pt x="27873" y="12850"/>
                    <a:pt x="27873" y="15459"/>
                  </a:cubicBezTo>
                  <a:cubicBezTo>
                    <a:pt x="27873" y="17286"/>
                    <a:pt x="25640" y="26159"/>
                    <a:pt x="24399" y="31639"/>
                  </a:cubicBezTo>
                  <a:lnTo>
                    <a:pt x="4048" y="116711"/>
                  </a:lnTo>
                  <a:cubicBezTo>
                    <a:pt x="1069" y="129759"/>
                    <a:pt x="77" y="133935"/>
                    <a:pt x="77" y="143068"/>
                  </a:cubicBezTo>
                  <a:cubicBezTo>
                    <a:pt x="77" y="167859"/>
                    <a:pt x="13231" y="184039"/>
                    <a:pt x="31596" y="184039"/>
                  </a:cubicBezTo>
                  <a:cubicBezTo>
                    <a:pt x="60882" y="184039"/>
                    <a:pt x="91409" y="145156"/>
                    <a:pt x="91409" y="107578"/>
                  </a:cubicBezTo>
                  <a:cubicBezTo>
                    <a:pt x="91409" y="83831"/>
                    <a:pt x="78255" y="65824"/>
                    <a:pt x="58400" y="65824"/>
                  </a:cubicBezTo>
                  <a:cubicBezTo>
                    <a:pt x="46984" y="65824"/>
                    <a:pt x="36808" y="73392"/>
                    <a:pt x="29363" y="81482"/>
                  </a:cubicBezTo>
                  <a:lnTo>
                    <a:pt x="47728" y="2933"/>
                  </a:lnTo>
                  <a:close/>
                  <a:moveTo>
                    <a:pt x="24399" y="101576"/>
                  </a:moveTo>
                  <a:cubicBezTo>
                    <a:pt x="25888" y="95835"/>
                    <a:pt x="25888" y="95313"/>
                    <a:pt x="28122" y="92442"/>
                  </a:cubicBezTo>
                  <a:cubicBezTo>
                    <a:pt x="40283" y="75480"/>
                    <a:pt x="51451" y="71565"/>
                    <a:pt x="57904" y="71565"/>
                  </a:cubicBezTo>
                  <a:cubicBezTo>
                    <a:pt x="66838" y="71565"/>
                    <a:pt x="73539" y="79394"/>
                    <a:pt x="73539" y="96096"/>
                  </a:cubicBezTo>
                  <a:cubicBezTo>
                    <a:pt x="73539" y="111492"/>
                    <a:pt x="65349" y="141503"/>
                    <a:pt x="60882" y="151419"/>
                  </a:cubicBezTo>
                  <a:cubicBezTo>
                    <a:pt x="52692" y="168903"/>
                    <a:pt x="41275" y="178298"/>
                    <a:pt x="31596" y="178298"/>
                  </a:cubicBezTo>
                  <a:cubicBezTo>
                    <a:pt x="23158" y="178298"/>
                    <a:pt x="14968" y="171252"/>
                    <a:pt x="14968" y="151941"/>
                  </a:cubicBezTo>
                  <a:cubicBezTo>
                    <a:pt x="14968" y="146983"/>
                    <a:pt x="14968" y="142024"/>
                    <a:pt x="18939" y="125584"/>
                  </a:cubicBezTo>
                  <a:lnTo>
                    <a:pt x="24399" y="101576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67D550E-15D0-557E-E4B4-C63CE93F0CE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122950" y="4140794"/>
              <a:ext cx="52639" cy="122937"/>
            </a:xfrm>
            <a:custGeom>
              <a:avLst/>
              <a:gdLst>
                <a:gd name="csX0" fmla="*/ 48204 w 52639"/>
                <a:gd name="csY0" fmla="*/ 7006 h 122937"/>
                <a:gd name="csX1" fmla="*/ 41255 w 52639"/>
                <a:gd name="csY1" fmla="*/ 64 h 122937"/>
                <a:gd name="csX2" fmla="*/ 31526 w 52639"/>
                <a:gd name="csY2" fmla="*/ 10111 h 122937"/>
                <a:gd name="csX3" fmla="*/ 38475 w 52639"/>
                <a:gd name="csY3" fmla="*/ 17053 h 122937"/>
                <a:gd name="csX4" fmla="*/ 48204 w 52639"/>
                <a:gd name="csY4" fmla="*/ 7006 h 122937"/>
                <a:gd name="csX5" fmla="*/ 12763 w 52639"/>
                <a:gd name="csY5" fmla="*/ 99803 h 122937"/>
                <a:gd name="csX6" fmla="*/ 11200 w 52639"/>
                <a:gd name="csY6" fmla="*/ 107475 h 122937"/>
                <a:gd name="csX7" fmla="*/ 27704 w 52639"/>
                <a:gd name="csY7" fmla="*/ 123002 h 122937"/>
                <a:gd name="csX8" fmla="*/ 52721 w 52639"/>
                <a:gd name="csY8" fmla="*/ 95053 h 122937"/>
                <a:gd name="csX9" fmla="*/ 49941 w 52639"/>
                <a:gd name="csY9" fmla="*/ 92679 h 122937"/>
                <a:gd name="csX10" fmla="*/ 46640 w 52639"/>
                <a:gd name="csY10" fmla="*/ 95784 h 122937"/>
                <a:gd name="csX11" fmla="*/ 28225 w 52639"/>
                <a:gd name="csY11" fmla="*/ 117887 h 122937"/>
                <a:gd name="csX12" fmla="*/ 23882 w 52639"/>
                <a:gd name="csY12" fmla="*/ 111494 h 122937"/>
                <a:gd name="csX13" fmla="*/ 26662 w 52639"/>
                <a:gd name="csY13" fmla="*/ 99803 h 122937"/>
                <a:gd name="csX14" fmla="*/ 32221 w 52639"/>
                <a:gd name="csY14" fmla="*/ 85189 h 122937"/>
                <a:gd name="csX15" fmla="*/ 40734 w 52639"/>
                <a:gd name="csY15" fmla="*/ 61990 h 122937"/>
                <a:gd name="csX16" fmla="*/ 41776 w 52639"/>
                <a:gd name="csY16" fmla="*/ 56144 h 122937"/>
                <a:gd name="csX17" fmla="*/ 25272 w 52639"/>
                <a:gd name="csY17" fmla="*/ 40617 h 122937"/>
                <a:gd name="csX18" fmla="*/ 81 w 52639"/>
                <a:gd name="csY18" fmla="*/ 68566 h 122937"/>
                <a:gd name="csX19" fmla="*/ 3034 w 52639"/>
                <a:gd name="csY19" fmla="*/ 70941 h 122937"/>
                <a:gd name="csX20" fmla="*/ 6162 w 52639"/>
                <a:gd name="csY20" fmla="*/ 68018 h 122937"/>
                <a:gd name="csX21" fmla="*/ 24751 w 52639"/>
                <a:gd name="csY21" fmla="*/ 45732 h 122937"/>
                <a:gd name="csX22" fmla="*/ 29094 w 52639"/>
                <a:gd name="csY22" fmla="*/ 52126 h 122937"/>
                <a:gd name="csX23" fmla="*/ 23708 w 52639"/>
                <a:gd name="csY23" fmla="*/ 70393 h 122937"/>
                <a:gd name="csX24" fmla="*/ 12763 w 52639"/>
                <a:gd name="csY24" fmla="*/ 99803 h 1229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2639" h="122937">
                  <a:moveTo>
                    <a:pt x="48204" y="7006"/>
                  </a:moveTo>
                  <a:cubicBezTo>
                    <a:pt x="48204" y="4083"/>
                    <a:pt x="46119" y="64"/>
                    <a:pt x="41255" y="64"/>
                  </a:cubicBezTo>
                  <a:cubicBezTo>
                    <a:pt x="36564" y="64"/>
                    <a:pt x="31526" y="4814"/>
                    <a:pt x="31526" y="10111"/>
                  </a:cubicBezTo>
                  <a:cubicBezTo>
                    <a:pt x="31526" y="13217"/>
                    <a:pt x="33784" y="17053"/>
                    <a:pt x="38475" y="17053"/>
                  </a:cubicBezTo>
                  <a:cubicBezTo>
                    <a:pt x="43513" y="17053"/>
                    <a:pt x="48204" y="11938"/>
                    <a:pt x="48204" y="7006"/>
                  </a:cubicBezTo>
                  <a:close/>
                  <a:moveTo>
                    <a:pt x="12763" y="99803"/>
                  </a:moveTo>
                  <a:cubicBezTo>
                    <a:pt x="12068" y="102177"/>
                    <a:pt x="11200" y="104370"/>
                    <a:pt x="11200" y="107475"/>
                  </a:cubicBezTo>
                  <a:cubicBezTo>
                    <a:pt x="11200" y="116060"/>
                    <a:pt x="18149" y="123002"/>
                    <a:pt x="27704" y="123002"/>
                  </a:cubicBezTo>
                  <a:cubicBezTo>
                    <a:pt x="45077" y="123002"/>
                    <a:pt x="52721" y="97793"/>
                    <a:pt x="52721" y="95053"/>
                  </a:cubicBezTo>
                  <a:cubicBezTo>
                    <a:pt x="52721" y="92679"/>
                    <a:pt x="50462" y="92679"/>
                    <a:pt x="49941" y="92679"/>
                  </a:cubicBezTo>
                  <a:cubicBezTo>
                    <a:pt x="47509" y="92679"/>
                    <a:pt x="47335" y="93775"/>
                    <a:pt x="46640" y="95784"/>
                  </a:cubicBezTo>
                  <a:cubicBezTo>
                    <a:pt x="42645" y="110398"/>
                    <a:pt x="35001" y="117887"/>
                    <a:pt x="28225" y="117887"/>
                  </a:cubicBezTo>
                  <a:cubicBezTo>
                    <a:pt x="24751" y="117887"/>
                    <a:pt x="23882" y="115512"/>
                    <a:pt x="23882" y="111494"/>
                  </a:cubicBezTo>
                  <a:cubicBezTo>
                    <a:pt x="23882" y="107292"/>
                    <a:pt x="25098" y="103822"/>
                    <a:pt x="26662" y="99803"/>
                  </a:cubicBezTo>
                  <a:cubicBezTo>
                    <a:pt x="28399" y="94871"/>
                    <a:pt x="30310" y="89939"/>
                    <a:pt x="32221" y="85189"/>
                  </a:cubicBezTo>
                  <a:cubicBezTo>
                    <a:pt x="33784" y="80805"/>
                    <a:pt x="40039" y="64182"/>
                    <a:pt x="40734" y="61990"/>
                  </a:cubicBezTo>
                  <a:cubicBezTo>
                    <a:pt x="41255" y="60163"/>
                    <a:pt x="41776" y="57971"/>
                    <a:pt x="41776" y="56144"/>
                  </a:cubicBezTo>
                  <a:cubicBezTo>
                    <a:pt x="41776" y="47559"/>
                    <a:pt x="34827" y="40617"/>
                    <a:pt x="25272" y="40617"/>
                  </a:cubicBezTo>
                  <a:cubicBezTo>
                    <a:pt x="8073" y="40617"/>
                    <a:pt x="81" y="65461"/>
                    <a:pt x="81" y="68566"/>
                  </a:cubicBezTo>
                  <a:cubicBezTo>
                    <a:pt x="81" y="70941"/>
                    <a:pt x="2513" y="70941"/>
                    <a:pt x="3034" y="70941"/>
                  </a:cubicBezTo>
                  <a:cubicBezTo>
                    <a:pt x="5467" y="70941"/>
                    <a:pt x="5640" y="70027"/>
                    <a:pt x="6162" y="68018"/>
                  </a:cubicBezTo>
                  <a:cubicBezTo>
                    <a:pt x="10678" y="52308"/>
                    <a:pt x="18323" y="45732"/>
                    <a:pt x="24751" y="45732"/>
                  </a:cubicBezTo>
                  <a:cubicBezTo>
                    <a:pt x="27530" y="45732"/>
                    <a:pt x="29094" y="47193"/>
                    <a:pt x="29094" y="52126"/>
                  </a:cubicBezTo>
                  <a:cubicBezTo>
                    <a:pt x="29094" y="56327"/>
                    <a:pt x="28051" y="59067"/>
                    <a:pt x="23708" y="70393"/>
                  </a:cubicBezTo>
                  <a:lnTo>
                    <a:pt x="12763" y="99803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9E497B8-6F31-F427-167A-1341C8350A0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80249" y="4126990"/>
              <a:ext cx="165042" cy="61064"/>
            </a:xfrm>
            <a:custGeom>
              <a:avLst/>
              <a:gdLst>
                <a:gd name="csX0" fmla="*/ 156692 w 165042"/>
                <a:gd name="csY0" fmla="*/ 10501 h 61064"/>
                <a:gd name="csX1" fmla="*/ 165130 w 165042"/>
                <a:gd name="csY1" fmla="*/ 5282 h 61064"/>
                <a:gd name="csX2" fmla="*/ 156940 w 165042"/>
                <a:gd name="csY2" fmla="*/ 63 h 61064"/>
                <a:gd name="csX3" fmla="*/ 8277 w 165042"/>
                <a:gd name="csY3" fmla="*/ 63 h 61064"/>
                <a:gd name="csX4" fmla="*/ 87 w 165042"/>
                <a:gd name="csY4" fmla="*/ 5282 h 61064"/>
                <a:gd name="csX5" fmla="*/ 8525 w 165042"/>
                <a:gd name="csY5" fmla="*/ 10501 h 61064"/>
                <a:gd name="csX6" fmla="*/ 156692 w 165042"/>
                <a:gd name="csY6" fmla="*/ 10501 h 61064"/>
                <a:gd name="csX7" fmla="*/ 156940 w 165042"/>
                <a:gd name="csY7" fmla="*/ 61127 h 61064"/>
                <a:gd name="csX8" fmla="*/ 165130 w 165042"/>
                <a:gd name="csY8" fmla="*/ 55908 h 61064"/>
                <a:gd name="csX9" fmla="*/ 156692 w 165042"/>
                <a:gd name="csY9" fmla="*/ 50689 h 61064"/>
                <a:gd name="csX10" fmla="*/ 8525 w 165042"/>
                <a:gd name="csY10" fmla="*/ 50689 h 61064"/>
                <a:gd name="csX11" fmla="*/ 87 w 165042"/>
                <a:gd name="csY11" fmla="*/ 55908 h 61064"/>
                <a:gd name="csX12" fmla="*/ 8277 w 165042"/>
                <a:gd name="csY12" fmla="*/ 61127 h 61064"/>
                <a:gd name="csX13" fmla="*/ 156940 w 16504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5042" h="61064">
                  <a:moveTo>
                    <a:pt x="156692" y="10501"/>
                  </a:moveTo>
                  <a:cubicBezTo>
                    <a:pt x="160414" y="10501"/>
                    <a:pt x="165130" y="10501"/>
                    <a:pt x="165130" y="5282"/>
                  </a:cubicBezTo>
                  <a:cubicBezTo>
                    <a:pt x="165130" y="63"/>
                    <a:pt x="160414" y="63"/>
                    <a:pt x="156940" y="63"/>
                  </a:cubicBezTo>
                  <a:lnTo>
                    <a:pt x="8277" y="63"/>
                  </a:lnTo>
                  <a:cubicBezTo>
                    <a:pt x="4803" y="63"/>
                    <a:pt x="87" y="63"/>
                    <a:pt x="87" y="5282"/>
                  </a:cubicBezTo>
                  <a:cubicBezTo>
                    <a:pt x="87" y="10501"/>
                    <a:pt x="4803" y="10501"/>
                    <a:pt x="8525" y="10501"/>
                  </a:cubicBezTo>
                  <a:lnTo>
                    <a:pt x="156692" y="10501"/>
                  </a:lnTo>
                  <a:close/>
                  <a:moveTo>
                    <a:pt x="156940" y="61127"/>
                  </a:moveTo>
                  <a:cubicBezTo>
                    <a:pt x="160414" y="61127"/>
                    <a:pt x="165130" y="61127"/>
                    <a:pt x="165130" y="55908"/>
                  </a:cubicBezTo>
                  <a:cubicBezTo>
                    <a:pt x="165130" y="50689"/>
                    <a:pt x="160414" y="50689"/>
                    <a:pt x="156692" y="50689"/>
                  </a:cubicBezTo>
                  <a:lnTo>
                    <a:pt x="8525" y="50689"/>
                  </a:lnTo>
                  <a:cubicBezTo>
                    <a:pt x="4803" y="50689"/>
                    <a:pt x="87" y="50689"/>
                    <a:pt x="87" y="55908"/>
                  </a:cubicBezTo>
                  <a:cubicBezTo>
                    <a:pt x="87" y="61127"/>
                    <a:pt x="4803" y="61127"/>
                    <a:pt x="8277" y="61127"/>
                  </a:cubicBezTo>
                  <a:lnTo>
                    <a:pt x="156940" y="61127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ACD5EB1-C8D6-247C-B74B-23076F53E0C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550411" y="4048963"/>
              <a:ext cx="81900" cy="173798"/>
            </a:xfrm>
            <a:custGeom>
              <a:avLst/>
              <a:gdLst>
                <a:gd name="csX0" fmla="*/ 50975 w 81900"/>
                <a:gd name="csY0" fmla="*/ 6848 h 173798"/>
                <a:gd name="csX1" fmla="*/ 45267 w 81900"/>
                <a:gd name="csY1" fmla="*/ 63 h 173798"/>
                <a:gd name="csX2" fmla="*/ 98 w 81900"/>
                <a:gd name="csY2" fmla="*/ 16764 h 173798"/>
                <a:gd name="csX3" fmla="*/ 98 w 81900"/>
                <a:gd name="csY3" fmla="*/ 24854 h 173798"/>
                <a:gd name="csX4" fmla="*/ 32610 w 81900"/>
                <a:gd name="csY4" fmla="*/ 18069 h 173798"/>
                <a:gd name="csX5" fmla="*/ 32610 w 81900"/>
                <a:gd name="csY5" fmla="*/ 153246 h 173798"/>
                <a:gd name="csX6" fmla="*/ 9529 w 81900"/>
                <a:gd name="csY6" fmla="*/ 165772 h 173798"/>
                <a:gd name="csX7" fmla="*/ 1587 w 81900"/>
                <a:gd name="csY7" fmla="*/ 165772 h 173798"/>
                <a:gd name="csX8" fmla="*/ 1587 w 81900"/>
                <a:gd name="csY8" fmla="*/ 173861 h 173798"/>
                <a:gd name="csX9" fmla="*/ 41793 w 81900"/>
                <a:gd name="csY9" fmla="*/ 173079 h 173798"/>
                <a:gd name="csX10" fmla="*/ 81999 w 81900"/>
                <a:gd name="csY10" fmla="*/ 173861 h 173798"/>
                <a:gd name="csX11" fmla="*/ 81999 w 81900"/>
                <a:gd name="csY11" fmla="*/ 165772 h 173798"/>
                <a:gd name="csX12" fmla="*/ 74057 w 81900"/>
                <a:gd name="csY12" fmla="*/ 165772 h 173798"/>
                <a:gd name="csX13" fmla="*/ 50975 w 81900"/>
                <a:gd name="csY13" fmla="*/ 153246 h 173798"/>
                <a:gd name="csX14" fmla="*/ 50975 w 81900"/>
                <a:gd name="csY14" fmla="*/ 6848 h 1737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1900" h="173798">
                  <a:moveTo>
                    <a:pt x="50975" y="6848"/>
                  </a:moveTo>
                  <a:cubicBezTo>
                    <a:pt x="50975" y="585"/>
                    <a:pt x="50975" y="63"/>
                    <a:pt x="45267" y="63"/>
                  </a:cubicBezTo>
                  <a:cubicBezTo>
                    <a:pt x="29880" y="16764"/>
                    <a:pt x="8039" y="16764"/>
                    <a:pt x="98" y="16764"/>
                  </a:cubicBezTo>
                  <a:lnTo>
                    <a:pt x="98" y="24854"/>
                  </a:lnTo>
                  <a:cubicBezTo>
                    <a:pt x="5061" y="24854"/>
                    <a:pt x="19704" y="24854"/>
                    <a:pt x="32610" y="18069"/>
                  </a:cubicBezTo>
                  <a:lnTo>
                    <a:pt x="32610" y="153246"/>
                  </a:lnTo>
                  <a:cubicBezTo>
                    <a:pt x="32610" y="162640"/>
                    <a:pt x="31865" y="165772"/>
                    <a:pt x="9529" y="165772"/>
                  </a:cubicBezTo>
                  <a:lnTo>
                    <a:pt x="1587" y="165772"/>
                  </a:lnTo>
                  <a:lnTo>
                    <a:pt x="1587" y="173861"/>
                  </a:lnTo>
                  <a:cubicBezTo>
                    <a:pt x="10273" y="173079"/>
                    <a:pt x="31865" y="173079"/>
                    <a:pt x="41793" y="173079"/>
                  </a:cubicBezTo>
                  <a:cubicBezTo>
                    <a:pt x="51720" y="173079"/>
                    <a:pt x="73312" y="173079"/>
                    <a:pt x="81999" y="173861"/>
                  </a:cubicBezTo>
                  <a:lnTo>
                    <a:pt x="81999" y="165772"/>
                  </a:lnTo>
                  <a:lnTo>
                    <a:pt x="74057" y="165772"/>
                  </a:lnTo>
                  <a:cubicBezTo>
                    <a:pt x="51720" y="165772"/>
                    <a:pt x="50975" y="162901"/>
                    <a:pt x="50975" y="153246"/>
                  </a:cubicBezTo>
                  <a:lnTo>
                    <a:pt x="50975" y="6848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</p:sp>
      </p:grpSp>
    </p:spTree>
    <p:extLst>
      <p:ext uri="{BB962C8B-B14F-4D97-AF65-F5344CB8AC3E}">
        <p14:creationId xmlns:p14="http://schemas.microsoft.com/office/powerpoint/2010/main" val="2132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FBE1-7B0D-0018-F56D-03CD5552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DE9A-7E75-E0F2-49CB-51F3517A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2D Position-Verificatio</a:t>
            </a:r>
            <a:r>
              <a:rPr lang="en-US" altLang="zh-CN" sz="3600" dirty="0"/>
              <a:t>n</a:t>
            </a:r>
            <a:endParaRPr lang="en-US" sz="3600" dirty="0"/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7D1D72B3-FA7C-AAA2-30BE-B2E12E3BF74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722900" y="1273582"/>
            <a:ext cx="991879" cy="98758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42C2B57-1262-DA70-9492-F94A0F2CC3F9}"/>
              </a:ext>
            </a:extLst>
          </p:cNvPr>
          <p:cNvSpPr txBox="1"/>
          <p:nvPr/>
        </p:nvSpPr>
        <p:spPr>
          <a:xfrm>
            <a:off x="11030769" y="947214"/>
            <a:ext cx="48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CF5256-72EB-946D-18F7-46506728B275}"/>
              </a:ext>
            </a:extLst>
          </p:cNvPr>
          <p:cNvCxnSpPr>
            <a:cxnSpLocks/>
          </p:cNvCxnSpPr>
          <p:nvPr/>
        </p:nvCxnSpPr>
        <p:spPr>
          <a:xfrm>
            <a:off x="960513" y="2278255"/>
            <a:ext cx="10369569" cy="4161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D2889D-BFA6-72B9-9E36-DDCFFFA3F5DE}"/>
              </a:ext>
            </a:extLst>
          </p:cNvPr>
          <p:cNvSpPr txBox="1"/>
          <p:nvPr/>
        </p:nvSpPr>
        <p:spPr>
          <a:xfrm>
            <a:off x="790907" y="2510895"/>
            <a:ext cx="33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EADD2-2B2E-E352-91F4-070ED0760B71}"/>
              </a:ext>
            </a:extLst>
          </p:cNvPr>
          <p:cNvSpPr txBox="1"/>
          <p:nvPr/>
        </p:nvSpPr>
        <p:spPr>
          <a:xfrm>
            <a:off x="11208187" y="2471530"/>
            <a:ext cx="33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93B9E7-7736-0523-F3CC-5CDA8925C53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01444" y="1242230"/>
            <a:ext cx="991879" cy="987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639A1F-38C0-2CC7-DEC3-FCDD1EA201CB}"/>
              </a:ext>
            </a:extLst>
          </p:cNvPr>
          <p:cNvSpPr txBox="1"/>
          <p:nvPr/>
        </p:nvSpPr>
        <p:spPr>
          <a:xfrm>
            <a:off x="809313" y="915862"/>
            <a:ext cx="48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FEB60-DC05-1221-13D9-75955A21CDA2}"/>
              </a:ext>
            </a:extLst>
          </p:cNvPr>
          <p:cNvSpPr txBox="1"/>
          <p:nvPr/>
        </p:nvSpPr>
        <p:spPr>
          <a:xfrm>
            <a:off x="5638350" y="2460445"/>
            <a:ext cx="93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FD58F-CCFB-26AE-9E9C-FE8EC6DE810E}"/>
              </a:ext>
            </a:extLst>
          </p:cNvPr>
          <p:cNvSpPr txBox="1"/>
          <p:nvPr/>
        </p:nvSpPr>
        <p:spPr>
          <a:xfrm>
            <a:off x="5547075" y="2859610"/>
            <a:ext cx="122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Aarhus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094DFF-E7A7-E562-150C-88E28CC70915}"/>
              </a:ext>
            </a:extLst>
          </p:cNvPr>
          <p:cNvCxnSpPr/>
          <p:nvPr/>
        </p:nvCxnSpPr>
        <p:spPr>
          <a:xfrm>
            <a:off x="6108111" y="2143565"/>
            <a:ext cx="0" cy="152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8" name="Group 287" descr="\documentclass{article}&#10;\input{Macros.tex}&#10;\begin{document}&#10;&#10;$\ket{k_1}_{b_1} \ket{k_2}_{b_2} \cdots \ket{k_n}_{b_n}$&#10;\end{document}" title="IguanaTex Shape Display">
            <a:extLst>
              <a:ext uri="{FF2B5EF4-FFF2-40B4-BE49-F238E27FC236}">
                <a16:creationId xmlns:a16="http://schemas.microsoft.com/office/drawing/2014/main" id="{EF8CA078-4151-8047-3C5B-9BCE6F5DED6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47695" y="1049073"/>
            <a:ext cx="1798173" cy="239246"/>
            <a:chOff x="2859007" y="3312000"/>
            <a:chExt cx="2247622" cy="299045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94859C8F-D99D-380E-3AAD-2501590E008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59007" y="3312000"/>
              <a:ext cx="10122" cy="258802"/>
            </a:xfrm>
            <a:custGeom>
              <a:avLst/>
              <a:gdLst>
                <a:gd name="csX0" fmla="*/ 10199 w 10122"/>
                <a:gd name="csY0" fmla="*/ 9380 h 258802"/>
                <a:gd name="csX1" fmla="*/ 5138 w 10122"/>
                <a:gd name="csY1" fmla="*/ 63 h 258802"/>
                <a:gd name="csX2" fmla="*/ 77 w 10122"/>
                <a:gd name="csY2" fmla="*/ 9380 h 258802"/>
                <a:gd name="csX3" fmla="*/ 77 w 10122"/>
                <a:gd name="csY3" fmla="*/ 249548 h 258802"/>
                <a:gd name="csX4" fmla="*/ 5138 w 10122"/>
                <a:gd name="csY4" fmla="*/ 258865 h 258802"/>
                <a:gd name="csX5" fmla="*/ 10199 w 10122"/>
                <a:gd name="csY5" fmla="*/ 249548 h 258802"/>
                <a:gd name="csX6" fmla="*/ 10199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199" y="9380"/>
                  </a:moveTo>
                  <a:cubicBezTo>
                    <a:pt x="10199" y="4721"/>
                    <a:pt x="10199" y="63"/>
                    <a:pt x="5138" y="63"/>
                  </a:cubicBezTo>
                  <a:cubicBezTo>
                    <a:pt x="77" y="63"/>
                    <a:pt x="77" y="4721"/>
                    <a:pt x="77" y="9380"/>
                  </a:cubicBezTo>
                  <a:lnTo>
                    <a:pt x="77" y="249548"/>
                  </a:lnTo>
                  <a:cubicBezTo>
                    <a:pt x="77" y="254207"/>
                    <a:pt x="77" y="258865"/>
                    <a:pt x="5138" y="258865"/>
                  </a:cubicBezTo>
                  <a:cubicBezTo>
                    <a:pt x="10199" y="258865"/>
                    <a:pt x="10199" y="254207"/>
                    <a:pt x="10199" y="249548"/>
                  </a:cubicBezTo>
                  <a:lnTo>
                    <a:pt x="10199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B471192-78EE-D21E-C93A-081C959C82A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13104" y="3326493"/>
              <a:ext cx="114632" cy="182455"/>
            </a:xfrm>
            <a:custGeom>
              <a:avLst/>
              <a:gdLst>
                <a:gd name="csX0" fmla="*/ 58787 w 114632"/>
                <a:gd name="csY0" fmla="*/ 2910 h 182455"/>
                <a:gd name="csX1" fmla="*/ 55498 w 114632"/>
                <a:gd name="csY1" fmla="*/ 63 h 182455"/>
                <a:gd name="csX2" fmla="*/ 24625 w 114632"/>
                <a:gd name="csY2" fmla="*/ 2651 h 182455"/>
                <a:gd name="csX3" fmla="*/ 19817 w 114632"/>
                <a:gd name="csY3" fmla="*/ 7827 h 182455"/>
                <a:gd name="csX4" fmla="*/ 25891 w 114632"/>
                <a:gd name="csY4" fmla="*/ 10932 h 182455"/>
                <a:gd name="csX5" fmla="*/ 38543 w 114632"/>
                <a:gd name="csY5" fmla="*/ 15332 h 182455"/>
                <a:gd name="csX6" fmla="*/ 37784 w 114632"/>
                <a:gd name="csY6" fmla="*/ 20508 h 182455"/>
                <a:gd name="csX7" fmla="*/ 1092 w 114632"/>
                <a:gd name="csY7" fmla="*/ 169578 h 182455"/>
                <a:gd name="csX8" fmla="*/ 79 w 114632"/>
                <a:gd name="csY8" fmla="*/ 175272 h 182455"/>
                <a:gd name="csX9" fmla="*/ 7418 w 114632"/>
                <a:gd name="csY9" fmla="*/ 182518 h 182455"/>
                <a:gd name="csX10" fmla="*/ 16022 w 114632"/>
                <a:gd name="csY10" fmla="*/ 177083 h 182455"/>
                <a:gd name="csX11" fmla="*/ 30193 w 114632"/>
                <a:gd name="csY11" fmla="*/ 120406 h 182455"/>
                <a:gd name="csX12" fmla="*/ 59546 w 114632"/>
                <a:gd name="csY12" fmla="*/ 142404 h 182455"/>
                <a:gd name="csX13" fmla="*/ 58787 w 114632"/>
                <a:gd name="csY13" fmla="*/ 147839 h 182455"/>
                <a:gd name="csX14" fmla="*/ 57775 w 114632"/>
                <a:gd name="csY14" fmla="*/ 156897 h 182455"/>
                <a:gd name="csX15" fmla="*/ 81056 w 114632"/>
                <a:gd name="csY15" fmla="*/ 182518 h 182455"/>
                <a:gd name="csX16" fmla="*/ 101047 w 114632"/>
                <a:gd name="csY16" fmla="*/ 168802 h 182455"/>
                <a:gd name="csX17" fmla="*/ 110157 w 114632"/>
                <a:gd name="csY17" fmla="*/ 142663 h 182455"/>
                <a:gd name="csX18" fmla="*/ 107120 w 114632"/>
                <a:gd name="csY18" fmla="*/ 140075 h 182455"/>
                <a:gd name="csX19" fmla="*/ 103577 w 114632"/>
                <a:gd name="csY19" fmla="*/ 144733 h 182455"/>
                <a:gd name="csX20" fmla="*/ 81562 w 114632"/>
                <a:gd name="csY20" fmla="*/ 176825 h 182455"/>
                <a:gd name="csX21" fmla="*/ 73464 w 114632"/>
                <a:gd name="csY21" fmla="*/ 164661 h 182455"/>
                <a:gd name="csX22" fmla="*/ 75489 w 114632"/>
                <a:gd name="csY22" fmla="*/ 150168 h 182455"/>
                <a:gd name="csX23" fmla="*/ 76501 w 114632"/>
                <a:gd name="csY23" fmla="*/ 142145 h 182455"/>
                <a:gd name="csX24" fmla="*/ 39049 w 114632"/>
                <a:gd name="csY24" fmla="*/ 114971 h 182455"/>
                <a:gd name="csX25" fmla="*/ 60812 w 114632"/>
                <a:gd name="csY25" fmla="*/ 95820 h 182455"/>
                <a:gd name="csX26" fmla="*/ 96998 w 114632"/>
                <a:gd name="csY26" fmla="*/ 70975 h 182455"/>
                <a:gd name="csX27" fmla="*/ 99276 w 114632"/>
                <a:gd name="csY27" fmla="*/ 71233 h 182455"/>
                <a:gd name="csX28" fmla="*/ 104590 w 114632"/>
                <a:gd name="csY28" fmla="*/ 73304 h 182455"/>
                <a:gd name="csX29" fmla="*/ 105602 w 114632"/>
                <a:gd name="csY29" fmla="*/ 74339 h 182455"/>
                <a:gd name="csX30" fmla="*/ 91178 w 114632"/>
                <a:gd name="csY30" fmla="*/ 88314 h 182455"/>
                <a:gd name="csX31" fmla="*/ 100794 w 114632"/>
                <a:gd name="csY31" fmla="*/ 97372 h 182455"/>
                <a:gd name="csX32" fmla="*/ 114712 w 114632"/>
                <a:gd name="csY32" fmla="*/ 81585 h 182455"/>
                <a:gd name="csX33" fmla="*/ 97504 w 114632"/>
                <a:gd name="csY33" fmla="*/ 65281 h 182455"/>
                <a:gd name="csX34" fmla="*/ 60559 w 114632"/>
                <a:gd name="csY34" fmla="*/ 88056 h 182455"/>
                <a:gd name="csX35" fmla="*/ 32470 w 114632"/>
                <a:gd name="csY35" fmla="*/ 112124 h 182455"/>
                <a:gd name="csX36" fmla="*/ 58787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787" y="2910"/>
                  </a:moveTo>
                  <a:cubicBezTo>
                    <a:pt x="58787" y="2651"/>
                    <a:pt x="58787" y="63"/>
                    <a:pt x="55498" y="63"/>
                  </a:cubicBezTo>
                  <a:cubicBezTo>
                    <a:pt x="49678" y="63"/>
                    <a:pt x="31205" y="2133"/>
                    <a:pt x="24625" y="2651"/>
                  </a:cubicBezTo>
                  <a:cubicBezTo>
                    <a:pt x="22601" y="2910"/>
                    <a:pt x="19817" y="3168"/>
                    <a:pt x="19817" y="7827"/>
                  </a:cubicBezTo>
                  <a:cubicBezTo>
                    <a:pt x="19817" y="10932"/>
                    <a:pt x="22095" y="10932"/>
                    <a:pt x="25891" y="10932"/>
                  </a:cubicBezTo>
                  <a:cubicBezTo>
                    <a:pt x="38037" y="10932"/>
                    <a:pt x="38543" y="12744"/>
                    <a:pt x="38543" y="15332"/>
                  </a:cubicBezTo>
                  <a:lnTo>
                    <a:pt x="37784" y="20508"/>
                  </a:lnTo>
                  <a:lnTo>
                    <a:pt x="1092" y="169578"/>
                  </a:lnTo>
                  <a:cubicBezTo>
                    <a:pt x="79" y="173201"/>
                    <a:pt x="79" y="173719"/>
                    <a:pt x="79" y="175272"/>
                  </a:cubicBezTo>
                  <a:cubicBezTo>
                    <a:pt x="79" y="181224"/>
                    <a:pt x="5141" y="182518"/>
                    <a:pt x="7418" y="182518"/>
                  </a:cubicBezTo>
                  <a:cubicBezTo>
                    <a:pt x="10708" y="182518"/>
                    <a:pt x="14503" y="180189"/>
                    <a:pt x="16022" y="177083"/>
                  </a:cubicBezTo>
                  <a:cubicBezTo>
                    <a:pt x="17287" y="174754"/>
                    <a:pt x="28674" y="126876"/>
                    <a:pt x="30193" y="120406"/>
                  </a:cubicBezTo>
                  <a:cubicBezTo>
                    <a:pt x="38796" y="121182"/>
                    <a:pt x="59546" y="125323"/>
                    <a:pt x="59546" y="142404"/>
                  </a:cubicBezTo>
                  <a:cubicBezTo>
                    <a:pt x="59546" y="144216"/>
                    <a:pt x="59546" y="145251"/>
                    <a:pt x="58787" y="147839"/>
                  </a:cubicBezTo>
                  <a:cubicBezTo>
                    <a:pt x="58281" y="150944"/>
                    <a:pt x="57775" y="154050"/>
                    <a:pt x="57775" y="156897"/>
                  </a:cubicBezTo>
                  <a:cubicBezTo>
                    <a:pt x="57775" y="172166"/>
                    <a:pt x="67897" y="182518"/>
                    <a:pt x="81056" y="182518"/>
                  </a:cubicBezTo>
                  <a:cubicBezTo>
                    <a:pt x="88647" y="182518"/>
                    <a:pt x="95480" y="178378"/>
                    <a:pt x="101047" y="168802"/>
                  </a:cubicBezTo>
                  <a:cubicBezTo>
                    <a:pt x="107373" y="157415"/>
                    <a:pt x="110157" y="143180"/>
                    <a:pt x="110157" y="142663"/>
                  </a:cubicBezTo>
                  <a:cubicBezTo>
                    <a:pt x="110157" y="140075"/>
                    <a:pt x="107879" y="140075"/>
                    <a:pt x="107120" y="140075"/>
                  </a:cubicBezTo>
                  <a:cubicBezTo>
                    <a:pt x="104590" y="140075"/>
                    <a:pt x="104337" y="141110"/>
                    <a:pt x="103577" y="144733"/>
                  </a:cubicBezTo>
                  <a:cubicBezTo>
                    <a:pt x="98516" y="163626"/>
                    <a:pt x="92696" y="176825"/>
                    <a:pt x="81562" y="176825"/>
                  </a:cubicBezTo>
                  <a:cubicBezTo>
                    <a:pt x="76754" y="176825"/>
                    <a:pt x="73464" y="173978"/>
                    <a:pt x="73464" y="164661"/>
                  </a:cubicBezTo>
                  <a:cubicBezTo>
                    <a:pt x="73464" y="160261"/>
                    <a:pt x="74476" y="154309"/>
                    <a:pt x="75489" y="150168"/>
                  </a:cubicBezTo>
                  <a:cubicBezTo>
                    <a:pt x="76501" y="145768"/>
                    <a:pt x="76501" y="144733"/>
                    <a:pt x="76501" y="142145"/>
                  </a:cubicBezTo>
                  <a:cubicBezTo>
                    <a:pt x="76501" y="125323"/>
                    <a:pt x="60559" y="117818"/>
                    <a:pt x="39049" y="114971"/>
                  </a:cubicBezTo>
                  <a:cubicBezTo>
                    <a:pt x="46894" y="110312"/>
                    <a:pt x="54992" y="102031"/>
                    <a:pt x="60812" y="95820"/>
                  </a:cubicBezTo>
                  <a:cubicBezTo>
                    <a:pt x="72958" y="82103"/>
                    <a:pt x="84599" y="70975"/>
                    <a:pt x="96998" y="70975"/>
                  </a:cubicBezTo>
                  <a:cubicBezTo>
                    <a:pt x="98516" y="70975"/>
                    <a:pt x="98769" y="70975"/>
                    <a:pt x="99276" y="71233"/>
                  </a:cubicBezTo>
                  <a:cubicBezTo>
                    <a:pt x="102312" y="71751"/>
                    <a:pt x="102565" y="71751"/>
                    <a:pt x="104590" y="73304"/>
                  </a:cubicBezTo>
                  <a:cubicBezTo>
                    <a:pt x="105096" y="73563"/>
                    <a:pt x="105096" y="73821"/>
                    <a:pt x="105602" y="74339"/>
                  </a:cubicBezTo>
                  <a:cubicBezTo>
                    <a:pt x="93455" y="75115"/>
                    <a:pt x="91178" y="85209"/>
                    <a:pt x="91178" y="88314"/>
                  </a:cubicBezTo>
                  <a:cubicBezTo>
                    <a:pt x="91178" y="92455"/>
                    <a:pt x="93961" y="97372"/>
                    <a:pt x="100794" y="97372"/>
                  </a:cubicBezTo>
                  <a:cubicBezTo>
                    <a:pt x="107373" y="97372"/>
                    <a:pt x="114712" y="91679"/>
                    <a:pt x="114712" y="81585"/>
                  </a:cubicBezTo>
                  <a:cubicBezTo>
                    <a:pt x="114712" y="73821"/>
                    <a:pt x="108891" y="65281"/>
                    <a:pt x="97504" y="65281"/>
                  </a:cubicBezTo>
                  <a:cubicBezTo>
                    <a:pt x="90419" y="65281"/>
                    <a:pt x="78778" y="67351"/>
                    <a:pt x="60559" y="88056"/>
                  </a:cubicBezTo>
                  <a:cubicBezTo>
                    <a:pt x="51955" y="97890"/>
                    <a:pt x="42086" y="108242"/>
                    <a:pt x="32470" y="112124"/>
                  </a:cubicBezTo>
                  <a:lnTo>
                    <a:pt x="58787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08ECE6F-3377-03CA-CF92-FFCE85D1A49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50233" y="3424630"/>
              <a:ext cx="64477" cy="120291"/>
            </a:xfrm>
            <a:custGeom>
              <a:avLst/>
              <a:gdLst>
                <a:gd name="csX0" fmla="*/ 40117 w 64477"/>
                <a:gd name="csY0" fmla="*/ 5137 h 120291"/>
                <a:gd name="csX1" fmla="*/ 34803 w 64477"/>
                <a:gd name="csY1" fmla="*/ 64 h 120291"/>
                <a:gd name="csX2" fmla="*/ 85 w 64477"/>
                <a:gd name="csY2" fmla="*/ 11659 h 120291"/>
                <a:gd name="csX3" fmla="*/ 85 w 64477"/>
                <a:gd name="csY3" fmla="*/ 18180 h 120291"/>
                <a:gd name="csX4" fmla="*/ 25769 w 64477"/>
                <a:gd name="csY4" fmla="*/ 13108 h 120291"/>
                <a:gd name="csX5" fmla="*/ 25769 w 64477"/>
                <a:gd name="csY5" fmla="*/ 105500 h 120291"/>
                <a:gd name="csX6" fmla="*/ 8056 w 64477"/>
                <a:gd name="csY6" fmla="*/ 113834 h 120291"/>
                <a:gd name="csX7" fmla="*/ 1325 w 64477"/>
                <a:gd name="csY7" fmla="*/ 113834 h 120291"/>
                <a:gd name="csX8" fmla="*/ 1325 w 64477"/>
                <a:gd name="csY8" fmla="*/ 120356 h 120291"/>
                <a:gd name="csX9" fmla="*/ 32855 w 64477"/>
                <a:gd name="csY9" fmla="*/ 119631 h 120291"/>
                <a:gd name="csX10" fmla="*/ 64562 w 64477"/>
                <a:gd name="csY10" fmla="*/ 120356 h 120291"/>
                <a:gd name="csX11" fmla="*/ 64562 w 64477"/>
                <a:gd name="csY11" fmla="*/ 113834 h 120291"/>
                <a:gd name="csX12" fmla="*/ 57831 w 64477"/>
                <a:gd name="csY12" fmla="*/ 113834 h 120291"/>
                <a:gd name="csX13" fmla="*/ 40117 w 64477"/>
                <a:gd name="csY13" fmla="*/ 105500 h 120291"/>
                <a:gd name="csX14" fmla="*/ 40117 w 64477"/>
                <a:gd name="csY14" fmla="*/ 5137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0291">
                  <a:moveTo>
                    <a:pt x="40117" y="5137"/>
                  </a:moveTo>
                  <a:cubicBezTo>
                    <a:pt x="40117" y="245"/>
                    <a:pt x="39763" y="64"/>
                    <a:pt x="34803" y="64"/>
                  </a:cubicBezTo>
                  <a:cubicBezTo>
                    <a:pt x="23467" y="11477"/>
                    <a:pt x="7347" y="11659"/>
                    <a:pt x="85" y="11659"/>
                  </a:cubicBezTo>
                  <a:lnTo>
                    <a:pt x="85" y="18180"/>
                  </a:lnTo>
                  <a:cubicBezTo>
                    <a:pt x="4336" y="18180"/>
                    <a:pt x="16027" y="18180"/>
                    <a:pt x="25769" y="13108"/>
                  </a:cubicBezTo>
                  <a:lnTo>
                    <a:pt x="25769" y="105500"/>
                  </a:lnTo>
                  <a:cubicBezTo>
                    <a:pt x="25769" y="111479"/>
                    <a:pt x="25769" y="113834"/>
                    <a:pt x="8056" y="113834"/>
                  </a:cubicBezTo>
                  <a:lnTo>
                    <a:pt x="1325" y="113834"/>
                  </a:lnTo>
                  <a:lnTo>
                    <a:pt x="1325" y="120356"/>
                  </a:lnTo>
                  <a:cubicBezTo>
                    <a:pt x="4513" y="120174"/>
                    <a:pt x="26301" y="119631"/>
                    <a:pt x="32855" y="119631"/>
                  </a:cubicBezTo>
                  <a:cubicBezTo>
                    <a:pt x="38346" y="119631"/>
                    <a:pt x="60665" y="120174"/>
                    <a:pt x="64562" y="120356"/>
                  </a:cubicBezTo>
                  <a:lnTo>
                    <a:pt x="64562" y="113834"/>
                  </a:lnTo>
                  <a:lnTo>
                    <a:pt x="57831" y="113834"/>
                  </a:lnTo>
                  <a:cubicBezTo>
                    <a:pt x="40117" y="113834"/>
                    <a:pt x="40117" y="111479"/>
                    <a:pt x="40117" y="105500"/>
                  </a:cubicBezTo>
                  <a:lnTo>
                    <a:pt x="40117" y="51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C4F3080E-6FBA-06E4-E604-37DF8966EB3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158365" y="3312000"/>
              <a:ext cx="56430" cy="258802"/>
            </a:xfrm>
            <a:custGeom>
              <a:avLst/>
              <a:gdLst>
                <a:gd name="csX0" fmla="*/ 55254 w 56430"/>
                <a:gd name="csY0" fmla="*/ 133864 h 258802"/>
                <a:gd name="csX1" fmla="*/ 56520 w 56430"/>
                <a:gd name="csY1" fmla="*/ 129464 h 258802"/>
                <a:gd name="csX2" fmla="*/ 55254 w 56430"/>
                <a:gd name="csY2" fmla="*/ 125064 h 258802"/>
                <a:gd name="csX3" fmla="*/ 10970 w 56430"/>
                <a:gd name="csY3" fmla="*/ 6015 h 258802"/>
                <a:gd name="csX4" fmla="*/ 5150 w 56430"/>
                <a:gd name="csY4" fmla="*/ 63 h 258802"/>
                <a:gd name="csX5" fmla="*/ 89 w 56430"/>
                <a:gd name="csY5" fmla="*/ 5239 h 258802"/>
                <a:gd name="csX6" fmla="*/ 1354 w 56430"/>
                <a:gd name="csY6" fmla="*/ 9380 h 258802"/>
                <a:gd name="csX7" fmla="*/ 46144 w 56430"/>
                <a:gd name="csY7" fmla="*/ 129464 h 258802"/>
                <a:gd name="csX8" fmla="*/ 1354 w 56430"/>
                <a:gd name="csY8" fmla="*/ 249031 h 258802"/>
                <a:gd name="csX9" fmla="*/ 89 w 56430"/>
                <a:gd name="csY9" fmla="*/ 253689 h 258802"/>
                <a:gd name="csX10" fmla="*/ 5150 w 56430"/>
                <a:gd name="csY10" fmla="*/ 258865 h 258802"/>
                <a:gd name="csX11" fmla="*/ 10464 w 56430"/>
                <a:gd name="csY11" fmla="*/ 253689 h 258802"/>
                <a:gd name="csX12" fmla="*/ 55254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54" y="133864"/>
                  </a:moveTo>
                  <a:cubicBezTo>
                    <a:pt x="56520" y="130758"/>
                    <a:pt x="56520" y="130240"/>
                    <a:pt x="56520" y="129464"/>
                  </a:cubicBezTo>
                  <a:cubicBezTo>
                    <a:pt x="56520" y="128687"/>
                    <a:pt x="56520" y="128170"/>
                    <a:pt x="55254" y="125064"/>
                  </a:cubicBezTo>
                  <a:lnTo>
                    <a:pt x="10970" y="6015"/>
                  </a:lnTo>
                  <a:cubicBezTo>
                    <a:pt x="9452" y="1616"/>
                    <a:pt x="7934" y="63"/>
                    <a:pt x="5150" y="63"/>
                  </a:cubicBezTo>
                  <a:cubicBezTo>
                    <a:pt x="2367" y="63"/>
                    <a:pt x="89" y="2392"/>
                    <a:pt x="89" y="5239"/>
                  </a:cubicBezTo>
                  <a:cubicBezTo>
                    <a:pt x="89" y="6015"/>
                    <a:pt x="89" y="6533"/>
                    <a:pt x="1354" y="9380"/>
                  </a:cubicBezTo>
                  <a:lnTo>
                    <a:pt x="46144" y="129464"/>
                  </a:lnTo>
                  <a:lnTo>
                    <a:pt x="1354" y="249031"/>
                  </a:lnTo>
                  <a:cubicBezTo>
                    <a:pt x="89" y="251877"/>
                    <a:pt x="89" y="252395"/>
                    <a:pt x="89" y="253689"/>
                  </a:cubicBezTo>
                  <a:cubicBezTo>
                    <a:pt x="89" y="256536"/>
                    <a:pt x="2367" y="258865"/>
                    <a:pt x="5150" y="258865"/>
                  </a:cubicBezTo>
                  <a:cubicBezTo>
                    <a:pt x="8440" y="258865"/>
                    <a:pt x="9452" y="256277"/>
                    <a:pt x="10464" y="253689"/>
                  </a:cubicBezTo>
                  <a:lnTo>
                    <a:pt x="55254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9756402-84C9-6F47-3955-5F83429286F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54547" y="3458016"/>
              <a:ext cx="71739" cy="127537"/>
            </a:xfrm>
            <a:custGeom>
              <a:avLst/>
              <a:gdLst>
                <a:gd name="csX0" fmla="*/ 35166 w 71739"/>
                <a:gd name="csY0" fmla="*/ 5501 h 127537"/>
                <a:gd name="csX1" fmla="*/ 35874 w 71739"/>
                <a:gd name="csY1" fmla="*/ 2602 h 127537"/>
                <a:gd name="csX2" fmla="*/ 33040 w 71739"/>
                <a:gd name="csY2" fmla="*/ 66 h 127537"/>
                <a:gd name="csX3" fmla="*/ 10367 w 71739"/>
                <a:gd name="csY3" fmla="*/ 1877 h 127537"/>
                <a:gd name="csX4" fmla="*/ 6470 w 71739"/>
                <a:gd name="csY4" fmla="*/ 6044 h 127537"/>
                <a:gd name="csX5" fmla="*/ 11075 w 71739"/>
                <a:gd name="csY5" fmla="*/ 8580 h 127537"/>
                <a:gd name="csX6" fmla="*/ 19578 w 71739"/>
                <a:gd name="csY6" fmla="*/ 11298 h 127537"/>
                <a:gd name="csX7" fmla="*/ 16744 w 71739"/>
                <a:gd name="csY7" fmla="*/ 23979 h 127537"/>
                <a:gd name="csX8" fmla="*/ 12670 w 71739"/>
                <a:gd name="csY8" fmla="*/ 40646 h 127537"/>
                <a:gd name="csX9" fmla="*/ 979 w 71739"/>
                <a:gd name="csY9" fmla="*/ 88835 h 127537"/>
                <a:gd name="csX10" fmla="*/ 93 w 71739"/>
                <a:gd name="csY10" fmla="*/ 97712 h 127537"/>
                <a:gd name="csX11" fmla="*/ 26132 w 71739"/>
                <a:gd name="csY11" fmla="*/ 127603 h 127537"/>
                <a:gd name="csX12" fmla="*/ 71833 w 71739"/>
                <a:gd name="csY12" fmla="*/ 76154 h 127537"/>
                <a:gd name="csX13" fmla="*/ 45263 w 71739"/>
                <a:gd name="csY13" fmla="*/ 45900 h 127537"/>
                <a:gd name="csX14" fmla="*/ 22944 w 71739"/>
                <a:gd name="csY14" fmla="*/ 55864 h 127537"/>
                <a:gd name="csX15" fmla="*/ 35166 w 71739"/>
                <a:gd name="csY15" fmla="*/ 5501 h 127537"/>
                <a:gd name="csX16" fmla="*/ 26309 w 71739"/>
                <a:gd name="csY16" fmla="*/ 122531 h 127537"/>
                <a:gd name="csX17" fmla="*/ 12670 w 71739"/>
                <a:gd name="csY17" fmla="*/ 104052 h 127537"/>
                <a:gd name="csX18" fmla="*/ 19224 w 71739"/>
                <a:gd name="csY18" fmla="*/ 70719 h 127537"/>
                <a:gd name="csX19" fmla="*/ 23652 w 71739"/>
                <a:gd name="csY19" fmla="*/ 62929 h 127537"/>
                <a:gd name="csX20" fmla="*/ 44731 w 71739"/>
                <a:gd name="csY20" fmla="*/ 50972 h 127537"/>
                <a:gd name="csX21" fmla="*/ 57662 w 71739"/>
                <a:gd name="csY21" fmla="*/ 68545 h 127537"/>
                <a:gd name="csX22" fmla="*/ 48451 w 71739"/>
                <a:gd name="csY22" fmla="*/ 104958 h 127537"/>
                <a:gd name="csX23" fmla="*/ 26309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66" y="5501"/>
                  </a:moveTo>
                  <a:cubicBezTo>
                    <a:pt x="35343" y="5138"/>
                    <a:pt x="35874" y="2783"/>
                    <a:pt x="35874" y="2602"/>
                  </a:cubicBezTo>
                  <a:cubicBezTo>
                    <a:pt x="35874" y="1696"/>
                    <a:pt x="35166" y="66"/>
                    <a:pt x="33040" y="66"/>
                  </a:cubicBezTo>
                  <a:cubicBezTo>
                    <a:pt x="29498" y="66"/>
                    <a:pt x="14795" y="1515"/>
                    <a:pt x="10367" y="1877"/>
                  </a:cubicBezTo>
                  <a:cubicBezTo>
                    <a:pt x="8950" y="2059"/>
                    <a:pt x="6470" y="2240"/>
                    <a:pt x="6470" y="6044"/>
                  </a:cubicBezTo>
                  <a:cubicBezTo>
                    <a:pt x="6470" y="8580"/>
                    <a:pt x="8950" y="8580"/>
                    <a:pt x="11075" y="8580"/>
                  </a:cubicBezTo>
                  <a:cubicBezTo>
                    <a:pt x="19578" y="8580"/>
                    <a:pt x="19578" y="9848"/>
                    <a:pt x="19578" y="11298"/>
                  </a:cubicBezTo>
                  <a:cubicBezTo>
                    <a:pt x="19578" y="12566"/>
                    <a:pt x="17807" y="19812"/>
                    <a:pt x="16744" y="23979"/>
                  </a:cubicBezTo>
                  <a:lnTo>
                    <a:pt x="12670" y="40646"/>
                  </a:lnTo>
                  <a:cubicBezTo>
                    <a:pt x="11075" y="46805"/>
                    <a:pt x="1333" y="86480"/>
                    <a:pt x="979" y="88835"/>
                  </a:cubicBezTo>
                  <a:cubicBezTo>
                    <a:pt x="93" y="93183"/>
                    <a:pt x="93" y="95538"/>
                    <a:pt x="93" y="97712"/>
                  </a:cubicBezTo>
                  <a:cubicBezTo>
                    <a:pt x="93" y="116009"/>
                    <a:pt x="11430" y="127603"/>
                    <a:pt x="26132" y="127603"/>
                  </a:cubicBezTo>
                  <a:cubicBezTo>
                    <a:pt x="48274" y="127603"/>
                    <a:pt x="71833" y="102966"/>
                    <a:pt x="71833" y="76154"/>
                  </a:cubicBezTo>
                  <a:cubicBezTo>
                    <a:pt x="71833" y="54958"/>
                    <a:pt x="57485" y="45900"/>
                    <a:pt x="45263" y="45900"/>
                  </a:cubicBezTo>
                  <a:cubicBezTo>
                    <a:pt x="36052" y="45900"/>
                    <a:pt x="28258" y="51153"/>
                    <a:pt x="22944" y="55864"/>
                  </a:cubicBezTo>
                  <a:lnTo>
                    <a:pt x="35166" y="5501"/>
                  </a:lnTo>
                  <a:close/>
                  <a:moveTo>
                    <a:pt x="26309" y="122531"/>
                  </a:moveTo>
                  <a:cubicBezTo>
                    <a:pt x="17629" y="122531"/>
                    <a:pt x="12670" y="114741"/>
                    <a:pt x="12670" y="104052"/>
                  </a:cubicBezTo>
                  <a:cubicBezTo>
                    <a:pt x="12670" y="97350"/>
                    <a:pt x="14264" y="91190"/>
                    <a:pt x="19224" y="70719"/>
                  </a:cubicBezTo>
                  <a:cubicBezTo>
                    <a:pt x="20286" y="67277"/>
                    <a:pt x="20286" y="66914"/>
                    <a:pt x="23652" y="62929"/>
                  </a:cubicBezTo>
                  <a:cubicBezTo>
                    <a:pt x="30383" y="54958"/>
                    <a:pt x="38354" y="50972"/>
                    <a:pt x="44731" y="50972"/>
                  </a:cubicBezTo>
                  <a:cubicBezTo>
                    <a:pt x="51640" y="50972"/>
                    <a:pt x="57662" y="56226"/>
                    <a:pt x="57662" y="68545"/>
                  </a:cubicBezTo>
                  <a:cubicBezTo>
                    <a:pt x="57662" y="75972"/>
                    <a:pt x="53765" y="94451"/>
                    <a:pt x="48451" y="104958"/>
                  </a:cubicBezTo>
                  <a:cubicBezTo>
                    <a:pt x="44200" y="113835"/>
                    <a:pt x="35343" y="122531"/>
                    <a:pt x="26309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BFC3C05-E4AA-DB5D-5E66-2CD03F6CE70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349939" y="3523441"/>
              <a:ext cx="52001" cy="86181"/>
            </a:xfrm>
            <a:custGeom>
              <a:avLst/>
              <a:gdLst>
                <a:gd name="csX0" fmla="*/ 32361 w 52001"/>
                <a:gd name="csY0" fmla="*/ 3949 h 86181"/>
                <a:gd name="csX1" fmla="*/ 27806 w 52001"/>
                <a:gd name="csY1" fmla="*/ 67 h 86181"/>
                <a:gd name="csX2" fmla="*/ 2247 w 52001"/>
                <a:gd name="csY2" fmla="*/ 8348 h 86181"/>
                <a:gd name="csX3" fmla="*/ 97 w 52001"/>
                <a:gd name="csY3" fmla="*/ 8348 h 86181"/>
                <a:gd name="csX4" fmla="*/ 97 w 52001"/>
                <a:gd name="csY4" fmla="*/ 14042 h 86181"/>
                <a:gd name="csX5" fmla="*/ 2247 w 52001"/>
                <a:gd name="csY5" fmla="*/ 14042 h 86181"/>
                <a:gd name="csX6" fmla="*/ 20720 w 52001"/>
                <a:gd name="csY6" fmla="*/ 10419 h 86181"/>
                <a:gd name="csX7" fmla="*/ 20720 w 52001"/>
                <a:gd name="csY7" fmla="*/ 75119 h 86181"/>
                <a:gd name="csX8" fmla="*/ 7308 w 52001"/>
                <a:gd name="csY8" fmla="*/ 80554 h 86181"/>
                <a:gd name="csX9" fmla="*/ 982 w 52001"/>
                <a:gd name="csY9" fmla="*/ 80554 h 86181"/>
                <a:gd name="csX10" fmla="*/ 982 w 52001"/>
                <a:gd name="csY10" fmla="*/ 86248 h 86181"/>
                <a:gd name="csX11" fmla="*/ 26540 w 52001"/>
                <a:gd name="csY11" fmla="*/ 85730 h 86181"/>
                <a:gd name="csX12" fmla="*/ 52098 w 52001"/>
                <a:gd name="csY12" fmla="*/ 86248 h 86181"/>
                <a:gd name="csX13" fmla="*/ 52098 w 52001"/>
                <a:gd name="csY13" fmla="*/ 80554 h 86181"/>
                <a:gd name="csX14" fmla="*/ 45772 w 52001"/>
                <a:gd name="csY14" fmla="*/ 80554 h 86181"/>
                <a:gd name="csX15" fmla="*/ 32361 w 52001"/>
                <a:gd name="csY15" fmla="*/ 75119 h 86181"/>
                <a:gd name="csX16" fmla="*/ 32361 w 52001"/>
                <a:gd name="csY16" fmla="*/ 3949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2001" h="86181">
                  <a:moveTo>
                    <a:pt x="32361" y="3949"/>
                  </a:moveTo>
                  <a:cubicBezTo>
                    <a:pt x="32361" y="67"/>
                    <a:pt x="31981" y="67"/>
                    <a:pt x="27806" y="67"/>
                  </a:cubicBezTo>
                  <a:cubicBezTo>
                    <a:pt x="18822" y="8348"/>
                    <a:pt x="4778" y="8348"/>
                    <a:pt x="2247" y="8348"/>
                  </a:cubicBezTo>
                  <a:lnTo>
                    <a:pt x="97" y="8348"/>
                  </a:lnTo>
                  <a:lnTo>
                    <a:pt x="97" y="14042"/>
                  </a:lnTo>
                  <a:lnTo>
                    <a:pt x="2247" y="14042"/>
                  </a:lnTo>
                  <a:cubicBezTo>
                    <a:pt x="5158" y="14042"/>
                    <a:pt x="13382" y="13654"/>
                    <a:pt x="20720" y="10419"/>
                  </a:cubicBezTo>
                  <a:lnTo>
                    <a:pt x="20720" y="75119"/>
                  </a:lnTo>
                  <a:cubicBezTo>
                    <a:pt x="20720" y="79131"/>
                    <a:pt x="20720" y="80554"/>
                    <a:pt x="7308" y="80554"/>
                  </a:cubicBezTo>
                  <a:lnTo>
                    <a:pt x="982" y="80554"/>
                  </a:lnTo>
                  <a:lnTo>
                    <a:pt x="982" y="86248"/>
                  </a:lnTo>
                  <a:cubicBezTo>
                    <a:pt x="7941" y="85730"/>
                    <a:pt x="19202" y="85730"/>
                    <a:pt x="26540" y="85730"/>
                  </a:cubicBezTo>
                  <a:cubicBezTo>
                    <a:pt x="33879" y="85730"/>
                    <a:pt x="45140" y="85730"/>
                    <a:pt x="52098" y="86248"/>
                  </a:cubicBezTo>
                  <a:lnTo>
                    <a:pt x="52098" y="80554"/>
                  </a:lnTo>
                  <a:lnTo>
                    <a:pt x="45772" y="80554"/>
                  </a:lnTo>
                  <a:cubicBezTo>
                    <a:pt x="32361" y="80554"/>
                    <a:pt x="32361" y="79131"/>
                    <a:pt x="32361" y="75119"/>
                  </a:cubicBezTo>
                  <a:lnTo>
                    <a:pt x="32361" y="39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4129456-EB6F-9713-60EC-F056BDB247E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515547" y="3312000"/>
              <a:ext cx="10122" cy="258802"/>
            </a:xfrm>
            <a:custGeom>
              <a:avLst/>
              <a:gdLst>
                <a:gd name="csX0" fmla="*/ 10225 w 10122"/>
                <a:gd name="csY0" fmla="*/ 9380 h 258802"/>
                <a:gd name="csX1" fmla="*/ 5164 w 10122"/>
                <a:gd name="csY1" fmla="*/ 63 h 258802"/>
                <a:gd name="csX2" fmla="*/ 103 w 10122"/>
                <a:gd name="csY2" fmla="*/ 9380 h 258802"/>
                <a:gd name="csX3" fmla="*/ 103 w 10122"/>
                <a:gd name="csY3" fmla="*/ 249548 h 258802"/>
                <a:gd name="csX4" fmla="*/ 5164 w 10122"/>
                <a:gd name="csY4" fmla="*/ 258865 h 258802"/>
                <a:gd name="csX5" fmla="*/ 10225 w 10122"/>
                <a:gd name="csY5" fmla="*/ 249548 h 258802"/>
                <a:gd name="csX6" fmla="*/ 10225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25" y="9380"/>
                  </a:moveTo>
                  <a:cubicBezTo>
                    <a:pt x="10225" y="4721"/>
                    <a:pt x="10225" y="63"/>
                    <a:pt x="5164" y="63"/>
                  </a:cubicBezTo>
                  <a:cubicBezTo>
                    <a:pt x="103" y="63"/>
                    <a:pt x="103" y="4721"/>
                    <a:pt x="103" y="9380"/>
                  </a:cubicBezTo>
                  <a:lnTo>
                    <a:pt x="103" y="249548"/>
                  </a:lnTo>
                  <a:cubicBezTo>
                    <a:pt x="103" y="254207"/>
                    <a:pt x="103" y="258865"/>
                    <a:pt x="5164" y="258865"/>
                  </a:cubicBezTo>
                  <a:cubicBezTo>
                    <a:pt x="10225" y="258865"/>
                    <a:pt x="10225" y="254207"/>
                    <a:pt x="10225" y="249548"/>
                  </a:cubicBezTo>
                  <a:lnTo>
                    <a:pt x="10225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281DCA3-AE96-DADF-E002-51A5A687F54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569644" y="3326493"/>
              <a:ext cx="114632" cy="182455"/>
            </a:xfrm>
            <a:custGeom>
              <a:avLst/>
              <a:gdLst>
                <a:gd name="csX0" fmla="*/ 58813 w 114632"/>
                <a:gd name="csY0" fmla="*/ 2910 h 182455"/>
                <a:gd name="csX1" fmla="*/ 55524 w 114632"/>
                <a:gd name="csY1" fmla="*/ 63 h 182455"/>
                <a:gd name="csX2" fmla="*/ 24651 w 114632"/>
                <a:gd name="csY2" fmla="*/ 2651 h 182455"/>
                <a:gd name="csX3" fmla="*/ 19843 w 114632"/>
                <a:gd name="csY3" fmla="*/ 7827 h 182455"/>
                <a:gd name="csX4" fmla="*/ 25917 w 114632"/>
                <a:gd name="csY4" fmla="*/ 10932 h 182455"/>
                <a:gd name="csX5" fmla="*/ 38569 w 114632"/>
                <a:gd name="csY5" fmla="*/ 15332 h 182455"/>
                <a:gd name="csX6" fmla="*/ 37810 w 114632"/>
                <a:gd name="csY6" fmla="*/ 20508 h 182455"/>
                <a:gd name="csX7" fmla="*/ 1118 w 114632"/>
                <a:gd name="csY7" fmla="*/ 169578 h 182455"/>
                <a:gd name="csX8" fmla="*/ 105 w 114632"/>
                <a:gd name="csY8" fmla="*/ 175272 h 182455"/>
                <a:gd name="csX9" fmla="*/ 7444 w 114632"/>
                <a:gd name="csY9" fmla="*/ 182518 h 182455"/>
                <a:gd name="csX10" fmla="*/ 16048 w 114632"/>
                <a:gd name="csY10" fmla="*/ 177083 h 182455"/>
                <a:gd name="csX11" fmla="*/ 30218 w 114632"/>
                <a:gd name="csY11" fmla="*/ 120406 h 182455"/>
                <a:gd name="csX12" fmla="*/ 59572 w 114632"/>
                <a:gd name="csY12" fmla="*/ 142404 h 182455"/>
                <a:gd name="csX13" fmla="*/ 58813 w 114632"/>
                <a:gd name="csY13" fmla="*/ 147839 h 182455"/>
                <a:gd name="csX14" fmla="*/ 57801 w 114632"/>
                <a:gd name="csY14" fmla="*/ 156897 h 182455"/>
                <a:gd name="csX15" fmla="*/ 81082 w 114632"/>
                <a:gd name="csY15" fmla="*/ 182518 h 182455"/>
                <a:gd name="csX16" fmla="*/ 101073 w 114632"/>
                <a:gd name="csY16" fmla="*/ 168802 h 182455"/>
                <a:gd name="csX17" fmla="*/ 110183 w 114632"/>
                <a:gd name="csY17" fmla="*/ 142663 h 182455"/>
                <a:gd name="csX18" fmla="*/ 107146 w 114632"/>
                <a:gd name="csY18" fmla="*/ 140075 h 182455"/>
                <a:gd name="csX19" fmla="*/ 103603 w 114632"/>
                <a:gd name="csY19" fmla="*/ 144733 h 182455"/>
                <a:gd name="csX20" fmla="*/ 81588 w 114632"/>
                <a:gd name="csY20" fmla="*/ 176825 h 182455"/>
                <a:gd name="csX21" fmla="*/ 73490 w 114632"/>
                <a:gd name="csY21" fmla="*/ 164661 h 182455"/>
                <a:gd name="csX22" fmla="*/ 75515 w 114632"/>
                <a:gd name="csY22" fmla="*/ 150168 h 182455"/>
                <a:gd name="csX23" fmla="*/ 76527 w 114632"/>
                <a:gd name="csY23" fmla="*/ 142145 h 182455"/>
                <a:gd name="csX24" fmla="*/ 39075 w 114632"/>
                <a:gd name="csY24" fmla="*/ 114971 h 182455"/>
                <a:gd name="csX25" fmla="*/ 60838 w 114632"/>
                <a:gd name="csY25" fmla="*/ 95820 h 182455"/>
                <a:gd name="csX26" fmla="*/ 97024 w 114632"/>
                <a:gd name="csY26" fmla="*/ 70975 h 182455"/>
                <a:gd name="csX27" fmla="*/ 99301 w 114632"/>
                <a:gd name="csY27" fmla="*/ 71233 h 182455"/>
                <a:gd name="csX28" fmla="*/ 104615 w 114632"/>
                <a:gd name="csY28" fmla="*/ 73304 h 182455"/>
                <a:gd name="csX29" fmla="*/ 105628 w 114632"/>
                <a:gd name="csY29" fmla="*/ 74339 h 182455"/>
                <a:gd name="csX30" fmla="*/ 91204 w 114632"/>
                <a:gd name="csY30" fmla="*/ 88314 h 182455"/>
                <a:gd name="csX31" fmla="*/ 100820 w 114632"/>
                <a:gd name="csY31" fmla="*/ 97372 h 182455"/>
                <a:gd name="csX32" fmla="*/ 114737 w 114632"/>
                <a:gd name="csY32" fmla="*/ 81585 h 182455"/>
                <a:gd name="csX33" fmla="*/ 97530 w 114632"/>
                <a:gd name="csY33" fmla="*/ 65281 h 182455"/>
                <a:gd name="csX34" fmla="*/ 60585 w 114632"/>
                <a:gd name="csY34" fmla="*/ 88056 h 182455"/>
                <a:gd name="csX35" fmla="*/ 32496 w 114632"/>
                <a:gd name="csY35" fmla="*/ 112124 h 182455"/>
                <a:gd name="csX36" fmla="*/ 58813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13" y="2910"/>
                  </a:moveTo>
                  <a:cubicBezTo>
                    <a:pt x="58813" y="2651"/>
                    <a:pt x="58813" y="63"/>
                    <a:pt x="55524" y="63"/>
                  </a:cubicBezTo>
                  <a:cubicBezTo>
                    <a:pt x="49703" y="63"/>
                    <a:pt x="31231" y="2133"/>
                    <a:pt x="24651" y="2651"/>
                  </a:cubicBezTo>
                  <a:cubicBezTo>
                    <a:pt x="22627" y="2910"/>
                    <a:pt x="19843" y="3168"/>
                    <a:pt x="19843" y="7827"/>
                  </a:cubicBezTo>
                  <a:cubicBezTo>
                    <a:pt x="19843" y="10932"/>
                    <a:pt x="22121" y="10932"/>
                    <a:pt x="25917" y="10932"/>
                  </a:cubicBezTo>
                  <a:cubicBezTo>
                    <a:pt x="38063" y="10932"/>
                    <a:pt x="38569" y="12744"/>
                    <a:pt x="38569" y="15332"/>
                  </a:cubicBezTo>
                  <a:lnTo>
                    <a:pt x="37810" y="20508"/>
                  </a:lnTo>
                  <a:lnTo>
                    <a:pt x="1118" y="169578"/>
                  </a:lnTo>
                  <a:cubicBezTo>
                    <a:pt x="105" y="173201"/>
                    <a:pt x="105" y="173719"/>
                    <a:pt x="105" y="175272"/>
                  </a:cubicBezTo>
                  <a:cubicBezTo>
                    <a:pt x="105" y="181224"/>
                    <a:pt x="5166" y="182518"/>
                    <a:pt x="7444" y="182518"/>
                  </a:cubicBezTo>
                  <a:cubicBezTo>
                    <a:pt x="10733" y="182518"/>
                    <a:pt x="14529" y="180189"/>
                    <a:pt x="16048" y="177083"/>
                  </a:cubicBezTo>
                  <a:cubicBezTo>
                    <a:pt x="17313" y="174754"/>
                    <a:pt x="28700" y="126876"/>
                    <a:pt x="30218" y="120406"/>
                  </a:cubicBezTo>
                  <a:cubicBezTo>
                    <a:pt x="38822" y="121182"/>
                    <a:pt x="59572" y="125323"/>
                    <a:pt x="59572" y="142404"/>
                  </a:cubicBezTo>
                  <a:cubicBezTo>
                    <a:pt x="59572" y="144216"/>
                    <a:pt x="59572" y="145251"/>
                    <a:pt x="58813" y="147839"/>
                  </a:cubicBezTo>
                  <a:cubicBezTo>
                    <a:pt x="58307" y="150944"/>
                    <a:pt x="57801" y="154050"/>
                    <a:pt x="57801" y="156897"/>
                  </a:cubicBezTo>
                  <a:cubicBezTo>
                    <a:pt x="57801" y="172166"/>
                    <a:pt x="67923" y="182518"/>
                    <a:pt x="81082" y="182518"/>
                  </a:cubicBezTo>
                  <a:cubicBezTo>
                    <a:pt x="88673" y="182518"/>
                    <a:pt x="95506" y="178378"/>
                    <a:pt x="101073" y="168802"/>
                  </a:cubicBezTo>
                  <a:cubicBezTo>
                    <a:pt x="107399" y="157415"/>
                    <a:pt x="110183" y="143180"/>
                    <a:pt x="110183" y="142663"/>
                  </a:cubicBezTo>
                  <a:cubicBezTo>
                    <a:pt x="110183" y="140075"/>
                    <a:pt x="107905" y="140075"/>
                    <a:pt x="107146" y="140075"/>
                  </a:cubicBezTo>
                  <a:cubicBezTo>
                    <a:pt x="104615" y="140075"/>
                    <a:pt x="104362" y="141110"/>
                    <a:pt x="103603" y="144733"/>
                  </a:cubicBezTo>
                  <a:cubicBezTo>
                    <a:pt x="98542" y="163626"/>
                    <a:pt x="92722" y="176825"/>
                    <a:pt x="81588" y="176825"/>
                  </a:cubicBezTo>
                  <a:cubicBezTo>
                    <a:pt x="76780" y="176825"/>
                    <a:pt x="73490" y="173978"/>
                    <a:pt x="73490" y="164661"/>
                  </a:cubicBezTo>
                  <a:cubicBezTo>
                    <a:pt x="73490" y="160261"/>
                    <a:pt x="74502" y="154309"/>
                    <a:pt x="75515" y="150168"/>
                  </a:cubicBezTo>
                  <a:cubicBezTo>
                    <a:pt x="76527" y="145768"/>
                    <a:pt x="76527" y="144733"/>
                    <a:pt x="76527" y="142145"/>
                  </a:cubicBezTo>
                  <a:cubicBezTo>
                    <a:pt x="76527" y="125323"/>
                    <a:pt x="60585" y="117818"/>
                    <a:pt x="39075" y="114971"/>
                  </a:cubicBezTo>
                  <a:cubicBezTo>
                    <a:pt x="46920" y="110312"/>
                    <a:pt x="55017" y="102031"/>
                    <a:pt x="60838" y="95820"/>
                  </a:cubicBezTo>
                  <a:cubicBezTo>
                    <a:pt x="72984" y="82103"/>
                    <a:pt x="84624" y="70975"/>
                    <a:pt x="97024" y="70975"/>
                  </a:cubicBezTo>
                  <a:cubicBezTo>
                    <a:pt x="98542" y="70975"/>
                    <a:pt x="98795" y="70975"/>
                    <a:pt x="99301" y="71233"/>
                  </a:cubicBezTo>
                  <a:cubicBezTo>
                    <a:pt x="102338" y="71751"/>
                    <a:pt x="102591" y="71751"/>
                    <a:pt x="104615" y="73304"/>
                  </a:cubicBezTo>
                  <a:cubicBezTo>
                    <a:pt x="105122" y="73563"/>
                    <a:pt x="105122" y="73821"/>
                    <a:pt x="105628" y="74339"/>
                  </a:cubicBezTo>
                  <a:cubicBezTo>
                    <a:pt x="93481" y="75115"/>
                    <a:pt x="91204" y="85209"/>
                    <a:pt x="91204" y="88314"/>
                  </a:cubicBezTo>
                  <a:cubicBezTo>
                    <a:pt x="91204" y="92455"/>
                    <a:pt x="93987" y="97372"/>
                    <a:pt x="100820" y="97372"/>
                  </a:cubicBezTo>
                  <a:cubicBezTo>
                    <a:pt x="107399" y="97372"/>
                    <a:pt x="114737" y="91679"/>
                    <a:pt x="114737" y="81585"/>
                  </a:cubicBezTo>
                  <a:cubicBezTo>
                    <a:pt x="114737" y="73821"/>
                    <a:pt x="108917" y="65281"/>
                    <a:pt x="97530" y="65281"/>
                  </a:cubicBezTo>
                  <a:cubicBezTo>
                    <a:pt x="90445" y="65281"/>
                    <a:pt x="78804" y="67351"/>
                    <a:pt x="60585" y="88056"/>
                  </a:cubicBezTo>
                  <a:cubicBezTo>
                    <a:pt x="51981" y="97890"/>
                    <a:pt x="42112" y="108242"/>
                    <a:pt x="32496" y="112124"/>
                  </a:cubicBezTo>
                  <a:lnTo>
                    <a:pt x="58813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F2D27B5-D2EB-9582-4635-3F06AF63DF4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698625" y="3424630"/>
              <a:ext cx="78293" cy="120291"/>
            </a:xfrm>
            <a:custGeom>
              <a:avLst/>
              <a:gdLst>
                <a:gd name="csX0" fmla="*/ 78405 w 78293"/>
                <a:gd name="csY0" fmla="*/ 87384 h 120291"/>
                <a:gd name="csX1" fmla="*/ 72382 w 78293"/>
                <a:gd name="csY1" fmla="*/ 87384 h 120291"/>
                <a:gd name="csX2" fmla="*/ 67776 w 78293"/>
                <a:gd name="csY2" fmla="*/ 103870 h 120291"/>
                <a:gd name="csX3" fmla="*/ 50240 w 78293"/>
                <a:gd name="csY3" fmla="*/ 104957 h 120291"/>
                <a:gd name="csX4" fmla="*/ 17647 w 78293"/>
                <a:gd name="csY4" fmla="*/ 104957 h 120291"/>
                <a:gd name="csX5" fmla="*/ 53074 w 78293"/>
                <a:gd name="csY5" fmla="*/ 74522 h 120291"/>
                <a:gd name="csX6" fmla="*/ 78405 w 78293"/>
                <a:gd name="csY6" fmla="*/ 35391 h 120291"/>
                <a:gd name="csX7" fmla="*/ 36955 w 78293"/>
                <a:gd name="csY7" fmla="*/ 64 h 120291"/>
                <a:gd name="csX8" fmla="*/ 111 w 78293"/>
                <a:gd name="csY8" fmla="*/ 32492 h 120291"/>
                <a:gd name="csX9" fmla="*/ 9499 w 78293"/>
                <a:gd name="csY9" fmla="*/ 42637 h 120291"/>
                <a:gd name="csX10" fmla="*/ 18887 w 78293"/>
                <a:gd name="csY10" fmla="*/ 33036 h 120291"/>
                <a:gd name="csX11" fmla="*/ 8436 w 78293"/>
                <a:gd name="csY11" fmla="*/ 23434 h 120291"/>
                <a:gd name="csX12" fmla="*/ 34298 w 78293"/>
                <a:gd name="csY12" fmla="*/ 6586 h 120291"/>
                <a:gd name="csX13" fmla="*/ 61222 w 78293"/>
                <a:gd name="csY13" fmla="*/ 35391 h 120291"/>
                <a:gd name="csX14" fmla="*/ 44572 w 78293"/>
                <a:gd name="csY14" fmla="*/ 70174 h 120291"/>
                <a:gd name="csX15" fmla="*/ 1882 w 78293"/>
                <a:gd name="csY15" fmla="*/ 113290 h 120291"/>
                <a:gd name="csX16" fmla="*/ 111 w 78293"/>
                <a:gd name="csY16" fmla="*/ 120356 h 120291"/>
                <a:gd name="csX17" fmla="*/ 73090 w 78293"/>
                <a:gd name="csY17" fmla="*/ 120356 h 120291"/>
                <a:gd name="csX18" fmla="*/ 78405 w 78293"/>
                <a:gd name="csY18" fmla="*/ 87384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0291">
                  <a:moveTo>
                    <a:pt x="78405" y="87384"/>
                  </a:moveTo>
                  <a:lnTo>
                    <a:pt x="72382" y="87384"/>
                  </a:lnTo>
                  <a:cubicBezTo>
                    <a:pt x="71851" y="91370"/>
                    <a:pt x="70079" y="102058"/>
                    <a:pt x="67776" y="103870"/>
                  </a:cubicBezTo>
                  <a:cubicBezTo>
                    <a:pt x="66359" y="104957"/>
                    <a:pt x="52720" y="104957"/>
                    <a:pt x="50240" y="104957"/>
                  </a:cubicBezTo>
                  <a:lnTo>
                    <a:pt x="17647" y="104957"/>
                  </a:lnTo>
                  <a:cubicBezTo>
                    <a:pt x="36246" y="88109"/>
                    <a:pt x="42446" y="83036"/>
                    <a:pt x="53074" y="74522"/>
                  </a:cubicBezTo>
                  <a:cubicBezTo>
                    <a:pt x="66182" y="63833"/>
                    <a:pt x="78405" y="52601"/>
                    <a:pt x="78405" y="35391"/>
                  </a:cubicBezTo>
                  <a:cubicBezTo>
                    <a:pt x="78405" y="13470"/>
                    <a:pt x="59628" y="64"/>
                    <a:pt x="36955" y="64"/>
                  </a:cubicBezTo>
                  <a:cubicBezTo>
                    <a:pt x="14990" y="64"/>
                    <a:pt x="111" y="15825"/>
                    <a:pt x="111" y="32492"/>
                  </a:cubicBezTo>
                  <a:cubicBezTo>
                    <a:pt x="111" y="41731"/>
                    <a:pt x="7727" y="42637"/>
                    <a:pt x="9499" y="42637"/>
                  </a:cubicBezTo>
                  <a:cubicBezTo>
                    <a:pt x="13750" y="42637"/>
                    <a:pt x="18887" y="39557"/>
                    <a:pt x="18887" y="33036"/>
                  </a:cubicBezTo>
                  <a:cubicBezTo>
                    <a:pt x="18887" y="29775"/>
                    <a:pt x="17647" y="23434"/>
                    <a:pt x="8436" y="23434"/>
                  </a:cubicBezTo>
                  <a:cubicBezTo>
                    <a:pt x="13927" y="10572"/>
                    <a:pt x="25972" y="6586"/>
                    <a:pt x="34298" y="6586"/>
                  </a:cubicBezTo>
                  <a:cubicBezTo>
                    <a:pt x="52011" y="6586"/>
                    <a:pt x="61222" y="20717"/>
                    <a:pt x="61222" y="35391"/>
                  </a:cubicBezTo>
                  <a:cubicBezTo>
                    <a:pt x="61222" y="51152"/>
                    <a:pt x="50240" y="63652"/>
                    <a:pt x="44572" y="70174"/>
                  </a:cubicBezTo>
                  <a:lnTo>
                    <a:pt x="1882" y="113290"/>
                  </a:lnTo>
                  <a:cubicBezTo>
                    <a:pt x="111" y="114921"/>
                    <a:pt x="111" y="115283"/>
                    <a:pt x="111" y="120356"/>
                  </a:cubicBezTo>
                  <a:lnTo>
                    <a:pt x="73090" y="120356"/>
                  </a:lnTo>
                  <a:lnTo>
                    <a:pt x="78405" y="873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5B9BF00-EC7E-D58D-4D1C-F94317E78D2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14905" y="3312000"/>
              <a:ext cx="56430" cy="258802"/>
            </a:xfrm>
            <a:custGeom>
              <a:avLst/>
              <a:gdLst>
                <a:gd name="csX0" fmla="*/ 55280 w 56430"/>
                <a:gd name="csY0" fmla="*/ 133864 h 258802"/>
                <a:gd name="csX1" fmla="*/ 56545 w 56430"/>
                <a:gd name="csY1" fmla="*/ 129464 h 258802"/>
                <a:gd name="csX2" fmla="*/ 55280 w 56430"/>
                <a:gd name="csY2" fmla="*/ 125064 h 258802"/>
                <a:gd name="csX3" fmla="*/ 10996 w 56430"/>
                <a:gd name="csY3" fmla="*/ 6015 h 258802"/>
                <a:gd name="csX4" fmla="*/ 5176 w 56430"/>
                <a:gd name="csY4" fmla="*/ 63 h 258802"/>
                <a:gd name="csX5" fmla="*/ 115 w 56430"/>
                <a:gd name="csY5" fmla="*/ 5239 h 258802"/>
                <a:gd name="csX6" fmla="*/ 1380 w 56430"/>
                <a:gd name="csY6" fmla="*/ 9380 h 258802"/>
                <a:gd name="csX7" fmla="*/ 46170 w 56430"/>
                <a:gd name="csY7" fmla="*/ 129464 h 258802"/>
                <a:gd name="csX8" fmla="*/ 1380 w 56430"/>
                <a:gd name="csY8" fmla="*/ 249031 h 258802"/>
                <a:gd name="csX9" fmla="*/ 115 w 56430"/>
                <a:gd name="csY9" fmla="*/ 253689 h 258802"/>
                <a:gd name="csX10" fmla="*/ 5176 w 56430"/>
                <a:gd name="csY10" fmla="*/ 258865 h 258802"/>
                <a:gd name="csX11" fmla="*/ 10490 w 56430"/>
                <a:gd name="csY11" fmla="*/ 253689 h 258802"/>
                <a:gd name="csX12" fmla="*/ 5528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80" y="133864"/>
                  </a:moveTo>
                  <a:cubicBezTo>
                    <a:pt x="56545" y="130758"/>
                    <a:pt x="56545" y="130240"/>
                    <a:pt x="56545" y="129464"/>
                  </a:cubicBezTo>
                  <a:cubicBezTo>
                    <a:pt x="56545" y="128687"/>
                    <a:pt x="56545" y="128170"/>
                    <a:pt x="55280" y="125064"/>
                  </a:cubicBezTo>
                  <a:lnTo>
                    <a:pt x="10996" y="6015"/>
                  </a:lnTo>
                  <a:cubicBezTo>
                    <a:pt x="9478" y="1616"/>
                    <a:pt x="7960" y="63"/>
                    <a:pt x="5176" y="63"/>
                  </a:cubicBezTo>
                  <a:cubicBezTo>
                    <a:pt x="2392" y="63"/>
                    <a:pt x="115" y="2392"/>
                    <a:pt x="115" y="5239"/>
                  </a:cubicBezTo>
                  <a:cubicBezTo>
                    <a:pt x="115" y="6015"/>
                    <a:pt x="115" y="6533"/>
                    <a:pt x="1380" y="9380"/>
                  </a:cubicBezTo>
                  <a:lnTo>
                    <a:pt x="46170" y="129464"/>
                  </a:lnTo>
                  <a:lnTo>
                    <a:pt x="1380" y="249031"/>
                  </a:lnTo>
                  <a:cubicBezTo>
                    <a:pt x="115" y="251877"/>
                    <a:pt x="115" y="252395"/>
                    <a:pt x="115" y="253689"/>
                  </a:cubicBezTo>
                  <a:cubicBezTo>
                    <a:pt x="115" y="256536"/>
                    <a:pt x="2392" y="258865"/>
                    <a:pt x="5176" y="258865"/>
                  </a:cubicBezTo>
                  <a:cubicBezTo>
                    <a:pt x="8466" y="258865"/>
                    <a:pt x="9478" y="256277"/>
                    <a:pt x="10490" y="253689"/>
                  </a:cubicBezTo>
                  <a:lnTo>
                    <a:pt x="5528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F95E345-140E-11DD-99C1-B9AFDCB168D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11088" y="3458016"/>
              <a:ext cx="71739" cy="127537"/>
            </a:xfrm>
            <a:custGeom>
              <a:avLst/>
              <a:gdLst>
                <a:gd name="csX0" fmla="*/ 35192 w 71739"/>
                <a:gd name="csY0" fmla="*/ 5501 h 127537"/>
                <a:gd name="csX1" fmla="*/ 35900 w 71739"/>
                <a:gd name="csY1" fmla="*/ 2602 h 127537"/>
                <a:gd name="csX2" fmla="*/ 33066 w 71739"/>
                <a:gd name="csY2" fmla="*/ 66 h 127537"/>
                <a:gd name="csX3" fmla="*/ 10393 w 71739"/>
                <a:gd name="csY3" fmla="*/ 1877 h 127537"/>
                <a:gd name="csX4" fmla="*/ 6496 w 71739"/>
                <a:gd name="csY4" fmla="*/ 6044 h 127537"/>
                <a:gd name="csX5" fmla="*/ 11101 w 71739"/>
                <a:gd name="csY5" fmla="*/ 8580 h 127537"/>
                <a:gd name="csX6" fmla="*/ 19604 w 71739"/>
                <a:gd name="csY6" fmla="*/ 11298 h 127537"/>
                <a:gd name="csX7" fmla="*/ 16770 w 71739"/>
                <a:gd name="csY7" fmla="*/ 23979 h 127537"/>
                <a:gd name="csX8" fmla="*/ 12695 w 71739"/>
                <a:gd name="csY8" fmla="*/ 40646 h 127537"/>
                <a:gd name="csX9" fmla="*/ 1005 w 71739"/>
                <a:gd name="csY9" fmla="*/ 88835 h 127537"/>
                <a:gd name="csX10" fmla="*/ 119 w 71739"/>
                <a:gd name="csY10" fmla="*/ 97712 h 127537"/>
                <a:gd name="csX11" fmla="*/ 26158 w 71739"/>
                <a:gd name="csY11" fmla="*/ 127603 h 127537"/>
                <a:gd name="csX12" fmla="*/ 71859 w 71739"/>
                <a:gd name="csY12" fmla="*/ 76154 h 127537"/>
                <a:gd name="csX13" fmla="*/ 45288 w 71739"/>
                <a:gd name="csY13" fmla="*/ 45900 h 127537"/>
                <a:gd name="csX14" fmla="*/ 22969 w 71739"/>
                <a:gd name="csY14" fmla="*/ 55864 h 127537"/>
                <a:gd name="csX15" fmla="*/ 35192 w 71739"/>
                <a:gd name="csY15" fmla="*/ 5501 h 127537"/>
                <a:gd name="csX16" fmla="*/ 26335 w 71739"/>
                <a:gd name="csY16" fmla="*/ 122531 h 127537"/>
                <a:gd name="csX17" fmla="*/ 12695 w 71739"/>
                <a:gd name="csY17" fmla="*/ 104052 h 127537"/>
                <a:gd name="csX18" fmla="*/ 19250 w 71739"/>
                <a:gd name="csY18" fmla="*/ 70719 h 127537"/>
                <a:gd name="csX19" fmla="*/ 23678 w 71739"/>
                <a:gd name="csY19" fmla="*/ 62929 h 127537"/>
                <a:gd name="csX20" fmla="*/ 44757 w 71739"/>
                <a:gd name="csY20" fmla="*/ 50972 h 127537"/>
                <a:gd name="csX21" fmla="*/ 57688 w 71739"/>
                <a:gd name="csY21" fmla="*/ 68545 h 127537"/>
                <a:gd name="csX22" fmla="*/ 48477 w 71739"/>
                <a:gd name="csY22" fmla="*/ 104958 h 127537"/>
                <a:gd name="csX23" fmla="*/ 2633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92" y="5501"/>
                  </a:moveTo>
                  <a:cubicBezTo>
                    <a:pt x="35369" y="5138"/>
                    <a:pt x="35900" y="2783"/>
                    <a:pt x="35900" y="2602"/>
                  </a:cubicBezTo>
                  <a:cubicBezTo>
                    <a:pt x="35900" y="1696"/>
                    <a:pt x="35192" y="66"/>
                    <a:pt x="33066" y="66"/>
                  </a:cubicBezTo>
                  <a:cubicBezTo>
                    <a:pt x="29523" y="66"/>
                    <a:pt x="14821" y="1515"/>
                    <a:pt x="10393" y="1877"/>
                  </a:cubicBezTo>
                  <a:cubicBezTo>
                    <a:pt x="8976" y="2059"/>
                    <a:pt x="6496" y="2240"/>
                    <a:pt x="6496" y="6044"/>
                  </a:cubicBezTo>
                  <a:cubicBezTo>
                    <a:pt x="6496" y="8580"/>
                    <a:pt x="8976" y="8580"/>
                    <a:pt x="11101" y="8580"/>
                  </a:cubicBezTo>
                  <a:cubicBezTo>
                    <a:pt x="19604" y="8580"/>
                    <a:pt x="19604" y="9848"/>
                    <a:pt x="19604" y="11298"/>
                  </a:cubicBezTo>
                  <a:cubicBezTo>
                    <a:pt x="19604" y="12566"/>
                    <a:pt x="17832" y="19812"/>
                    <a:pt x="16770" y="23979"/>
                  </a:cubicBezTo>
                  <a:lnTo>
                    <a:pt x="12695" y="40646"/>
                  </a:lnTo>
                  <a:cubicBezTo>
                    <a:pt x="11101" y="46805"/>
                    <a:pt x="1359" y="86480"/>
                    <a:pt x="1005" y="88835"/>
                  </a:cubicBezTo>
                  <a:cubicBezTo>
                    <a:pt x="119" y="93183"/>
                    <a:pt x="119" y="95538"/>
                    <a:pt x="119" y="97712"/>
                  </a:cubicBezTo>
                  <a:cubicBezTo>
                    <a:pt x="119" y="116009"/>
                    <a:pt x="11456" y="127603"/>
                    <a:pt x="26158" y="127603"/>
                  </a:cubicBezTo>
                  <a:cubicBezTo>
                    <a:pt x="48300" y="127603"/>
                    <a:pt x="71859" y="102966"/>
                    <a:pt x="71859" y="76154"/>
                  </a:cubicBezTo>
                  <a:cubicBezTo>
                    <a:pt x="71859" y="54958"/>
                    <a:pt x="57511" y="45900"/>
                    <a:pt x="45288" y="45900"/>
                  </a:cubicBezTo>
                  <a:cubicBezTo>
                    <a:pt x="36077" y="45900"/>
                    <a:pt x="28283" y="51153"/>
                    <a:pt x="22969" y="55864"/>
                  </a:cubicBezTo>
                  <a:lnTo>
                    <a:pt x="35192" y="5501"/>
                  </a:lnTo>
                  <a:close/>
                  <a:moveTo>
                    <a:pt x="26335" y="122531"/>
                  </a:moveTo>
                  <a:cubicBezTo>
                    <a:pt x="17655" y="122531"/>
                    <a:pt x="12695" y="114741"/>
                    <a:pt x="12695" y="104052"/>
                  </a:cubicBezTo>
                  <a:cubicBezTo>
                    <a:pt x="12695" y="97350"/>
                    <a:pt x="14290" y="91190"/>
                    <a:pt x="19250" y="70719"/>
                  </a:cubicBezTo>
                  <a:cubicBezTo>
                    <a:pt x="20312" y="67277"/>
                    <a:pt x="20312" y="66914"/>
                    <a:pt x="23678" y="62929"/>
                  </a:cubicBezTo>
                  <a:cubicBezTo>
                    <a:pt x="30409" y="54958"/>
                    <a:pt x="38380" y="50972"/>
                    <a:pt x="44757" y="50972"/>
                  </a:cubicBezTo>
                  <a:cubicBezTo>
                    <a:pt x="51665" y="50972"/>
                    <a:pt x="57688" y="56226"/>
                    <a:pt x="57688" y="68545"/>
                  </a:cubicBezTo>
                  <a:cubicBezTo>
                    <a:pt x="57688" y="75972"/>
                    <a:pt x="53791" y="94451"/>
                    <a:pt x="48477" y="104958"/>
                  </a:cubicBezTo>
                  <a:cubicBezTo>
                    <a:pt x="44226" y="113835"/>
                    <a:pt x="35369" y="122531"/>
                    <a:pt x="2633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9130F8A-6F79-9684-B94D-D086B50CFF9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99900" y="3523441"/>
              <a:ext cx="63009" cy="86181"/>
            </a:xfrm>
            <a:custGeom>
              <a:avLst/>
              <a:gdLst>
                <a:gd name="csX0" fmla="*/ 63132 w 63009"/>
                <a:gd name="csY0" fmla="*/ 61273 h 86181"/>
                <a:gd name="csX1" fmla="*/ 57818 w 63009"/>
                <a:gd name="csY1" fmla="*/ 61273 h 86181"/>
                <a:gd name="csX2" fmla="*/ 54149 w 63009"/>
                <a:gd name="csY2" fmla="*/ 73049 h 86181"/>
                <a:gd name="csX3" fmla="*/ 40611 w 63009"/>
                <a:gd name="csY3" fmla="*/ 73825 h 86181"/>
                <a:gd name="csX4" fmla="*/ 15812 w 63009"/>
                <a:gd name="csY4" fmla="*/ 73825 h 86181"/>
                <a:gd name="csX5" fmla="*/ 41117 w 63009"/>
                <a:gd name="csY5" fmla="*/ 55062 h 86181"/>
                <a:gd name="csX6" fmla="*/ 63132 w 63009"/>
                <a:gd name="csY6" fmla="*/ 25818 h 86181"/>
                <a:gd name="csX7" fmla="*/ 29729 w 63009"/>
                <a:gd name="csY7" fmla="*/ 67 h 86181"/>
                <a:gd name="csX8" fmla="*/ 122 w 63009"/>
                <a:gd name="csY8" fmla="*/ 22841 h 86181"/>
                <a:gd name="csX9" fmla="*/ 7461 w 63009"/>
                <a:gd name="csY9" fmla="*/ 30735 h 86181"/>
                <a:gd name="csX10" fmla="*/ 14926 w 63009"/>
                <a:gd name="csY10" fmla="*/ 23100 h 86181"/>
                <a:gd name="csX11" fmla="*/ 7714 w 63009"/>
                <a:gd name="csY11" fmla="*/ 15465 h 86181"/>
                <a:gd name="csX12" fmla="*/ 27072 w 63009"/>
                <a:gd name="csY12" fmla="*/ 5760 h 86181"/>
                <a:gd name="csX13" fmla="*/ 49594 w 63009"/>
                <a:gd name="csY13" fmla="*/ 25947 h 86181"/>
                <a:gd name="csX14" fmla="*/ 32513 w 63009"/>
                <a:gd name="csY14" fmla="*/ 53509 h 86181"/>
                <a:gd name="csX15" fmla="*/ 1641 w 63009"/>
                <a:gd name="csY15" fmla="*/ 80295 h 86181"/>
                <a:gd name="csX16" fmla="*/ 122 w 63009"/>
                <a:gd name="csY16" fmla="*/ 82366 h 86181"/>
                <a:gd name="csX17" fmla="*/ 122 w 63009"/>
                <a:gd name="csY17" fmla="*/ 86248 h 86181"/>
                <a:gd name="csX18" fmla="*/ 58957 w 63009"/>
                <a:gd name="csY18" fmla="*/ 86248 h 86181"/>
                <a:gd name="csX19" fmla="*/ 63132 w 63009"/>
                <a:gd name="csY19" fmla="*/ 61273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63009" h="86181">
                  <a:moveTo>
                    <a:pt x="63132" y="61273"/>
                  </a:moveTo>
                  <a:lnTo>
                    <a:pt x="57818" y="61273"/>
                  </a:lnTo>
                  <a:cubicBezTo>
                    <a:pt x="57438" y="63732"/>
                    <a:pt x="56173" y="71755"/>
                    <a:pt x="54149" y="73049"/>
                  </a:cubicBezTo>
                  <a:cubicBezTo>
                    <a:pt x="53137" y="73825"/>
                    <a:pt x="42508" y="73825"/>
                    <a:pt x="40611" y="73825"/>
                  </a:cubicBezTo>
                  <a:lnTo>
                    <a:pt x="15812" y="73825"/>
                  </a:lnTo>
                  <a:cubicBezTo>
                    <a:pt x="24162" y="67485"/>
                    <a:pt x="33525" y="60238"/>
                    <a:pt x="41117" y="55062"/>
                  </a:cubicBezTo>
                  <a:cubicBezTo>
                    <a:pt x="52504" y="47039"/>
                    <a:pt x="63132" y="39534"/>
                    <a:pt x="63132" y="25818"/>
                  </a:cubicBezTo>
                  <a:cubicBezTo>
                    <a:pt x="63132" y="9254"/>
                    <a:pt x="47822" y="67"/>
                    <a:pt x="29729" y="67"/>
                  </a:cubicBezTo>
                  <a:cubicBezTo>
                    <a:pt x="12648" y="67"/>
                    <a:pt x="122" y="10160"/>
                    <a:pt x="122" y="22841"/>
                  </a:cubicBezTo>
                  <a:cubicBezTo>
                    <a:pt x="122" y="29570"/>
                    <a:pt x="5689" y="30735"/>
                    <a:pt x="7461" y="30735"/>
                  </a:cubicBezTo>
                  <a:cubicBezTo>
                    <a:pt x="10877" y="30735"/>
                    <a:pt x="14926" y="28406"/>
                    <a:pt x="14926" y="23100"/>
                  </a:cubicBezTo>
                  <a:cubicBezTo>
                    <a:pt x="14926" y="18442"/>
                    <a:pt x="11636" y="15854"/>
                    <a:pt x="7714" y="15465"/>
                  </a:cubicBezTo>
                  <a:cubicBezTo>
                    <a:pt x="11257" y="9642"/>
                    <a:pt x="18595" y="5760"/>
                    <a:pt x="27072" y="5760"/>
                  </a:cubicBezTo>
                  <a:cubicBezTo>
                    <a:pt x="39345" y="5760"/>
                    <a:pt x="49594" y="13266"/>
                    <a:pt x="49594" y="25947"/>
                  </a:cubicBezTo>
                  <a:cubicBezTo>
                    <a:pt x="49594" y="36817"/>
                    <a:pt x="42255" y="45098"/>
                    <a:pt x="32513" y="53509"/>
                  </a:cubicBezTo>
                  <a:lnTo>
                    <a:pt x="1641" y="80295"/>
                  </a:lnTo>
                  <a:cubicBezTo>
                    <a:pt x="375" y="81460"/>
                    <a:pt x="249" y="81460"/>
                    <a:pt x="122" y="82366"/>
                  </a:cubicBezTo>
                  <a:lnTo>
                    <a:pt x="122" y="86248"/>
                  </a:lnTo>
                  <a:lnTo>
                    <a:pt x="58957" y="86248"/>
                  </a:lnTo>
                  <a:lnTo>
                    <a:pt x="63132" y="612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4ACECBE-9763-59D5-75B5-C0D243A2626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63737" y="3427684"/>
              <a:ext cx="26823" cy="27433"/>
            </a:xfrm>
            <a:custGeom>
              <a:avLst/>
              <a:gdLst>
                <a:gd name="csX0" fmla="*/ 26952 w 26823"/>
                <a:gd name="csY0" fmla="*/ 13779 h 27433"/>
                <a:gd name="csX1" fmla="*/ 13540 w 26823"/>
                <a:gd name="csY1" fmla="*/ 63 h 27433"/>
                <a:gd name="csX2" fmla="*/ 128 w 26823"/>
                <a:gd name="csY2" fmla="*/ 13779 h 27433"/>
                <a:gd name="csX3" fmla="*/ 13540 w 26823"/>
                <a:gd name="csY3" fmla="*/ 27496 h 27433"/>
                <a:gd name="csX4" fmla="*/ 26952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2" y="13779"/>
                  </a:moveTo>
                  <a:cubicBezTo>
                    <a:pt x="26952" y="6274"/>
                    <a:pt x="20879" y="63"/>
                    <a:pt x="13540" y="63"/>
                  </a:cubicBezTo>
                  <a:cubicBezTo>
                    <a:pt x="6202" y="63"/>
                    <a:pt x="128" y="6274"/>
                    <a:pt x="128" y="13779"/>
                  </a:cubicBezTo>
                  <a:cubicBezTo>
                    <a:pt x="128" y="21285"/>
                    <a:pt x="6202" y="27496"/>
                    <a:pt x="13540" y="27496"/>
                  </a:cubicBezTo>
                  <a:cubicBezTo>
                    <a:pt x="20879" y="27496"/>
                    <a:pt x="26952" y="21285"/>
                    <a:pt x="26952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A260EB0-DD0F-AFFF-8EBE-A025B4A581D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76203" y="3427684"/>
              <a:ext cx="26823" cy="27433"/>
            </a:xfrm>
            <a:custGeom>
              <a:avLst/>
              <a:gdLst>
                <a:gd name="csX0" fmla="*/ 26956 w 26823"/>
                <a:gd name="csY0" fmla="*/ 13779 h 27433"/>
                <a:gd name="csX1" fmla="*/ 13545 w 26823"/>
                <a:gd name="csY1" fmla="*/ 63 h 27433"/>
                <a:gd name="csX2" fmla="*/ 133 w 26823"/>
                <a:gd name="csY2" fmla="*/ 13779 h 27433"/>
                <a:gd name="csX3" fmla="*/ 13545 w 26823"/>
                <a:gd name="csY3" fmla="*/ 27496 h 27433"/>
                <a:gd name="csX4" fmla="*/ 26956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6" y="13779"/>
                  </a:moveTo>
                  <a:cubicBezTo>
                    <a:pt x="26956" y="6274"/>
                    <a:pt x="20883" y="63"/>
                    <a:pt x="13545" y="63"/>
                  </a:cubicBezTo>
                  <a:cubicBezTo>
                    <a:pt x="6206" y="63"/>
                    <a:pt x="133" y="6274"/>
                    <a:pt x="133" y="13779"/>
                  </a:cubicBezTo>
                  <a:cubicBezTo>
                    <a:pt x="133" y="21285"/>
                    <a:pt x="6206" y="27496"/>
                    <a:pt x="13545" y="27496"/>
                  </a:cubicBezTo>
                  <a:cubicBezTo>
                    <a:pt x="20883" y="27496"/>
                    <a:pt x="26956" y="21285"/>
                    <a:pt x="26956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A38F49BB-9EB8-816A-285D-D1CBB0E3DB9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88669" y="3427684"/>
              <a:ext cx="26823" cy="27433"/>
            </a:xfrm>
            <a:custGeom>
              <a:avLst/>
              <a:gdLst>
                <a:gd name="csX0" fmla="*/ 26961 w 26823"/>
                <a:gd name="csY0" fmla="*/ 13779 h 27433"/>
                <a:gd name="csX1" fmla="*/ 13549 w 26823"/>
                <a:gd name="csY1" fmla="*/ 63 h 27433"/>
                <a:gd name="csX2" fmla="*/ 137 w 26823"/>
                <a:gd name="csY2" fmla="*/ 13779 h 27433"/>
                <a:gd name="csX3" fmla="*/ 13549 w 26823"/>
                <a:gd name="csY3" fmla="*/ 27496 h 27433"/>
                <a:gd name="csX4" fmla="*/ 26961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61" y="13779"/>
                  </a:moveTo>
                  <a:cubicBezTo>
                    <a:pt x="26961" y="6274"/>
                    <a:pt x="20887" y="63"/>
                    <a:pt x="13549" y="63"/>
                  </a:cubicBezTo>
                  <a:cubicBezTo>
                    <a:pt x="6210" y="63"/>
                    <a:pt x="137" y="6274"/>
                    <a:pt x="137" y="13779"/>
                  </a:cubicBezTo>
                  <a:cubicBezTo>
                    <a:pt x="137" y="21285"/>
                    <a:pt x="6210" y="27496"/>
                    <a:pt x="13549" y="27496"/>
                  </a:cubicBezTo>
                  <a:cubicBezTo>
                    <a:pt x="20887" y="27496"/>
                    <a:pt x="26961" y="21285"/>
                    <a:pt x="26961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FDB713B-2BAF-1F2A-4A17-14FD1A12E16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509486" y="3312000"/>
              <a:ext cx="10122" cy="258802"/>
            </a:xfrm>
            <a:custGeom>
              <a:avLst/>
              <a:gdLst>
                <a:gd name="csX0" fmla="*/ 10264 w 10122"/>
                <a:gd name="csY0" fmla="*/ 9380 h 258802"/>
                <a:gd name="csX1" fmla="*/ 5203 w 10122"/>
                <a:gd name="csY1" fmla="*/ 63 h 258802"/>
                <a:gd name="csX2" fmla="*/ 142 w 10122"/>
                <a:gd name="csY2" fmla="*/ 9380 h 258802"/>
                <a:gd name="csX3" fmla="*/ 142 w 10122"/>
                <a:gd name="csY3" fmla="*/ 249548 h 258802"/>
                <a:gd name="csX4" fmla="*/ 5203 w 10122"/>
                <a:gd name="csY4" fmla="*/ 258865 h 258802"/>
                <a:gd name="csX5" fmla="*/ 10264 w 10122"/>
                <a:gd name="csY5" fmla="*/ 249548 h 258802"/>
                <a:gd name="csX6" fmla="*/ 10264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64" y="9380"/>
                  </a:moveTo>
                  <a:cubicBezTo>
                    <a:pt x="10264" y="4721"/>
                    <a:pt x="10264" y="63"/>
                    <a:pt x="5203" y="63"/>
                  </a:cubicBezTo>
                  <a:cubicBezTo>
                    <a:pt x="142" y="63"/>
                    <a:pt x="142" y="4721"/>
                    <a:pt x="142" y="9380"/>
                  </a:cubicBezTo>
                  <a:lnTo>
                    <a:pt x="142" y="249548"/>
                  </a:lnTo>
                  <a:cubicBezTo>
                    <a:pt x="142" y="254207"/>
                    <a:pt x="142" y="258865"/>
                    <a:pt x="5203" y="258865"/>
                  </a:cubicBezTo>
                  <a:cubicBezTo>
                    <a:pt x="10264" y="258865"/>
                    <a:pt x="10264" y="254207"/>
                    <a:pt x="10264" y="249548"/>
                  </a:cubicBezTo>
                  <a:lnTo>
                    <a:pt x="10264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76FB4BF-C476-3CED-AB32-8C8026E6507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63583" y="3326493"/>
              <a:ext cx="114632" cy="182455"/>
            </a:xfrm>
            <a:custGeom>
              <a:avLst/>
              <a:gdLst>
                <a:gd name="csX0" fmla="*/ 58852 w 114632"/>
                <a:gd name="csY0" fmla="*/ 2910 h 182455"/>
                <a:gd name="csX1" fmla="*/ 55563 w 114632"/>
                <a:gd name="csY1" fmla="*/ 63 h 182455"/>
                <a:gd name="csX2" fmla="*/ 24690 w 114632"/>
                <a:gd name="csY2" fmla="*/ 2651 h 182455"/>
                <a:gd name="csX3" fmla="*/ 19882 w 114632"/>
                <a:gd name="csY3" fmla="*/ 7827 h 182455"/>
                <a:gd name="csX4" fmla="*/ 25956 w 114632"/>
                <a:gd name="csY4" fmla="*/ 10932 h 182455"/>
                <a:gd name="csX5" fmla="*/ 38608 w 114632"/>
                <a:gd name="csY5" fmla="*/ 15332 h 182455"/>
                <a:gd name="csX6" fmla="*/ 37849 w 114632"/>
                <a:gd name="csY6" fmla="*/ 20508 h 182455"/>
                <a:gd name="csX7" fmla="*/ 1157 w 114632"/>
                <a:gd name="csY7" fmla="*/ 169578 h 182455"/>
                <a:gd name="csX8" fmla="*/ 144 w 114632"/>
                <a:gd name="csY8" fmla="*/ 175272 h 182455"/>
                <a:gd name="csX9" fmla="*/ 7483 w 114632"/>
                <a:gd name="csY9" fmla="*/ 182518 h 182455"/>
                <a:gd name="csX10" fmla="*/ 16087 w 114632"/>
                <a:gd name="csY10" fmla="*/ 177083 h 182455"/>
                <a:gd name="csX11" fmla="*/ 30258 w 114632"/>
                <a:gd name="csY11" fmla="*/ 120406 h 182455"/>
                <a:gd name="csX12" fmla="*/ 59611 w 114632"/>
                <a:gd name="csY12" fmla="*/ 142404 h 182455"/>
                <a:gd name="csX13" fmla="*/ 58852 w 114632"/>
                <a:gd name="csY13" fmla="*/ 147839 h 182455"/>
                <a:gd name="csX14" fmla="*/ 57840 w 114632"/>
                <a:gd name="csY14" fmla="*/ 156897 h 182455"/>
                <a:gd name="csX15" fmla="*/ 81121 w 114632"/>
                <a:gd name="csY15" fmla="*/ 182518 h 182455"/>
                <a:gd name="csX16" fmla="*/ 101112 w 114632"/>
                <a:gd name="csY16" fmla="*/ 168802 h 182455"/>
                <a:gd name="csX17" fmla="*/ 110222 w 114632"/>
                <a:gd name="csY17" fmla="*/ 142663 h 182455"/>
                <a:gd name="csX18" fmla="*/ 107185 w 114632"/>
                <a:gd name="csY18" fmla="*/ 140075 h 182455"/>
                <a:gd name="csX19" fmla="*/ 103642 w 114632"/>
                <a:gd name="csY19" fmla="*/ 144733 h 182455"/>
                <a:gd name="csX20" fmla="*/ 81627 w 114632"/>
                <a:gd name="csY20" fmla="*/ 176825 h 182455"/>
                <a:gd name="csX21" fmla="*/ 73529 w 114632"/>
                <a:gd name="csY21" fmla="*/ 164661 h 182455"/>
                <a:gd name="csX22" fmla="*/ 75554 w 114632"/>
                <a:gd name="csY22" fmla="*/ 150168 h 182455"/>
                <a:gd name="csX23" fmla="*/ 76566 w 114632"/>
                <a:gd name="csY23" fmla="*/ 142145 h 182455"/>
                <a:gd name="csX24" fmla="*/ 39114 w 114632"/>
                <a:gd name="csY24" fmla="*/ 114971 h 182455"/>
                <a:gd name="csX25" fmla="*/ 60877 w 114632"/>
                <a:gd name="csY25" fmla="*/ 95820 h 182455"/>
                <a:gd name="csX26" fmla="*/ 97063 w 114632"/>
                <a:gd name="csY26" fmla="*/ 70975 h 182455"/>
                <a:gd name="csX27" fmla="*/ 99340 w 114632"/>
                <a:gd name="csY27" fmla="*/ 71233 h 182455"/>
                <a:gd name="csX28" fmla="*/ 104655 w 114632"/>
                <a:gd name="csY28" fmla="*/ 73304 h 182455"/>
                <a:gd name="csX29" fmla="*/ 105667 w 114632"/>
                <a:gd name="csY29" fmla="*/ 74339 h 182455"/>
                <a:gd name="csX30" fmla="*/ 91243 w 114632"/>
                <a:gd name="csY30" fmla="*/ 88314 h 182455"/>
                <a:gd name="csX31" fmla="*/ 100859 w 114632"/>
                <a:gd name="csY31" fmla="*/ 97372 h 182455"/>
                <a:gd name="csX32" fmla="*/ 114777 w 114632"/>
                <a:gd name="csY32" fmla="*/ 81585 h 182455"/>
                <a:gd name="csX33" fmla="*/ 97569 w 114632"/>
                <a:gd name="csY33" fmla="*/ 65281 h 182455"/>
                <a:gd name="csX34" fmla="*/ 60624 w 114632"/>
                <a:gd name="csY34" fmla="*/ 88056 h 182455"/>
                <a:gd name="csX35" fmla="*/ 32535 w 114632"/>
                <a:gd name="csY35" fmla="*/ 112124 h 182455"/>
                <a:gd name="csX36" fmla="*/ 58852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52" y="2910"/>
                  </a:moveTo>
                  <a:cubicBezTo>
                    <a:pt x="58852" y="2651"/>
                    <a:pt x="58852" y="63"/>
                    <a:pt x="55563" y="63"/>
                  </a:cubicBezTo>
                  <a:cubicBezTo>
                    <a:pt x="49742" y="63"/>
                    <a:pt x="31270" y="2133"/>
                    <a:pt x="24690" y="2651"/>
                  </a:cubicBezTo>
                  <a:cubicBezTo>
                    <a:pt x="22666" y="2910"/>
                    <a:pt x="19882" y="3168"/>
                    <a:pt x="19882" y="7827"/>
                  </a:cubicBezTo>
                  <a:cubicBezTo>
                    <a:pt x="19882" y="10932"/>
                    <a:pt x="22160" y="10932"/>
                    <a:pt x="25956" y="10932"/>
                  </a:cubicBezTo>
                  <a:cubicBezTo>
                    <a:pt x="38102" y="10932"/>
                    <a:pt x="38608" y="12744"/>
                    <a:pt x="38608" y="15332"/>
                  </a:cubicBezTo>
                  <a:lnTo>
                    <a:pt x="37849" y="20508"/>
                  </a:lnTo>
                  <a:lnTo>
                    <a:pt x="1157" y="169578"/>
                  </a:lnTo>
                  <a:cubicBezTo>
                    <a:pt x="144" y="173201"/>
                    <a:pt x="144" y="173719"/>
                    <a:pt x="144" y="175272"/>
                  </a:cubicBezTo>
                  <a:cubicBezTo>
                    <a:pt x="144" y="181224"/>
                    <a:pt x="5205" y="182518"/>
                    <a:pt x="7483" y="182518"/>
                  </a:cubicBezTo>
                  <a:cubicBezTo>
                    <a:pt x="10773" y="182518"/>
                    <a:pt x="14568" y="180189"/>
                    <a:pt x="16087" y="177083"/>
                  </a:cubicBezTo>
                  <a:cubicBezTo>
                    <a:pt x="17352" y="174754"/>
                    <a:pt x="28739" y="126876"/>
                    <a:pt x="30258" y="120406"/>
                  </a:cubicBezTo>
                  <a:cubicBezTo>
                    <a:pt x="38861" y="121182"/>
                    <a:pt x="59611" y="125323"/>
                    <a:pt x="59611" y="142404"/>
                  </a:cubicBezTo>
                  <a:cubicBezTo>
                    <a:pt x="59611" y="144216"/>
                    <a:pt x="59611" y="145251"/>
                    <a:pt x="58852" y="147839"/>
                  </a:cubicBezTo>
                  <a:cubicBezTo>
                    <a:pt x="58346" y="150944"/>
                    <a:pt x="57840" y="154050"/>
                    <a:pt x="57840" y="156897"/>
                  </a:cubicBezTo>
                  <a:cubicBezTo>
                    <a:pt x="57840" y="172166"/>
                    <a:pt x="67962" y="182518"/>
                    <a:pt x="81121" y="182518"/>
                  </a:cubicBezTo>
                  <a:cubicBezTo>
                    <a:pt x="88712" y="182518"/>
                    <a:pt x="95545" y="178378"/>
                    <a:pt x="101112" y="168802"/>
                  </a:cubicBezTo>
                  <a:cubicBezTo>
                    <a:pt x="107438" y="157415"/>
                    <a:pt x="110222" y="143180"/>
                    <a:pt x="110222" y="142663"/>
                  </a:cubicBezTo>
                  <a:cubicBezTo>
                    <a:pt x="110222" y="140075"/>
                    <a:pt x="107944" y="140075"/>
                    <a:pt x="107185" y="140075"/>
                  </a:cubicBezTo>
                  <a:cubicBezTo>
                    <a:pt x="104655" y="140075"/>
                    <a:pt x="104402" y="141110"/>
                    <a:pt x="103642" y="144733"/>
                  </a:cubicBezTo>
                  <a:cubicBezTo>
                    <a:pt x="98581" y="163626"/>
                    <a:pt x="92761" y="176825"/>
                    <a:pt x="81627" y="176825"/>
                  </a:cubicBezTo>
                  <a:cubicBezTo>
                    <a:pt x="76819" y="176825"/>
                    <a:pt x="73529" y="173978"/>
                    <a:pt x="73529" y="164661"/>
                  </a:cubicBezTo>
                  <a:cubicBezTo>
                    <a:pt x="73529" y="160261"/>
                    <a:pt x="74541" y="154309"/>
                    <a:pt x="75554" y="150168"/>
                  </a:cubicBezTo>
                  <a:cubicBezTo>
                    <a:pt x="76566" y="145768"/>
                    <a:pt x="76566" y="144733"/>
                    <a:pt x="76566" y="142145"/>
                  </a:cubicBezTo>
                  <a:cubicBezTo>
                    <a:pt x="76566" y="125323"/>
                    <a:pt x="60624" y="117818"/>
                    <a:pt x="39114" y="114971"/>
                  </a:cubicBezTo>
                  <a:cubicBezTo>
                    <a:pt x="46959" y="110312"/>
                    <a:pt x="55057" y="102031"/>
                    <a:pt x="60877" y="95820"/>
                  </a:cubicBezTo>
                  <a:cubicBezTo>
                    <a:pt x="73023" y="82103"/>
                    <a:pt x="84664" y="70975"/>
                    <a:pt x="97063" y="70975"/>
                  </a:cubicBezTo>
                  <a:cubicBezTo>
                    <a:pt x="98581" y="70975"/>
                    <a:pt x="98834" y="70975"/>
                    <a:pt x="99340" y="71233"/>
                  </a:cubicBezTo>
                  <a:cubicBezTo>
                    <a:pt x="102377" y="71751"/>
                    <a:pt x="102630" y="71751"/>
                    <a:pt x="104655" y="73304"/>
                  </a:cubicBezTo>
                  <a:cubicBezTo>
                    <a:pt x="105161" y="73563"/>
                    <a:pt x="105161" y="73821"/>
                    <a:pt x="105667" y="74339"/>
                  </a:cubicBezTo>
                  <a:cubicBezTo>
                    <a:pt x="93520" y="75115"/>
                    <a:pt x="91243" y="85209"/>
                    <a:pt x="91243" y="88314"/>
                  </a:cubicBezTo>
                  <a:cubicBezTo>
                    <a:pt x="91243" y="92455"/>
                    <a:pt x="94026" y="97372"/>
                    <a:pt x="100859" y="97372"/>
                  </a:cubicBezTo>
                  <a:cubicBezTo>
                    <a:pt x="107438" y="97372"/>
                    <a:pt x="114777" y="91679"/>
                    <a:pt x="114777" y="81585"/>
                  </a:cubicBezTo>
                  <a:cubicBezTo>
                    <a:pt x="114777" y="73821"/>
                    <a:pt x="108956" y="65281"/>
                    <a:pt x="97569" y="65281"/>
                  </a:cubicBezTo>
                  <a:cubicBezTo>
                    <a:pt x="90484" y="65281"/>
                    <a:pt x="78843" y="67351"/>
                    <a:pt x="60624" y="88056"/>
                  </a:cubicBezTo>
                  <a:cubicBezTo>
                    <a:pt x="52020" y="97890"/>
                    <a:pt x="42151" y="108242"/>
                    <a:pt x="32535" y="112124"/>
                  </a:cubicBezTo>
                  <a:lnTo>
                    <a:pt x="58852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635143A-8AEC-4F35-A0D8-2B7AB03B71C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689730" y="3465029"/>
              <a:ext cx="108229" cy="81703"/>
            </a:xfrm>
            <a:custGeom>
              <a:avLst/>
              <a:gdLst>
                <a:gd name="csX0" fmla="*/ 13435 w 108229"/>
                <a:gd name="csY0" fmla="*/ 68543 h 81703"/>
                <a:gd name="csX1" fmla="*/ 11663 w 108229"/>
                <a:gd name="csY1" fmla="*/ 75971 h 81703"/>
                <a:gd name="csX2" fmla="*/ 17686 w 108229"/>
                <a:gd name="csY2" fmla="*/ 81768 h 81703"/>
                <a:gd name="csX3" fmla="*/ 24594 w 108229"/>
                <a:gd name="csY3" fmla="*/ 77783 h 81703"/>
                <a:gd name="csX4" fmla="*/ 27783 w 108229"/>
                <a:gd name="csY4" fmla="*/ 66551 h 81703"/>
                <a:gd name="csX5" fmla="*/ 31680 w 108229"/>
                <a:gd name="csY5" fmla="*/ 50246 h 81703"/>
                <a:gd name="csX6" fmla="*/ 34691 w 108229"/>
                <a:gd name="csY6" fmla="*/ 38108 h 81703"/>
                <a:gd name="csX7" fmla="*/ 42131 w 108229"/>
                <a:gd name="csY7" fmla="*/ 21804 h 81703"/>
                <a:gd name="csX8" fmla="*/ 68701 w 108229"/>
                <a:gd name="csY8" fmla="*/ 5137 h 81703"/>
                <a:gd name="csX9" fmla="*/ 79152 w 108229"/>
                <a:gd name="csY9" fmla="*/ 17818 h 81703"/>
                <a:gd name="csX10" fmla="*/ 68701 w 108229"/>
                <a:gd name="csY10" fmla="*/ 56406 h 81703"/>
                <a:gd name="csX11" fmla="*/ 66044 w 108229"/>
                <a:gd name="csY11" fmla="*/ 66188 h 81703"/>
                <a:gd name="csX12" fmla="*/ 82872 w 108229"/>
                <a:gd name="csY12" fmla="*/ 81768 h 81703"/>
                <a:gd name="csX13" fmla="*/ 108380 w 108229"/>
                <a:gd name="csY13" fmla="*/ 54050 h 81703"/>
                <a:gd name="csX14" fmla="*/ 105545 w 108229"/>
                <a:gd name="csY14" fmla="*/ 51695 h 81703"/>
                <a:gd name="csX15" fmla="*/ 102180 w 108229"/>
                <a:gd name="csY15" fmla="*/ 54775 h 81703"/>
                <a:gd name="csX16" fmla="*/ 83403 w 108229"/>
                <a:gd name="csY16" fmla="*/ 76696 h 81703"/>
                <a:gd name="csX17" fmla="*/ 78975 w 108229"/>
                <a:gd name="csY17" fmla="*/ 70355 h 81703"/>
                <a:gd name="csX18" fmla="*/ 83049 w 108229"/>
                <a:gd name="csY18" fmla="*/ 55681 h 81703"/>
                <a:gd name="csX19" fmla="*/ 92437 w 108229"/>
                <a:gd name="csY19" fmla="*/ 20717 h 81703"/>
                <a:gd name="csX20" fmla="*/ 69410 w 108229"/>
                <a:gd name="csY20" fmla="*/ 64 h 81703"/>
                <a:gd name="csX21" fmla="*/ 39474 w 108229"/>
                <a:gd name="csY21" fmla="*/ 16550 h 81703"/>
                <a:gd name="csX22" fmla="*/ 20520 w 108229"/>
                <a:gd name="csY22" fmla="*/ 64 h 81703"/>
                <a:gd name="csX23" fmla="*/ 6527 w 108229"/>
                <a:gd name="csY23" fmla="*/ 9847 h 81703"/>
                <a:gd name="csX24" fmla="*/ 150 w 108229"/>
                <a:gd name="csY24" fmla="*/ 27782 h 81703"/>
                <a:gd name="csX25" fmla="*/ 3161 w 108229"/>
                <a:gd name="csY25" fmla="*/ 30137 h 81703"/>
                <a:gd name="csX26" fmla="*/ 7058 w 108229"/>
                <a:gd name="csY26" fmla="*/ 24702 h 81703"/>
                <a:gd name="csX27" fmla="*/ 19989 w 108229"/>
                <a:gd name="csY27" fmla="*/ 5137 h 81703"/>
                <a:gd name="csX28" fmla="*/ 25834 w 108229"/>
                <a:gd name="csY28" fmla="*/ 14014 h 81703"/>
                <a:gd name="csX29" fmla="*/ 23000 w 108229"/>
                <a:gd name="csY29" fmla="*/ 29050 h 81703"/>
                <a:gd name="csX30" fmla="*/ 19103 w 108229"/>
                <a:gd name="csY30" fmla="*/ 45355 h 81703"/>
                <a:gd name="csX31" fmla="*/ 13435 w 108229"/>
                <a:gd name="csY31" fmla="*/ 68543 h 81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1703">
                  <a:moveTo>
                    <a:pt x="13435" y="68543"/>
                  </a:moveTo>
                  <a:cubicBezTo>
                    <a:pt x="12726" y="70898"/>
                    <a:pt x="11663" y="75427"/>
                    <a:pt x="11663" y="75971"/>
                  </a:cubicBezTo>
                  <a:cubicBezTo>
                    <a:pt x="11663" y="79957"/>
                    <a:pt x="14852" y="81768"/>
                    <a:pt x="17686" y="81768"/>
                  </a:cubicBezTo>
                  <a:cubicBezTo>
                    <a:pt x="20875" y="81768"/>
                    <a:pt x="23709" y="79413"/>
                    <a:pt x="24594" y="77783"/>
                  </a:cubicBezTo>
                  <a:cubicBezTo>
                    <a:pt x="25480" y="76152"/>
                    <a:pt x="26897" y="70355"/>
                    <a:pt x="27783" y="66551"/>
                  </a:cubicBezTo>
                  <a:cubicBezTo>
                    <a:pt x="28668" y="63108"/>
                    <a:pt x="30617" y="54775"/>
                    <a:pt x="31680" y="50246"/>
                  </a:cubicBezTo>
                  <a:cubicBezTo>
                    <a:pt x="32743" y="46260"/>
                    <a:pt x="33805" y="42275"/>
                    <a:pt x="34691" y="38108"/>
                  </a:cubicBezTo>
                  <a:cubicBezTo>
                    <a:pt x="36640" y="30681"/>
                    <a:pt x="36994" y="29231"/>
                    <a:pt x="42131" y="21804"/>
                  </a:cubicBezTo>
                  <a:cubicBezTo>
                    <a:pt x="47091" y="14557"/>
                    <a:pt x="55416" y="5137"/>
                    <a:pt x="68701" y="5137"/>
                  </a:cubicBezTo>
                  <a:cubicBezTo>
                    <a:pt x="78975" y="5137"/>
                    <a:pt x="79152" y="14376"/>
                    <a:pt x="79152" y="17818"/>
                  </a:cubicBezTo>
                  <a:cubicBezTo>
                    <a:pt x="79152" y="28688"/>
                    <a:pt x="71535" y="48797"/>
                    <a:pt x="68701" y="56406"/>
                  </a:cubicBezTo>
                  <a:cubicBezTo>
                    <a:pt x="66753" y="61478"/>
                    <a:pt x="66044" y="63108"/>
                    <a:pt x="66044" y="66188"/>
                  </a:cubicBezTo>
                  <a:cubicBezTo>
                    <a:pt x="66044" y="75790"/>
                    <a:pt x="73838" y="81768"/>
                    <a:pt x="82872" y="81768"/>
                  </a:cubicBezTo>
                  <a:cubicBezTo>
                    <a:pt x="100586" y="81768"/>
                    <a:pt x="108380" y="56768"/>
                    <a:pt x="108380" y="54050"/>
                  </a:cubicBezTo>
                  <a:cubicBezTo>
                    <a:pt x="108380" y="51695"/>
                    <a:pt x="106077" y="51695"/>
                    <a:pt x="105545" y="51695"/>
                  </a:cubicBezTo>
                  <a:cubicBezTo>
                    <a:pt x="103066" y="51695"/>
                    <a:pt x="102888" y="52782"/>
                    <a:pt x="102180" y="54775"/>
                  </a:cubicBezTo>
                  <a:cubicBezTo>
                    <a:pt x="98106" y="69268"/>
                    <a:pt x="90489" y="76696"/>
                    <a:pt x="83403" y="76696"/>
                  </a:cubicBezTo>
                  <a:cubicBezTo>
                    <a:pt x="79684" y="76696"/>
                    <a:pt x="78975" y="74159"/>
                    <a:pt x="78975" y="70355"/>
                  </a:cubicBezTo>
                  <a:cubicBezTo>
                    <a:pt x="78975" y="66188"/>
                    <a:pt x="79861" y="63833"/>
                    <a:pt x="83049" y="55681"/>
                  </a:cubicBezTo>
                  <a:cubicBezTo>
                    <a:pt x="85175" y="50065"/>
                    <a:pt x="92437" y="30862"/>
                    <a:pt x="92437" y="20717"/>
                  </a:cubicBezTo>
                  <a:cubicBezTo>
                    <a:pt x="92437" y="3144"/>
                    <a:pt x="78798" y="64"/>
                    <a:pt x="69410" y="64"/>
                  </a:cubicBezTo>
                  <a:cubicBezTo>
                    <a:pt x="54707" y="64"/>
                    <a:pt x="44788" y="9303"/>
                    <a:pt x="39474" y="16550"/>
                  </a:cubicBezTo>
                  <a:cubicBezTo>
                    <a:pt x="38234" y="4050"/>
                    <a:pt x="27783" y="64"/>
                    <a:pt x="20520" y="64"/>
                  </a:cubicBezTo>
                  <a:cubicBezTo>
                    <a:pt x="12903" y="64"/>
                    <a:pt x="8829" y="5680"/>
                    <a:pt x="6527" y="9847"/>
                  </a:cubicBezTo>
                  <a:cubicBezTo>
                    <a:pt x="2630" y="16550"/>
                    <a:pt x="150" y="26876"/>
                    <a:pt x="150" y="27782"/>
                  </a:cubicBezTo>
                  <a:cubicBezTo>
                    <a:pt x="150" y="30137"/>
                    <a:pt x="2630" y="30137"/>
                    <a:pt x="3161" y="30137"/>
                  </a:cubicBezTo>
                  <a:cubicBezTo>
                    <a:pt x="5641" y="30137"/>
                    <a:pt x="5818" y="29594"/>
                    <a:pt x="7058" y="24702"/>
                  </a:cubicBezTo>
                  <a:cubicBezTo>
                    <a:pt x="9715" y="14014"/>
                    <a:pt x="13081" y="5137"/>
                    <a:pt x="19989" y="5137"/>
                  </a:cubicBezTo>
                  <a:cubicBezTo>
                    <a:pt x="24594" y="5137"/>
                    <a:pt x="25834" y="9122"/>
                    <a:pt x="25834" y="14014"/>
                  </a:cubicBezTo>
                  <a:cubicBezTo>
                    <a:pt x="25834" y="17456"/>
                    <a:pt x="24240" y="24159"/>
                    <a:pt x="23000" y="29050"/>
                  </a:cubicBezTo>
                  <a:cubicBezTo>
                    <a:pt x="21760" y="33941"/>
                    <a:pt x="19989" y="41369"/>
                    <a:pt x="19103" y="45355"/>
                  </a:cubicBezTo>
                  <a:lnTo>
                    <a:pt x="13435" y="68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D8E4059-1BD1-48AE-5086-919A0D1BD2E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33067" y="3312000"/>
              <a:ext cx="56430" cy="258802"/>
            </a:xfrm>
            <a:custGeom>
              <a:avLst/>
              <a:gdLst>
                <a:gd name="csX0" fmla="*/ 55320 w 56430"/>
                <a:gd name="csY0" fmla="*/ 133864 h 258802"/>
                <a:gd name="csX1" fmla="*/ 56585 w 56430"/>
                <a:gd name="csY1" fmla="*/ 129464 h 258802"/>
                <a:gd name="csX2" fmla="*/ 55320 w 56430"/>
                <a:gd name="csY2" fmla="*/ 125064 h 258802"/>
                <a:gd name="csX3" fmla="*/ 11036 w 56430"/>
                <a:gd name="csY3" fmla="*/ 6015 h 258802"/>
                <a:gd name="csX4" fmla="*/ 5216 w 56430"/>
                <a:gd name="csY4" fmla="*/ 63 h 258802"/>
                <a:gd name="csX5" fmla="*/ 155 w 56430"/>
                <a:gd name="csY5" fmla="*/ 5239 h 258802"/>
                <a:gd name="csX6" fmla="*/ 1420 w 56430"/>
                <a:gd name="csY6" fmla="*/ 9380 h 258802"/>
                <a:gd name="csX7" fmla="*/ 46210 w 56430"/>
                <a:gd name="csY7" fmla="*/ 129464 h 258802"/>
                <a:gd name="csX8" fmla="*/ 1420 w 56430"/>
                <a:gd name="csY8" fmla="*/ 249031 h 258802"/>
                <a:gd name="csX9" fmla="*/ 155 w 56430"/>
                <a:gd name="csY9" fmla="*/ 253689 h 258802"/>
                <a:gd name="csX10" fmla="*/ 5216 w 56430"/>
                <a:gd name="csY10" fmla="*/ 258865 h 258802"/>
                <a:gd name="csX11" fmla="*/ 10530 w 56430"/>
                <a:gd name="csY11" fmla="*/ 253689 h 258802"/>
                <a:gd name="csX12" fmla="*/ 5532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320" y="133864"/>
                  </a:moveTo>
                  <a:cubicBezTo>
                    <a:pt x="56585" y="130758"/>
                    <a:pt x="56585" y="130240"/>
                    <a:pt x="56585" y="129464"/>
                  </a:cubicBezTo>
                  <a:cubicBezTo>
                    <a:pt x="56585" y="128687"/>
                    <a:pt x="56585" y="128170"/>
                    <a:pt x="55320" y="125064"/>
                  </a:cubicBezTo>
                  <a:lnTo>
                    <a:pt x="11036" y="6015"/>
                  </a:lnTo>
                  <a:cubicBezTo>
                    <a:pt x="9518" y="1616"/>
                    <a:pt x="8000" y="63"/>
                    <a:pt x="5216" y="63"/>
                  </a:cubicBezTo>
                  <a:cubicBezTo>
                    <a:pt x="2433" y="63"/>
                    <a:pt x="155" y="2392"/>
                    <a:pt x="155" y="5239"/>
                  </a:cubicBezTo>
                  <a:cubicBezTo>
                    <a:pt x="155" y="6015"/>
                    <a:pt x="155" y="6533"/>
                    <a:pt x="1420" y="9380"/>
                  </a:cubicBezTo>
                  <a:lnTo>
                    <a:pt x="46210" y="129464"/>
                  </a:lnTo>
                  <a:lnTo>
                    <a:pt x="1420" y="249031"/>
                  </a:lnTo>
                  <a:cubicBezTo>
                    <a:pt x="155" y="251877"/>
                    <a:pt x="155" y="252395"/>
                    <a:pt x="155" y="253689"/>
                  </a:cubicBezTo>
                  <a:cubicBezTo>
                    <a:pt x="155" y="256536"/>
                    <a:pt x="2433" y="258865"/>
                    <a:pt x="5216" y="258865"/>
                  </a:cubicBezTo>
                  <a:cubicBezTo>
                    <a:pt x="8506" y="258865"/>
                    <a:pt x="9518" y="256277"/>
                    <a:pt x="10530" y="253689"/>
                  </a:cubicBezTo>
                  <a:lnTo>
                    <a:pt x="5532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71822C4-B0FE-9556-7C99-649079FE664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29249" y="3458016"/>
              <a:ext cx="71739" cy="127537"/>
            </a:xfrm>
            <a:custGeom>
              <a:avLst/>
              <a:gdLst>
                <a:gd name="csX0" fmla="*/ 35232 w 71739"/>
                <a:gd name="csY0" fmla="*/ 5501 h 127537"/>
                <a:gd name="csX1" fmla="*/ 35940 w 71739"/>
                <a:gd name="csY1" fmla="*/ 2602 h 127537"/>
                <a:gd name="csX2" fmla="*/ 33106 w 71739"/>
                <a:gd name="csY2" fmla="*/ 66 h 127537"/>
                <a:gd name="csX3" fmla="*/ 10433 w 71739"/>
                <a:gd name="csY3" fmla="*/ 1877 h 127537"/>
                <a:gd name="csX4" fmla="*/ 6536 w 71739"/>
                <a:gd name="csY4" fmla="*/ 6044 h 127537"/>
                <a:gd name="csX5" fmla="*/ 11141 w 71739"/>
                <a:gd name="csY5" fmla="*/ 8580 h 127537"/>
                <a:gd name="csX6" fmla="*/ 19644 w 71739"/>
                <a:gd name="csY6" fmla="*/ 11298 h 127537"/>
                <a:gd name="csX7" fmla="*/ 16810 w 71739"/>
                <a:gd name="csY7" fmla="*/ 23979 h 127537"/>
                <a:gd name="csX8" fmla="*/ 12736 w 71739"/>
                <a:gd name="csY8" fmla="*/ 40646 h 127537"/>
                <a:gd name="csX9" fmla="*/ 1045 w 71739"/>
                <a:gd name="csY9" fmla="*/ 88835 h 127537"/>
                <a:gd name="csX10" fmla="*/ 159 w 71739"/>
                <a:gd name="csY10" fmla="*/ 97712 h 127537"/>
                <a:gd name="csX11" fmla="*/ 26198 w 71739"/>
                <a:gd name="csY11" fmla="*/ 127603 h 127537"/>
                <a:gd name="csX12" fmla="*/ 71899 w 71739"/>
                <a:gd name="csY12" fmla="*/ 76154 h 127537"/>
                <a:gd name="csX13" fmla="*/ 45329 w 71739"/>
                <a:gd name="csY13" fmla="*/ 45900 h 127537"/>
                <a:gd name="csX14" fmla="*/ 23009 w 71739"/>
                <a:gd name="csY14" fmla="*/ 55864 h 127537"/>
                <a:gd name="csX15" fmla="*/ 35232 w 71739"/>
                <a:gd name="csY15" fmla="*/ 5501 h 127537"/>
                <a:gd name="csX16" fmla="*/ 26375 w 71739"/>
                <a:gd name="csY16" fmla="*/ 122531 h 127537"/>
                <a:gd name="csX17" fmla="*/ 12736 w 71739"/>
                <a:gd name="csY17" fmla="*/ 104052 h 127537"/>
                <a:gd name="csX18" fmla="*/ 19290 w 71739"/>
                <a:gd name="csY18" fmla="*/ 70719 h 127537"/>
                <a:gd name="csX19" fmla="*/ 23718 w 71739"/>
                <a:gd name="csY19" fmla="*/ 62929 h 127537"/>
                <a:gd name="csX20" fmla="*/ 44797 w 71739"/>
                <a:gd name="csY20" fmla="*/ 50972 h 127537"/>
                <a:gd name="csX21" fmla="*/ 57728 w 71739"/>
                <a:gd name="csY21" fmla="*/ 68545 h 127537"/>
                <a:gd name="csX22" fmla="*/ 48517 w 71739"/>
                <a:gd name="csY22" fmla="*/ 104958 h 127537"/>
                <a:gd name="csX23" fmla="*/ 2637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232" y="5501"/>
                  </a:moveTo>
                  <a:cubicBezTo>
                    <a:pt x="35409" y="5138"/>
                    <a:pt x="35940" y="2783"/>
                    <a:pt x="35940" y="2602"/>
                  </a:cubicBezTo>
                  <a:cubicBezTo>
                    <a:pt x="35940" y="1696"/>
                    <a:pt x="35232" y="66"/>
                    <a:pt x="33106" y="66"/>
                  </a:cubicBezTo>
                  <a:cubicBezTo>
                    <a:pt x="29563" y="66"/>
                    <a:pt x="14861" y="1515"/>
                    <a:pt x="10433" y="1877"/>
                  </a:cubicBezTo>
                  <a:cubicBezTo>
                    <a:pt x="9016" y="2059"/>
                    <a:pt x="6536" y="2240"/>
                    <a:pt x="6536" y="6044"/>
                  </a:cubicBezTo>
                  <a:cubicBezTo>
                    <a:pt x="6536" y="8580"/>
                    <a:pt x="9016" y="8580"/>
                    <a:pt x="11141" y="8580"/>
                  </a:cubicBezTo>
                  <a:cubicBezTo>
                    <a:pt x="19644" y="8580"/>
                    <a:pt x="19644" y="9848"/>
                    <a:pt x="19644" y="11298"/>
                  </a:cubicBezTo>
                  <a:cubicBezTo>
                    <a:pt x="19644" y="12566"/>
                    <a:pt x="17873" y="19812"/>
                    <a:pt x="16810" y="23979"/>
                  </a:cubicBezTo>
                  <a:lnTo>
                    <a:pt x="12736" y="40646"/>
                  </a:lnTo>
                  <a:cubicBezTo>
                    <a:pt x="11141" y="46805"/>
                    <a:pt x="1399" y="86480"/>
                    <a:pt x="1045" y="88835"/>
                  </a:cubicBezTo>
                  <a:cubicBezTo>
                    <a:pt x="159" y="93183"/>
                    <a:pt x="159" y="95538"/>
                    <a:pt x="159" y="97712"/>
                  </a:cubicBezTo>
                  <a:cubicBezTo>
                    <a:pt x="159" y="116009"/>
                    <a:pt x="11496" y="127603"/>
                    <a:pt x="26198" y="127603"/>
                  </a:cubicBezTo>
                  <a:cubicBezTo>
                    <a:pt x="48340" y="127603"/>
                    <a:pt x="71899" y="102966"/>
                    <a:pt x="71899" y="76154"/>
                  </a:cubicBezTo>
                  <a:cubicBezTo>
                    <a:pt x="71899" y="54958"/>
                    <a:pt x="57551" y="45900"/>
                    <a:pt x="45329" y="45900"/>
                  </a:cubicBezTo>
                  <a:cubicBezTo>
                    <a:pt x="36117" y="45900"/>
                    <a:pt x="28324" y="51153"/>
                    <a:pt x="23009" y="55864"/>
                  </a:cubicBezTo>
                  <a:lnTo>
                    <a:pt x="35232" y="5501"/>
                  </a:lnTo>
                  <a:close/>
                  <a:moveTo>
                    <a:pt x="26375" y="122531"/>
                  </a:moveTo>
                  <a:cubicBezTo>
                    <a:pt x="17695" y="122531"/>
                    <a:pt x="12736" y="114741"/>
                    <a:pt x="12736" y="104052"/>
                  </a:cubicBezTo>
                  <a:cubicBezTo>
                    <a:pt x="12736" y="97350"/>
                    <a:pt x="14330" y="91190"/>
                    <a:pt x="19290" y="70719"/>
                  </a:cubicBezTo>
                  <a:cubicBezTo>
                    <a:pt x="20352" y="67277"/>
                    <a:pt x="20352" y="66914"/>
                    <a:pt x="23718" y="62929"/>
                  </a:cubicBezTo>
                  <a:cubicBezTo>
                    <a:pt x="30449" y="54958"/>
                    <a:pt x="38420" y="50972"/>
                    <a:pt x="44797" y="50972"/>
                  </a:cubicBezTo>
                  <a:cubicBezTo>
                    <a:pt x="51705" y="50972"/>
                    <a:pt x="57728" y="56226"/>
                    <a:pt x="57728" y="68545"/>
                  </a:cubicBezTo>
                  <a:cubicBezTo>
                    <a:pt x="57728" y="75972"/>
                    <a:pt x="53831" y="94451"/>
                    <a:pt x="48517" y="104958"/>
                  </a:cubicBezTo>
                  <a:cubicBezTo>
                    <a:pt x="44266" y="113835"/>
                    <a:pt x="35409" y="122531"/>
                    <a:pt x="2637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1CB985F-9061-0100-8643-6CF2C87A954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018062" y="3552427"/>
              <a:ext cx="88567" cy="58618"/>
            </a:xfrm>
            <a:custGeom>
              <a:avLst/>
              <a:gdLst>
                <a:gd name="csX0" fmla="*/ 13321 w 88567"/>
                <a:gd name="csY0" fmla="*/ 44581 h 58618"/>
                <a:gd name="csX1" fmla="*/ 11170 w 88567"/>
                <a:gd name="csY1" fmla="*/ 54156 h 58618"/>
                <a:gd name="csX2" fmla="*/ 15852 w 88567"/>
                <a:gd name="csY2" fmla="*/ 58685 h 58618"/>
                <a:gd name="csX3" fmla="*/ 21925 w 88567"/>
                <a:gd name="csY3" fmla="*/ 54415 h 58618"/>
                <a:gd name="csX4" fmla="*/ 24329 w 88567"/>
                <a:gd name="csY4" fmla="*/ 44322 h 58618"/>
                <a:gd name="csX5" fmla="*/ 28884 w 88567"/>
                <a:gd name="csY5" fmla="*/ 26076 h 58618"/>
                <a:gd name="csX6" fmla="*/ 55075 w 88567"/>
                <a:gd name="csY6" fmla="*/ 4466 h 58618"/>
                <a:gd name="csX7" fmla="*/ 63931 w 88567"/>
                <a:gd name="csY7" fmla="*/ 13783 h 58618"/>
                <a:gd name="csX8" fmla="*/ 55707 w 88567"/>
                <a:gd name="csY8" fmla="*/ 41863 h 58618"/>
                <a:gd name="csX9" fmla="*/ 54442 w 88567"/>
                <a:gd name="csY9" fmla="*/ 47298 h 58618"/>
                <a:gd name="csX10" fmla="*/ 68233 w 88567"/>
                <a:gd name="csY10" fmla="*/ 58685 h 58618"/>
                <a:gd name="csX11" fmla="*/ 88730 w 88567"/>
                <a:gd name="csY11" fmla="*/ 38628 h 58618"/>
                <a:gd name="csX12" fmla="*/ 86073 w 88567"/>
                <a:gd name="csY12" fmla="*/ 36817 h 58618"/>
                <a:gd name="csX13" fmla="*/ 83037 w 88567"/>
                <a:gd name="csY13" fmla="*/ 39793 h 58618"/>
                <a:gd name="csX14" fmla="*/ 68739 w 88567"/>
                <a:gd name="csY14" fmla="*/ 54286 h 58618"/>
                <a:gd name="csX15" fmla="*/ 64944 w 88567"/>
                <a:gd name="csY15" fmla="*/ 49369 h 58618"/>
                <a:gd name="csX16" fmla="*/ 66588 w 88567"/>
                <a:gd name="csY16" fmla="*/ 42510 h 58618"/>
                <a:gd name="csX17" fmla="*/ 74559 w 88567"/>
                <a:gd name="csY17" fmla="*/ 15465 h 58618"/>
                <a:gd name="csX18" fmla="*/ 55834 w 88567"/>
                <a:gd name="csY18" fmla="*/ 67 h 58618"/>
                <a:gd name="csX19" fmla="*/ 31920 w 88567"/>
                <a:gd name="csY19" fmla="*/ 12877 h 58618"/>
                <a:gd name="csX20" fmla="*/ 16484 w 88567"/>
                <a:gd name="csY20" fmla="*/ 67 h 58618"/>
                <a:gd name="csX21" fmla="*/ 162 w 88567"/>
                <a:gd name="csY21" fmla="*/ 20124 h 58618"/>
                <a:gd name="csX22" fmla="*/ 2819 w 88567"/>
                <a:gd name="csY22" fmla="*/ 21936 h 58618"/>
                <a:gd name="csX23" fmla="*/ 5730 w 88567"/>
                <a:gd name="csY23" fmla="*/ 19477 h 58618"/>
                <a:gd name="csX24" fmla="*/ 15852 w 88567"/>
                <a:gd name="csY24" fmla="*/ 4466 h 58618"/>
                <a:gd name="csX25" fmla="*/ 21039 w 88567"/>
                <a:gd name="csY25" fmla="*/ 11325 h 58618"/>
                <a:gd name="csX26" fmla="*/ 19015 w 88567"/>
                <a:gd name="csY26" fmla="*/ 21418 h 58618"/>
                <a:gd name="csX27" fmla="*/ 16231 w 88567"/>
                <a:gd name="csY27" fmla="*/ 33064 h 58618"/>
                <a:gd name="csX28" fmla="*/ 13321 w 88567"/>
                <a:gd name="csY28" fmla="*/ 44581 h 58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88567" h="58618">
                  <a:moveTo>
                    <a:pt x="13321" y="44581"/>
                  </a:moveTo>
                  <a:cubicBezTo>
                    <a:pt x="12562" y="47816"/>
                    <a:pt x="11170" y="53509"/>
                    <a:pt x="11170" y="54156"/>
                  </a:cubicBezTo>
                  <a:cubicBezTo>
                    <a:pt x="11170" y="57003"/>
                    <a:pt x="13448" y="58685"/>
                    <a:pt x="15852" y="58685"/>
                  </a:cubicBezTo>
                  <a:cubicBezTo>
                    <a:pt x="17750" y="58685"/>
                    <a:pt x="20533" y="57650"/>
                    <a:pt x="21925" y="54415"/>
                  </a:cubicBezTo>
                  <a:cubicBezTo>
                    <a:pt x="22051" y="53768"/>
                    <a:pt x="23570" y="47686"/>
                    <a:pt x="24329" y="44322"/>
                  </a:cubicBezTo>
                  <a:cubicBezTo>
                    <a:pt x="28631" y="26853"/>
                    <a:pt x="28631" y="26594"/>
                    <a:pt x="28884" y="26076"/>
                  </a:cubicBezTo>
                  <a:cubicBezTo>
                    <a:pt x="30529" y="22583"/>
                    <a:pt x="39638" y="4466"/>
                    <a:pt x="55075" y="4466"/>
                  </a:cubicBezTo>
                  <a:cubicBezTo>
                    <a:pt x="61274" y="4466"/>
                    <a:pt x="63931" y="7960"/>
                    <a:pt x="63931" y="13783"/>
                  </a:cubicBezTo>
                  <a:cubicBezTo>
                    <a:pt x="63931" y="21159"/>
                    <a:pt x="58617" y="34487"/>
                    <a:pt x="55707" y="41863"/>
                  </a:cubicBezTo>
                  <a:cubicBezTo>
                    <a:pt x="55075" y="43416"/>
                    <a:pt x="54442" y="45098"/>
                    <a:pt x="54442" y="47298"/>
                  </a:cubicBezTo>
                  <a:cubicBezTo>
                    <a:pt x="54442" y="54027"/>
                    <a:pt x="60768" y="58685"/>
                    <a:pt x="68233" y="58685"/>
                  </a:cubicBezTo>
                  <a:cubicBezTo>
                    <a:pt x="81771" y="58685"/>
                    <a:pt x="88730" y="41863"/>
                    <a:pt x="88730" y="38628"/>
                  </a:cubicBezTo>
                  <a:cubicBezTo>
                    <a:pt x="88730" y="36817"/>
                    <a:pt x="86579" y="36817"/>
                    <a:pt x="86073" y="36817"/>
                  </a:cubicBezTo>
                  <a:cubicBezTo>
                    <a:pt x="83922" y="36817"/>
                    <a:pt x="83796" y="37334"/>
                    <a:pt x="83037" y="39793"/>
                  </a:cubicBezTo>
                  <a:cubicBezTo>
                    <a:pt x="80633" y="47557"/>
                    <a:pt x="74813" y="54286"/>
                    <a:pt x="68739" y="54286"/>
                  </a:cubicBezTo>
                  <a:cubicBezTo>
                    <a:pt x="65829" y="54286"/>
                    <a:pt x="64944" y="52215"/>
                    <a:pt x="64944" y="49369"/>
                  </a:cubicBezTo>
                  <a:cubicBezTo>
                    <a:pt x="64944" y="46651"/>
                    <a:pt x="65450" y="45357"/>
                    <a:pt x="66588" y="42510"/>
                  </a:cubicBezTo>
                  <a:cubicBezTo>
                    <a:pt x="68739" y="37334"/>
                    <a:pt x="74559" y="22583"/>
                    <a:pt x="74559" y="15465"/>
                  </a:cubicBezTo>
                  <a:cubicBezTo>
                    <a:pt x="74559" y="5890"/>
                    <a:pt x="67854" y="67"/>
                    <a:pt x="55834" y="67"/>
                  </a:cubicBezTo>
                  <a:cubicBezTo>
                    <a:pt x="44320" y="67"/>
                    <a:pt x="36349" y="7184"/>
                    <a:pt x="31920" y="12877"/>
                  </a:cubicBezTo>
                  <a:cubicBezTo>
                    <a:pt x="31288" y="2267"/>
                    <a:pt x="21166" y="67"/>
                    <a:pt x="16484" y="67"/>
                  </a:cubicBezTo>
                  <a:cubicBezTo>
                    <a:pt x="3832" y="67"/>
                    <a:pt x="162" y="19865"/>
                    <a:pt x="162" y="20124"/>
                  </a:cubicBezTo>
                  <a:cubicBezTo>
                    <a:pt x="162" y="21936"/>
                    <a:pt x="2187" y="21936"/>
                    <a:pt x="2819" y="21936"/>
                  </a:cubicBezTo>
                  <a:cubicBezTo>
                    <a:pt x="4970" y="21936"/>
                    <a:pt x="5223" y="21159"/>
                    <a:pt x="5730" y="19477"/>
                  </a:cubicBezTo>
                  <a:cubicBezTo>
                    <a:pt x="7627" y="11972"/>
                    <a:pt x="10538" y="4466"/>
                    <a:pt x="15852" y="4466"/>
                  </a:cubicBezTo>
                  <a:cubicBezTo>
                    <a:pt x="20153" y="4466"/>
                    <a:pt x="21039" y="8607"/>
                    <a:pt x="21039" y="11325"/>
                  </a:cubicBezTo>
                  <a:cubicBezTo>
                    <a:pt x="21039" y="13136"/>
                    <a:pt x="19774" y="18053"/>
                    <a:pt x="19015" y="21418"/>
                  </a:cubicBezTo>
                  <a:cubicBezTo>
                    <a:pt x="18129" y="24912"/>
                    <a:pt x="16864" y="30217"/>
                    <a:pt x="16231" y="33064"/>
                  </a:cubicBezTo>
                  <a:lnTo>
                    <a:pt x="13321" y="445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44BE0F14-2B70-471F-B936-0A71FC0AE878}"/>
              </a:ext>
            </a:extLst>
          </p:cNvPr>
          <p:cNvCxnSpPr>
            <a:cxnSpLocks/>
          </p:cNvCxnSpPr>
          <p:nvPr/>
        </p:nvCxnSpPr>
        <p:spPr>
          <a:xfrm>
            <a:off x="1741300" y="1414868"/>
            <a:ext cx="194079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1" name="Group 290" descr="\documentclass{article}&#10;\input{Macros.tex}&#10;\begin{document}&#10;&#10;$b = b_1 b_2 \cdots b_n$&#10;\end{document}" title="IguanaTex Shape Display">
            <a:extLst>
              <a:ext uri="{FF2B5EF4-FFF2-40B4-BE49-F238E27FC236}">
                <a16:creationId xmlns:a16="http://schemas.microsoft.com/office/drawing/2014/main" id="{7FBE4DC2-20A5-0529-0D51-6BD72F4BC90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949245" y="1055545"/>
            <a:ext cx="1388599" cy="207050"/>
            <a:chOff x="2824408" y="3316233"/>
            <a:chExt cx="1489366" cy="222075"/>
          </a:xfrm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50338F5-2A62-FDF1-0065-B76FB351148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24408" y="3316233"/>
              <a:ext cx="93517" cy="183976"/>
            </a:xfrm>
            <a:custGeom>
              <a:avLst/>
              <a:gdLst>
                <a:gd name="csX0" fmla="*/ 48868 w 93517"/>
                <a:gd name="csY0" fmla="*/ 2933 h 183976"/>
                <a:gd name="csX1" fmla="*/ 45565 w 93517"/>
                <a:gd name="csY1" fmla="*/ 63 h 183976"/>
                <a:gd name="csX2" fmla="*/ 14562 w 93517"/>
                <a:gd name="csY2" fmla="*/ 2672 h 183976"/>
                <a:gd name="csX3" fmla="*/ 9733 w 93517"/>
                <a:gd name="csY3" fmla="*/ 7892 h 183976"/>
                <a:gd name="csX4" fmla="*/ 15832 w 93517"/>
                <a:gd name="csY4" fmla="*/ 11023 h 183976"/>
                <a:gd name="csX5" fmla="*/ 28539 w 93517"/>
                <a:gd name="csY5" fmla="*/ 15459 h 183976"/>
                <a:gd name="csX6" fmla="*/ 24981 w 93517"/>
                <a:gd name="csY6" fmla="*/ 31639 h 183976"/>
                <a:gd name="csX7" fmla="*/ 4143 w 93517"/>
                <a:gd name="csY7" fmla="*/ 116711 h 183976"/>
                <a:gd name="csX8" fmla="*/ 77 w 93517"/>
                <a:gd name="csY8" fmla="*/ 143068 h 183976"/>
                <a:gd name="csX9" fmla="*/ 32350 w 93517"/>
                <a:gd name="csY9" fmla="*/ 184039 h 183976"/>
                <a:gd name="csX10" fmla="*/ 93594 w 93517"/>
                <a:gd name="csY10" fmla="*/ 107578 h 183976"/>
                <a:gd name="csX11" fmla="*/ 59796 w 93517"/>
                <a:gd name="csY11" fmla="*/ 65824 h 183976"/>
                <a:gd name="csX12" fmla="*/ 30063 w 93517"/>
                <a:gd name="csY12" fmla="*/ 81482 h 183976"/>
                <a:gd name="csX13" fmla="*/ 48868 w 93517"/>
                <a:gd name="csY13" fmla="*/ 2933 h 183976"/>
                <a:gd name="csX14" fmla="*/ 24981 w 93517"/>
                <a:gd name="csY14" fmla="*/ 101576 h 183976"/>
                <a:gd name="csX15" fmla="*/ 28793 w 93517"/>
                <a:gd name="csY15" fmla="*/ 92442 h 183976"/>
                <a:gd name="csX16" fmla="*/ 59287 w 93517"/>
                <a:gd name="csY16" fmla="*/ 71565 h 183976"/>
                <a:gd name="csX17" fmla="*/ 75297 w 93517"/>
                <a:gd name="csY17" fmla="*/ 96096 h 183976"/>
                <a:gd name="csX18" fmla="*/ 62337 w 93517"/>
                <a:gd name="csY18" fmla="*/ 151419 h 183976"/>
                <a:gd name="csX19" fmla="*/ 32350 w 93517"/>
                <a:gd name="csY19" fmla="*/ 178298 h 183976"/>
                <a:gd name="csX20" fmla="*/ 15324 w 93517"/>
                <a:gd name="csY20" fmla="*/ 151941 h 183976"/>
                <a:gd name="csX21" fmla="*/ 19390 w 93517"/>
                <a:gd name="csY21" fmla="*/ 125584 h 183976"/>
                <a:gd name="csX22" fmla="*/ 2498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68" y="2933"/>
                  </a:moveTo>
                  <a:cubicBezTo>
                    <a:pt x="48868" y="2672"/>
                    <a:pt x="48868" y="63"/>
                    <a:pt x="45565" y="63"/>
                  </a:cubicBezTo>
                  <a:cubicBezTo>
                    <a:pt x="39720" y="63"/>
                    <a:pt x="21169" y="2150"/>
                    <a:pt x="14562" y="2672"/>
                  </a:cubicBezTo>
                  <a:cubicBezTo>
                    <a:pt x="12529" y="2933"/>
                    <a:pt x="9733" y="3194"/>
                    <a:pt x="9733" y="7892"/>
                  </a:cubicBezTo>
                  <a:cubicBezTo>
                    <a:pt x="9733" y="11023"/>
                    <a:pt x="12021" y="11023"/>
                    <a:pt x="15832" y="11023"/>
                  </a:cubicBezTo>
                  <a:cubicBezTo>
                    <a:pt x="28030" y="11023"/>
                    <a:pt x="28539" y="12850"/>
                    <a:pt x="28539" y="15459"/>
                  </a:cubicBezTo>
                  <a:cubicBezTo>
                    <a:pt x="28539" y="17286"/>
                    <a:pt x="26251" y="26159"/>
                    <a:pt x="24981" y="31639"/>
                  </a:cubicBezTo>
                  <a:lnTo>
                    <a:pt x="4143" y="116711"/>
                  </a:lnTo>
                  <a:cubicBezTo>
                    <a:pt x="1093" y="129759"/>
                    <a:pt x="77" y="133935"/>
                    <a:pt x="77" y="143068"/>
                  </a:cubicBezTo>
                  <a:cubicBezTo>
                    <a:pt x="77" y="167859"/>
                    <a:pt x="13545" y="184039"/>
                    <a:pt x="32350" y="184039"/>
                  </a:cubicBezTo>
                  <a:cubicBezTo>
                    <a:pt x="62337" y="184039"/>
                    <a:pt x="93594" y="145156"/>
                    <a:pt x="93594" y="107578"/>
                  </a:cubicBezTo>
                  <a:cubicBezTo>
                    <a:pt x="93594" y="83831"/>
                    <a:pt x="80126" y="65824"/>
                    <a:pt x="59796" y="65824"/>
                  </a:cubicBezTo>
                  <a:cubicBezTo>
                    <a:pt x="48106" y="65824"/>
                    <a:pt x="37687" y="73392"/>
                    <a:pt x="30063" y="81482"/>
                  </a:cubicBezTo>
                  <a:lnTo>
                    <a:pt x="48868" y="2933"/>
                  </a:lnTo>
                  <a:close/>
                  <a:moveTo>
                    <a:pt x="24981" y="101576"/>
                  </a:moveTo>
                  <a:cubicBezTo>
                    <a:pt x="26506" y="95835"/>
                    <a:pt x="26506" y="95313"/>
                    <a:pt x="28793" y="92442"/>
                  </a:cubicBezTo>
                  <a:cubicBezTo>
                    <a:pt x="41245" y="75480"/>
                    <a:pt x="52680" y="71565"/>
                    <a:pt x="59287" y="71565"/>
                  </a:cubicBezTo>
                  <a:cubicBezTo>
                    <a:pt x="68436" y="71565"/>
                    <a:pt x="75297" y="79394"/>
                    <a:pt x="75297" y="96096"/>
                  </a:cubicBezTo>
                  <a:cubicBezTo>
                    <a:pt x="75297" y="111492"/>
                    <a:pt x="66911" y="141503"/>
                    <a:pt x="62337" y="151419"/>
                  </a:cubicBezTo>
                  <a:cubicBezTo>
                    <a:pt x="53951" y="168903"/>
                    <a:pt x="42261" y="178298"/>
                    <a:pt x="32350" y="178298"/>
                  </a:cubicBezTo>
                  <a:cubicBezTo>
                    <a:pt x="23710" y="178298"/>
                    <a:pt x="15324" y="171252"/>
                    <a:pt x="15324" y="151941"/>
                  </a:cubicBezTo>
                  <a:cubicBezTo>
                    <a:pt x="15324" y="146983"/>
                    <a:pt x="15324" y="142024"/>
                    <a:pt x="19390" y="125584"/>
                  </a:cubicBezTo>
                  <a:lnTo>
                    <a:pt x="2498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E03116D7-7589-9BDA-F395-B11B3C3600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06344" y="3401567"/>
              <a:ext cx="168992" cy="61064"/>
            </a:xfrm>
            <a:custGeom>
              <a:avLst/>
              <a:gdLst>
                <a:gd name="csX0" fmla="*/ 160436 w 168992"/>
                <a:gd name="csY0" fmla="*/ 10501 h 61064"/>
                <a:gd name="csX1" fmla="*/ 169076 w 168992"/>
                <a:gd name="csY1" fmla="*/ 5282 h 61064"/>
                <a:gd name="csX2" fmla="*/ 160690 w 168992"/>
                <a:gd name="csY2" fmla="*/ 63 h 61064"/>
                <a:gd name="csX3" fmla="*/ 8470 w 168992"/>
                <a:gd name="csY3" fmla="*/ 63 h 61064"/>
                <a:gd name="csX4" fmla="*/ 84 w 168992"/>
                <a:gd name="csY4" fmla="*/ 5282 h 61064"/>
                <a:gd name="csX5" fmla="*/ 8724 w 168992"/>
                <a:gd name="csY5" fmla="*/ 10501 h 61064"/>
                <a:gd name="csX6" fmla="*/ 160436 w 168992"/>
                <a:gd name="csY6" fmla="*/ 10501 h 61064"/>
                <a:gd name="csX7" fmla="*/ 160690 w 168992"/>
                <a:gd name="csY7" fmla="*/ 61127 h 61064"/>
                <a:gd name="csX8" fmla="*/ 169076 w 168992"/>
                <a:gd name="csY8" fmla="*/ 55908 h 61064"/>
                <a:gd name="csX9" fmla="*/ 160436 w 168992"/>
                <a:gd name="csY9" fmla="*/ 50689 h 61064"/>
                <a:gd name="csX10" fmla="*/ 8724 w 168992"/>
                <a:gd name="csY10" fmla="*/ 50689 h 61064"/>
                <a:gd name="csX11" fmla="*/ 84 w 168992"/>
                <a:gd name="csY11" fmla="*/ 55908 h 61064"/>
                <a:gd name="csX12" fmla="*/ 8470 w 168992"/>
                <a:gd name="csY12" fmla="*/ 61127 h 61064"/>
                <a:gd name="csX13" fmla="*/ 160690 w 16899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992" h="61064">
                  <a:moveTo>
                    <a:pt x="160436" y="10501"/>
                  </a:moveTo>
                  <a:cubicBezTo>
                    <a:pt x="164247" y="10501"/>
                    <a:pt x="169076" y="10501"/>
                    <a:pt x="169076" y="5282"/>
                  </a:cubicBezTo>
                  <a:cubicBezTo>
                    <a:pt x="169076" y="63"/>
                    <a:pt x="164247" y="63"/>
                    <a:pt x="160690" y="63"/>
                  </a:cubicBezTo>
                  <a:lnTo>
                    <a:pt x="8470" y="63"/>
                  </a:lnTo>
                  <a:cubicBezTo>
                    <a:pt x="4912" y="63"/>
                    <a:pt x="84" y="63"/>
                    <a:pt x="84" y="5282"/>
                  </a:cubicBezTo>
                  <a:cubicBezTo>
                    <a:pt x="84" y="10501"/>
                    <a:pt x="4912" y="10501"/>
                    <a:pt x="8724" y="10501"/>
                  </a:cubicBezTo>
                  <a:lnTo>
                    <a:pt x="160436" y="10501"/>
                  </a:lnTo>
                  <a:close/>
                  <a:moveTo>
                    <a:pt x="160690" y="61127"/>
                  </a:moveTo>
                  <a:cubicBezTo>
                    <a:pt x="164247" y="61127"/>
                    <a:pt x="169076" y="61127"/>
                    <a:pt x="169076" y="55908"/>
                  </a:cubicBezTo>
                  <a:cubicBezTo>
                    <a:pt x="169076" y="50689"/>
                    <a:pt x="164247" y="50689"/>
                    <a:pt x="160436" y="50689"/>
                  </a:cubicBezTo>
                  <a:lnTo>
                    <a:pt x="8724" y="50689"/>
                  </a:lnTo>
                  <a:cubicBezTo>
                    <a:pt x="4912" y="50689"/>
                    <a:pt x="84" y="50689"/>
                    <a:pt x="84" y="55908"/>
                  </a:cubicBezTo>
                  <a:cubicBezTo>
                    <a:pt x="84" y="61127"/>
                    <a:pt x="4912" y="61127"/>
                    <a:pt x="8470" y="61127"/>
                  </a:cubicBezTo>
                  <a:lnTo>
                    <a:pt x="160690" y="61127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1545519-0540-2462-7BD9-44E93F485B5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272297" y="3316233"/>
              <a:ext cx="93517" cy="183976"/>
            </a:xfrm>
            <a:custGeom>
              <a:avLst/>
              <a:gdLst>
                <a:gd name="csX0" fmla="*/ 48886 w 93517"/>
                <a:gd name="csY0" fmla="*/ 2933 h 183976"/>
                <a:gd name="csX1" fmla="*/ 45582 w 93517"/>
                <a:gd name="csY1" fmla="*/ 63 h 183976"/>
                <a:gd name="csX2" fmla="*/ 14579 w 93517"/>
                <a:gd name="csY2" fmla="*/ 2672 h 183976"/>
                <a:gd name="csX3" fmla="*/ 9751 w 93517"/>
                <a:gd name="csY3" fmla="*/ 7892 h 183976"/>
                <a:gd name="csX4" fmla="*/ 15850 w 93517"/>
                <a:gd name="csY4" fmla="*/ 11023 h 183976"/>
                <a:gd name="csX5" fmla="*/ 28556 w 93517"/>
                <a:gd name="csY5" fmla="*/ 15459 h 183976"/>
                <a:gd name="csX6" fmla="*/ 24998 w 93517"/>
                <a:gd name="csY6" fmla="*/ 31639 h 183976"/>
                <a:gd name="csX7" fmla="*/ 4160 w 93517"/>
                <a:gd name="csY7" fmla="*/ 116711 h 183976"/>
                <a:gd name="csX8" fmla="*/ 94 w 93517"/>
                <a:gd name="csY8" fmla="*/ 143068 h 183976"/>
                <a:gd name="csX9" fmla="*/ 32368 w 93517"/>
                <a:gd name="csY9" fmla="*/ 184039 h 183976"/>
                <a:gd name="csX10" fmla="*/ 93612 w 93517"/>
                <a:gd name="csY10" fmla="*/ 107578 h 183976"/>
                <a:gd name="csX11" fmla="*/ 59813 w 93517"/>
                <a:gd name="csY11" fmla="*/ 65824 h 183976"/>
                <a:gd name="csX12" fmla="*/ 30081 w 93517"/>
                <a:gd name="csY12" fmla="*/ 81482 h 183976"/>
                <a:gd name="csX13" fmla="*/ 48886 w 93517"/>
                <a:gd name="csY13" fmla="*/ 2933 h 183976"/>
                <a:gd name="csX14" fmla="*/ 24998 w 93517"/>
                <a:gd name="csY14" fmla="*/ 101576 h 183976"/>
                <a:gd name="csX15" fmla="*/ 28810 w 93517"/>
                <a:gd name="csY15" fmla="*/ 92442 h 183976"/>
                <a:gd name="csX16" fmla="*/ 59305 w 93517"/>
                <a:gd name="csY16" fmla="*/ 71565 h 183976"/>
                <a:gd name="csX17" fmla="*/ 75315 w 93517"/>
                <a:gd name="csY17" fmla="*/ 96096 h 183976"/>
                <a:gd name="csX18" fmla="*/ 62354 w 93517"/>
                <a:gd name="csY18" fmla="*/ 151419 h 183976"/>
                <a:gd name="csX19" fmla="*/ 32368 w 93517"/>
                <a:gd name="csY19" fmla="*/ 178298 h 183976"/>
                <a:gd name="csX20" fmla="*/ 15342 w 93517"/>
                <a:gd name="csY20" fmla="*/ 151941 h 183976"/>
                <a:gd name="csX21" fmla="*/ 19408 w 93517"/>
                <a:gd name="csY21" fmla="*/ 125584 h 183976"/>
                <a:gd name="csX22" fmla="*/ 24998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86" y="2933"/>
                  </a:moveTo>
                  <a:cubicBezTo>
                    <a:pt x="48886" y="2672"/>
                    <a:pt x="48886" y="63"/>
                    <a:pt x="45582" y="63"/>
                  </a:cubicBezTo>
                  <a:cubicBezTo>
                    <a:pt x="39738" y="63"/>
                    <a:pt x="21187" y="2150"/>
                    <a:pt x="14579" y="2672"/>
                  </a:cubicBezTo>
                  <a:cubicBezTo>
                    <a:pt x="12546" y="2933"/>
                    <a:pt x="9751" y="3194"/>
                    <a:pt x="9751" y="7892"/>
                  </a:cubicBezTo>
                  <a:cubicBezTo>
                    <a:pt x="9751" y="11023"/>
                    <a:pt x="12038" y="11023"/>
                    <a:pt x="15850" y="11023"/>
                  </a:cubicBezTo>
                  <a:cubicBezTo>
                    <a:pt x="28048" y="11023"/>
                    <a:pt x="28556" y="12850"/>
                    <a:pt x="28556" y="15459"/>
                  </a:cubicBezTo>
                  <a:cubicBezTo>
                    <a:pt x="28556" y="17286"/>
                    <a:pt x="26269" y="26159"/>
                    <a:pt x="24998" y="31639"/>
                  </a:cubicBezTo>
                  <a:lnTo>
                    <a:pt x="4160" y="116711"/>
                  </a:lnTo>
                  <a:cubicBezTo>
                    <a:pt x="1111" y="129759"/>
                    <a:pt x="94" y="133935"/>
                    <a:pt x="94" y="143068"/>
                  </a:cubicBezTo>
                  <a:cubicBezTo>
                    <a:pt x="94" y="167859"/>
                    <a:pt x="13563" y="184039"/>
                    <a:pt x="32368" y="184039"/>
                  </a:cubicBezTo>
                  <a:cubicBezTo>
                    <a:pt x="62354" y="184039"/>
                    <a:pt x="93612" y="145156"/>
                    <a:pt x="93612" y="107578"/>
                  </a:cubicBezTo>
                  <a:cubicBezTo>
                    <a:pt x="93612" y="83831"/>
                    <a:pt x="80143" y="65824"/>
                    <a:pt x="59813" y="65824"/>
                  </a:cubicBezTo>
                  <a:cubicBezTo>
                    <a:pt x="48124" y="65824"/>
                    <a:pt x="37705" y="73392"/>
                    <a:pt x="30081" y="81482"/>
                  </a:cubicBezTo>
                  <a:lnTo>
                    <a:pt x="48886" y="2933"/>
                  </a:lnTo>
                  <a:close/>
                  <a:moveTo>
                    <a:pt x="24998" y="101576"/>
                  </a:moveTo>
                  <a:cubicBezTo>
                    <a:pt x="26523" y="95835"/>
                    <a:pt x="26523" y="95313"/>
                    <a:pt x="28810" y="92442"/>
                  </a:cubicBezTo>
                  <a:cubicBezTo>
                    <a:pt x="41262" y="75480"/>
                    <a:pt x="52698" y="71565"/>
                    <a:pt x="59305" y="71565"/>
                  </a:cubicBezTo>
                  <a:cubicBezTo>
                    <a:pt x="68453" y="71565"/>
                    <a:pt x="75315" y="79394"/>
                    <a:pt x="75315" y="96096"/>
                  </a:cubicBezTo>
                  <a:cubicBezTo>
                    <a:pt x="75315" y="111492"/>
                    <a:pt x="66929" y="141503"/>
                    <a:pt x="62354" y="151419"/>
                  </a:cubicBezTo>
                  <a:cubicBezTo>
                    <a:pt x="53968" y="168903"/>
                    <a:pt x="42279" y="178298"/>
                    <a:pt x="32368" y="178298"/>
                  </a:cubicBezTo>
                  <a:cubicBezTo>
                    <a:pt x="23728" y="178298"/>
                    <a:pt x="15342" y="171252"/>
                    <a:pt x="15342" y="151941"/>
                  </a:cubicBezTo>
                  <a:cubicBezTo>
                    <a:pt x="15342" y="146983"/>
                    <a:pt x="15342" y="142024"/>
                    <a:pt x="19408" y="125584"/>
                  </a:cubicBezTo>
                  <a:lnTo>
                    <a:pt x="24998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1941117-DD64-54C9-1FB1-65E34C9D6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88804" y="3415188"/>
              <a:ext cx="64750" cy="121293"/>
            </a:xfrm>
            <a:custGeom>
              <a:avLst/>
              <a:gdLst>
                <a:gd name="csX0" fmla="*/ 40301 w 64750"/>
                <a:gd name="csY0" fmla="*/ 5179 h 121293"/>
                <a:gd name="csX1" fmla="*/ 34964 w 64750"/>
                <a:gd name="csY1" fmla="*/ 64 h 121293"/>
                <a:gd name="csX2" fmla="*/ 99 w 64750"/>
                <a:gd name="csY2" fmla="*/ 11755 h 121293"/>
                <a:gd name="csX3" fmla="*/ 99 w 64750"/>
                <a:gd name="csY3" fmla="*/ 18331 h 121293"/>
                <a:gd name="csX4" fmla="*/ 25892 w 64750"/>
                <a:gd name="csY4" fmla="*/ 13217 h 121293"/>
                <a:gd name="csX5" fmla="*/ 25892 w 64750"/>
                <a:gd name="csY5" fmla="*/ 106379 h 121293"/>
                <a:gd name="csX6" fmla="*/ 8103 w 64750"/>
                <a:gd name="csY6" fmla="*/ 114782 h 121293"/>
                <a:gd name="csX7" fmla="*/ 1344 w 64750"/>
                <a:gd name="csY7" fmla="*/ 114782 h 121293"/>
                <a:gd name="csX8" fmla="*/ 1344 w 64750"/>
                <a:gd name="csY8" fmla="*/ 121358 h 121293"/>
                <a:gd name="csX9" fmla="*/ 33008 w 64750"/>
                <a:gd name="csY9" fmla="*/ 120627 h 121293"/>
                <a:gd name="csX10" fmla="*/ 64849 w 64750"/>
                <a:gd name="csY10" fmla="*/ 121358 h 121293"/>
                <a:gd name="csX11" fmla="*/ 64849 w 64750"/>
                <a:gd name="csY11" fmla="*/ 114782 h 121293"/>
                <a:gd name="csX12" fmla="*/ 58089 w 64750"/>
                <a:gd name="csY12" fmla="*/ 114782 h 121293"/>
                <a:gd name="csX13" fmla="*/ 40301 w 64750"/>
                <a:gd name="csY13" fmla="*/ 106379 h 121293"/>
                <a:gd name="csX14" fmla="*/ 40301 w 64750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750" h="121293">
                  <a:moveTo>
                    <a:pt x="40301" y="5179"/>
                  </a:moveTo>
                  <a:cubicBezTo>
                    <a:pt x="40301" y="247"/>
                    <a:pt x="39945" y="64"/>
                    <a:pt x="34964" y="64"/>
                  </a:cubicBezTo>
                  <a:cubicBezTo>
                    <a:pt x="23580" y="11573"/>
                    <a:pt x="7392" y="11755"/>
                    <a:pt x="99" y="11755"/>
                  </a:cubicBezTo>
                  <a:lnTo>
                    <a:pt x="99" y="18331"/>
                  </a:lnTo>
                  <a:cubicBezTo>
                    <a:pt x="4368" y="18331"/>
                    <a:pt x="16108" y="18331"/>
                    <a:pt x="25892" y="13217"/>
                  </a:cubicBezTo>
                  <a:lnTo>
                    <a:pt x="25892" y="106379"/>
                  </a:lnTo>
                  <a:cubicBezTo>
                    <a:pt x="25892" y="112407"/>
                    <a:pt x="25892" y="114782"/>
                    <a:pt x="8103" y="114782"/>
                  </a:cubicBezTo>
                  <a:lnTo>
                    <a:pt x="1344" y="114782"/>
                  </a:lnTo>
                  <a:lnTo>
                    <a:pt x="1344" y="121358"/>
                  </a:lnTo>
                  <a:cubicBezTo>
                    <a:pt x="4546" y="121175"/>
                    <a:pt x="26426" y="120627"/>
                    <a:pt x="33008" y="120627"/>
                  </a:cubicBezTo>
                  <a:cubicBezTo>
                    <a:pt x="38522" y="120627"/>
                    <a:pt x="60936" y="121175"/>
                    <a:pt x="64849" y="121358"/>
                  </a:cubicBezTo>
                  <a:lnTo>
                    <a:pt x="64849" y="114782"/>
                  </a:lnTo>
                  <a:lnTo>
                    <a:pt x="58089" y="114782"/>
                  </a:lnTo>
                  <a:cubicBezTo>
                    <a:pt x="40301" y="114782"/>
                    <a:pt x="40301" y="112407"/>
                    <a:pt x="40301" y="106379"/>
                  </a:cubicBezTo>
                  <a:lnTo>
                    <a:pt x="40301" y="5179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E4EBC94-E296-6B49-C703-5102F906423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95362" y="3316233"/>
              <a:ext cx="93517" cy="183976"/>
            </a:xfrm>
            <a:custGeom>
              <a:avLst/>
              <a:gdLst>
                <a:gd name="csX0" fmla="*/ 48895 w 93517"/>
                <a:gd name="csY0" fmla="*/ 2933 h 183976"/>
                <a:gd name="csX1" fmla="*/ 45591 w 93517"/>
                <a:gd name="csY1" fmla="*/ 63 h 183976"/>
                <a:gd name="csX2" fmla="*/ 14588 w 93517"/>
                <a:gd name="csY2" fmla="*/ 2672 h 183976"/>
                <a:gd name="csX3" fmla="*/ 9760 w 93517"/>
                <a:gd name="csY3" fmla="*/ 7892 h 183976"/>
                <a:gd name="csX4" fmla="*/ 15859 w 93517"/>
                <a:gd name="csY4" fmla="*/ 11023 h 183976"/>
                <a:gd name="csX5" fmla="*/ 28565 w 93517"/>
                <a:gd name="csY5" fmla="*/ 15459 h 183976"/>
                <a:gd name="csX6" fmla="*/ 25007 w 93517"/>
                <a:gd name="csY6" fmla="*/ 31639 h 183976"/>
                <a:gd name="csX7" fmla="*/ 4169 w 93517"/>
                <a:gd name="csY7" fmla="*/ 116711 h 183976"/>
                <a:gd name="csX8" fmla="*/ 103 w 93517"/>
                <a:gd name="csY8" fmla="*/ 143068 h 183976"/>
                <a:gd name="csX9" fmla="*/ 32377 w 93517"/>
                <a:gd name="csY9" fmla="*/ 184039 h 183976"/>
                <a:gd name="csX10" fmla="*/ 93620 w 93517"/>
                <a:gd name="csY10" fmla="*/ 107578 h 183976"/>
                <a:gd name="csX11" fmla="*/ 59822 w 93517"/>
                <a:gd name="csY11" fmla="*/ 65824 h 183976"/>
                <a:gd name="csX12" fmla="*/ 30090 w 93517"/>
                <a:gd name="csY12" fmla="*/ 81482 h 183976"/>
                <a:gd name="csX13" fmla="*/ 48895 w 93517"/>
                <a:gd name="csY13" fmla="*/ 2933 h 183976"/>
                <a:gd name="csX14" fmla="*/ 25007 w 93517"/>
                <a:gd name="csY14" fmla="*/ 101576 h 183976"/>
                <a:gd name="csX15" fmla="*/ 28819 w 93517"/>
                <a:gd name="csY15" fmla="*/ 92442 h 183976"/>
                <a:gd name="csX16" fmla="*/ 59314 w 93517"/>
                <a:gd name="csY16" fmla="*/ 71565 h 183976"/>
                <a:gd name="csX17" fmla="*/ 75324 w 93517"/>
                <a:gd name="csY17" fmla="*/ 96096 h 183976"/>
                <a:gd name="csX18" fmla="*/ 62363 w 93517"/>
                <a:gd name="csY18" fmla="*/ 151419 h 183976"/>
                <a:gd name="csX19" fmla="*/ 32377 w 93517"/>
                <a:gd name="csY19" fmla="*/ 178298 h 183976"/>
                <a:gd name="csX20" fmla="*/ 15350 w 93517"/>
                <a:gd name="csY20" fmla="*/ 151941 h 183976"/>
                <a:gd name="csX21" fmla="*/ 19416 w 93517"/>
                <a:gd name="csY21" fmla="*/ 125584 h 183976"/>
                <a:gd name="csX22" fmla="*/ 25007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95" y="2933"/>
                  </a:moveTo>
                  <a:cubicBezTo>
                    <a:pt x="48895" y="2672"/>
                    <a:pt x="48895" y="63"/>
                    <a:pt x="45591" y="63"/>
                  </a:cubicBezTo>
                  <a:cubicBezTo>
                    <a:pt x="39746" y="63"/>
                    <a:pt x="21195" y="2150"/>
                    <a:pt x="14588" y="2672"/>
                  </a:cubicBezTo>
                  <a:cubicBezTo>
                    <a:pt x="12555" y="2933"/>
                    <a:pt x="9760" y="3194"/>
                    <a:pt x="9760" y="7892"/>
                  </a:cubicBezTo>
                  <a:cubicBezTo>
                    <a:pt x="9760" y="11023"/>
                    <a:pt x="12047" y="11023"/>
                    <a:pt x="15859" y="11023"/>
                  </a:cubicBezTo>
                  <a:cubicBezTo>
                    <a:pt x="28057" y="11023"/>
                    <a:pt x="28565" y="12850"/>
                    <a:pt x="28565" y="15459"/>
                  </a:cubicBezTo>
                  <a:cubicBezTo>
                    <a:pt x="28565" y="17286"/>
                    <a:pt x="26278" y="26159"/>
                    <a:pt x="25007" y="31639"/>
                  </a:cubicBezTo>
                  <a:lnTo>
                    <a:pt x="4169" y="116711"/>
                  </a:lnTo>
                  <a:cubicBezTo>
                    <a:pt x="1120" y="129759"/>
                    <a:pt x="103" y="133935"/>
                    <a:pt x="103" y="143068"/>
                  </a:cubicBezTo>
                  <a:cubicBezTo>
                    <a:pt x="103" y="167859"/>
                    <a:pt x="13572" y="184039"/>
                    <a:pt x="32377" y="184039"/>
                  </a:cubicBezTo>
                  <a:cubicBezTo>
                    <a:pt x="62363" y="184039"/>
                    <a:pt x="93620" y="145156"/>
                    <a:pt x="93620" y="107578"/>
                  </a:cubicBezTo>
                  <a:cubicBezTo>
                    <a:pt x="93620" y="83831"/>
                    <a:pt x="80152" y="65824"/>
                    <a:pt x="59822" y="65824"/>
                  </a:cubicBezTo>
                  <a:cubicBezTo>
                    <a:pt x="48132" y="65824"/>
                    <a:pt x="37713" y="73392"/>
                    <a:pt x="30090" y="81482"/>
                  </a:cubicBezTo>
                  <a:lnTo>
                    <a:pt x="48895" y="2933"/>
                  </a:lnTo>
                  <a:close/>
                  <a:moveTo>
                    <a:pt x="25007" y="101576"/>
                  </a:moveTo>
                  <a:cubicBezTo>
                    <a:pt x="26532" y="95835"/>
                    <a:pt x="26532" y="95313"/>
                    <a:pt x="28819" y="92442"/>
                  </a:cubicBezTo>
                  <a:cubicBezTo>
                    <a:pt x="41271" y="75480"/>
                    <a:pt x="52707" y="71565"/>
                    <a:pt x="59314" y="71565"/>
                  </a:cubicBezTo>
                  <a:cubicBezTo>
                    <a:pt x="68462" y="71565"/>
                    <a:pt x="75324" y="79394"/>
                    <a:pt x="75324" y="96096"/>
                  </a:cubicBezTo>
                  <a:cubicBezTo>
                    <a:pt x="75324" y="111492"/>
                    <a:pt x="66937" y="141503"/>
                    <a:pt x="62363" y="151419"/>
                  </a:cubicBezTo>
                  <a:cubicBezTo>
                    <a:pt x="53977" y="168903"/>
                    <a:pt x="42287" y="178298"/>
                    <a:pt x="32377" y="178298"/>
                  </a:cubicBezTo>
                  <a:cubicBezTo>
                    <a:pt x="23736" y="178298"/>
                    <a:pt x="15350" y="171252"/>
                    <a:pt x="15350" y="151941"/>
                  </a:cubicBezTo>
                  <a:cubicBezTo>
                    <a:pt x="15350" y="146983"/>
                    <a:pt x="15350" y="142024"/>
                    <a:pt x="19416" y="125584"/>
                  </a:cubicBezTo>
                  <a:lnTo>
                    <a:pt x="25007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F9AE4AA-F7E4-4E4F-78B5-0FD372A779E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03686" y="3415188"/>
              <a:ext cx="78625" cy="121293"/>
            </a:xfrm>
            <a:custGeom>
              <a:avLst/>
              <a:gdLst>
                <a:gd name="csX0" fmla="*/ 78733 w 78625"/>
                <a:gd name="csY0" fmla="*/ 88112 h 121293"/>
                <a:gd name="csX1" fmla="*/ 72685 w 78625"/>
                <a:gd name="csY1" fmla="*/ 88112 h 121293"/>
                <a:gd name="csX2" fmla="*/ 68060 w 78625"/>
                <a:gd name="csY2" fmla="*/ 104735 h 121293"/>
                <a:gd name="csX3" fmla="*/ 50449 w 78625"/>
                <a:gd name="csY3" fmla="*/ 105831 h 121293"/>
                <a:gd name="csX4" fmla="*/ 17718 w 78625"/>
                <a:gd name="csY4" fmla="*/ 105831 h 121293"/>
                <a:gd name="csX5" fmla="*/ 53295 w 78625"/>
                <a:gd name="csY5" fmla="*/ 75142 h 121293"/>
                <a:gd name="csX6" fmla="*/ 78733 w 78625"/>
                <a:gd name="csY6" fmla="*/ 35685 h 121293"/>
                <a:gd name="csX7" fmla="*/ 37108 w 78625"/>
                <a:gd name="csY7" fmla="*/ 64 h 121293"/>
                <a:gd name="csX8" fmla="*/ 107 w 78625"/>
                <a:gd name="csY8" fmla="*/ 32762 h 121293"/>
                <a:gd name="csX9" fmla="*/ 9535 w 78625"/>
                <a:gd name="csY9" fmla="*/ 42992 h 121293"/>
                <a:gd name="csX10" fmla="*/ 18963 w 78625"/>
                <a:gd name="csY10" fmla="*/ 33310 h 121293"/>
                <a:gd name="csX11" fmla="*/ 8468 w 78625"/>
                <a:gd name="csY11" fmla="*/ 23629 h 121293"/>
                <a:gd name="csX12" fmla="*/ 34439 w 78625"/>
                <a:gd name="csY12" fmla="*/ 6640 h 121293"/>
                <a:gd name="csX13" fmla="*/ 61478 w 78625"/>
                <a:gd name="csY13" fmla="*/ 35685 h 121293"/>
                <a:gd name="csX14" fmla="*/ 44757 w 78625"/>
                <a:gd name="csY14" fmla="*/ 70758 h 121293"/>
                <a:gd name="csX15" fmla="*/ 1886 w 78625"/>
                <a:gd name="csY15" fmla="*/ 114234 h 121293"/>
                <a:gd name="csX16" fmla="*/ 107 w 78625"/>
                <a:gd name="csY16" fmla="*/ 121358 h 121293"/>
                <a:gd name="csX17" fmla="*/ 73396 w 78625"/>
                <a:gd name="csY17" fmla="*/ 121358 h 121293"/>
                <a:gd name="csX18" fmla="*/ 78733 w 78625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21293">
                  <a:moveTo>
                    <a:pt x="78733" y="88112"/>
                  </a:moveTo>
                  <a:lnTo>
                    <a:pt x="72685" y="88112"/>
                  </a:lnTo>
                  <a:cubicBezTo>
                    <a:pt x="72151" y="92131"/>
                    <a:pt x="70372" y="102908"/>
                    <a:pt x="68060" y="104735"/>
                  </a:cubicBezTo>
                  <a:cubicBezTo>
                    <a:pt x="66637" y="105831"/>
                    <a:pt x="52940" y="105831"/>
                    <a:pt x="50449" y="105831"/>
                  </a:cubicBezTo>
                  <a:lnTo>
                    <a:pt x="17718" y="105831"/>
                  </a:lnTo>
                  <a:cubicBezTo>
                    <a:pt x="36396" y="88842"/>
                    <a:pt x="42622" y="83728"/>
                    <a:pt x="53295" y="75142"/>
                  </a:cubicBezTo>
                  <a:cubicBezTo>
                    <a:pt x="66459" y="64365"/>
                    <a:pt x="78733" y="53039"/>
                    <a:pt x="78733" y="35685"/>
                  </a:cubicBezTo>
                  <a:cubicBezTo>
                    <a:pt x="78733" y="13582"/>
                    <a:pt x="59877" y="64"/>
                    <a:pt x="37108" y="64"/>
                  </a:cubicBezTo>
                  <a:cubicBezTo>
                    <a:pt x="15050" y="64"/>
                    <a:pt x="107" y="15957"/>
                    <a:pt x="107" y="32762"/>
                  </a:cubicBezTo>
                  <a:cubicBezTo>
                    <a:pt x="107" y="42079"/>
                    <a:pt x="7756" y="42992"/>
                    <a:pt x="9535" y="42992"/>
                  </a:cubicBezTo>
                  <a:cubicBezTo>
                    <a:pt x="13805" y="42992"/>
                    <a:pt x="18963" y="39887"/>
                    <a:pt x="18963" y="33310"/>
                  </a:cubicBezTo>
                  <a:cubicBezTo>
                    <a:pt x="18963" y="30022"/>
                    <a:pt x="17718" y="23629"/>
                    <a:pt x="8468" y="23629"/>
                  </a:cubicBezTo>
                  <a:cubicBezTo>
                    <a:pt x="13982" y="10659"/>
                    <a:pt x="26079" y="6640"/>
                    <a:pt x="34439" y="6640"/>
                  </a:cubicBezTo>
                  <a:cubicBezTo>
                    <a:pt x="52228" y="6640"/>
                    <a:pt x="61478" y="20889"/>
                    <a:pt x="61478" y="35685"/>
                  </a:cubicBezTo>
                  <a:cubicBezTo>
                    <a:pt x="61478" y="51578"/>
                    <a:pt x="50449" y="64182"/>
                    <a:pt x="44757" y="70758"/>
                  </a:cubicBezTo>
                  <a:lnTo>
                    <a:pt x="1886" y="114234"/>
                  </a:lnTo>
                  <a:cubicBezTo>
                    <a:pt x="107" y="115878"/>
                    <a:pt x="107" y="116243"/>
                    <a:pt x="107" y="121358"/>
                  </a:cubicBezTo>
                  <a:lnTo>
                    <a:pt x="73396" y="121358"/>
                  </a:lnTo>
                  <a:lnTo>
                    <a:pt x="78733" y="88112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A1A6477-80A3-8579-6690-330FF3C4756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70690" y="3418268"/>
              <a:ext cx="26937" cy="27661"/>
            </a:xfrm>
            <a:custGeom>
              <a:avLst/>
              <a:gdLst>
                <a:gd name="csX0" fmla="*/ 27050 w 26937"/>
                <a:gd name="csY0" fmla="*/ 13894 h 27661"/>
                <a:gd name="csX1" fmla="*/ 13582 w 26937"/>
                <a:gd name="csY1" fmla="*/ 63 h 27661"/>
                <a:gd name="csX2" fmla="*/ 113 w 26937"/>
                <a:gd name="csY2" fmla="*/ 13894 h 27661"/>
                <a:gd name="csX3" fmla="*/ 13582 w 26937"/>
                <a:gd name="csY3" fmla="*/ 27724 h 27661"/>
                <a:gd name="csX4" fmla="*/ 27050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0" y="13894"/>
                  </a:moveTo>
                  <a:cubicBezTo>
                    <a:pt x="27050" y="6326"/>
                    <a:pt x="20952" y="63"/>
                    <a:pt x="13582" y="63"/>
                  </a:cubicBezTo>
                  <a:cubicBezTo>
                    <a:pt x="6212" y="63"/>
                    <a:pt x="113" y="6326"/>
                    <a:pt x="113" y="13894"/>
                  </a:cubicBezTo>
                  <a:cubicBezTo>
                    <a:pt x="113" y="21461"/>
                    <a:pt x="6212" y="27724"/>
                    <a:pt x="13582" y="27724"/>
                  </a:cubicBezTo>
                  <a:cubicBezTo>
                    <a:pt x="20952" y="27724"/>
                    <a:pt x="27050" y="21461"/>
                    <a:pt x="27050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9557B690-14F6-981B-39D2-07A8DEAC699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83633" y="3418268"/>
              <a:ext cx="26937" cy="27661"/>
            </a:xfrm>
            <a:custGeom>
              <a:avLst/>
              <a:gdLst>
                <a:gd name="csX0" fmla="*/ 27055 w 26937"/>
                <a:gd name="csY0" fmla="*/ 13894 h 27661"/>
                <a:gd name="csX1" fmla="*/ 13586 w 26937"/>
                <a:gd name="csY1" fmla="*/ 63 h 27661"/>
                <a:gd name="csX2" fmla="*/ 118 w 26937"/>
                <a:gd name="csY2" fmla="*/ 13894 h 27661"/>
                <a:gd name="csX3" fmla="*/ 13586 w 26937"/>
                <a:gd name="csY3" fmla="*/ 27724 h 27661"/>
                <a:gd name="csX4" fmla="*/ 27055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5" y="13894"/>
                  </a:moveTo>
                  <a:cubicBezTo>
                    <a:pt x="27055" y="6326"/>
                    <a:pt x="20956" y="63"/>
                    <a:pt x="13586" y="63"/>
                  </a:cubicBezTo>
                  <a:cubicBezTo>
                    <a:pt x="6217" y="63"/>
                    <a:pt x="118" y="6326"/>
                    <a:pt x="118" y="13894"/>
                  </a:cubicBezTo>
                  <a:cubicBezTo>
                    <a:pt x="118" y="21461"/>
                    <a:pt x="6217" y="27724"/>
                    <a:pt x="13586" y="27724"/>
                  </a:cubicBezTo>
                  <a:cubicBezTo>
                    <a:pt x="20956" y="27724"/>
                    <a:pt x="27055" y="21461"/>
                    <a:pt x="27055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85C1502D-FE65-D335-6F95-21A2736B602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96575" y="3418268"/>
              <a:ext cx="26937" cy="27661"/>
            </a:xfrm>
            <a:custGeom>
              <a:avLst/>
              <a:gdLst>
                <a:gd name="csX0" fmla="*/ 27059 w 26937"/>
                <a:gd name="csY0" fmla="*/ 13894 h 27661"/>
                <a:gd name="csX1" fmla="*/ 13591 w 26937"/>
                <a:gd name="csY1" fmla="*/ 63 h 27661"/>
                <a:gd name="csX2" fmla="*/ 122 w 26937"/>
                <a:gd name="csY2" fmla="*/ 13894 h 27661"/>
                <a:gd name="csX3" fmla="*/ 13591 w 26937"/>
                <a:gd name="csY3" fmla="*/ 27724 h 27661"/>
                <a:gd name="csX4" fmla="*/ 27059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9" y="13894"/>
                  </a:moveTo>
                  <a:cubicBezTo>
                    <a:pt x="27059" y="6326"/>
                    <a:pt x="20960" y="63"/>
                    <a:pt x="13591" y="63"/>
                  </a:cubicBezTo>
                  <a:cubicBezTo>
                    <a:pt x="6221" y="63"/>
                    <a:pt x="122" y="6326"/>
                    <a:pt x="122" y="13894"/>
                  </a:cubicBezTo>
                  <a:cubicBezTo>
                    <a:pt x="122" y="21461"/>
                    <a:pt x="6221" y="27724"/>
                    <a:pt x="13591" y="27724"/>
                  </a:cubicBezTo>
                  <a:cubicBezTo>
                    <a:pt x="20960" y="27724"/>
                    <a:pt x="27059" y="21461"/>
                    <a:pt x="27059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3DED616-52C9-94FC-CFD7-0B14E74BC02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99607" y="3316233"/>
              <a:ext cx="93517" cy="183976"/>
            </a:xfrm>
            <a:custGeom>
              <a:avLst/>
              <a:gdLst>
                <a:gd name="csX0" fmla="*/ 48918 w 93517"/>
                <a:gd name="csY0" fmla="*/ 2933 h 183976"/>
                <a:gd name="csX1" fmla="*/ 45615 w 93517"/>
                <a:gd name="csY1" fmla="*/ 63 h 183976"/>
                <a:gd name="csX2" fmla="*/ 14612 w 93517"/>
                <a:gd name="csY2" fmla="*/ 2672 h 183976"/>
                <a:gd name="csX3" fmla="*/ 9783 w 93517"/>
                <a:gd name="csY3" fmla="*/ 7892 h 183976"/>
                <a:gd name="csX4" fmla="*/ 15882 w 93517"/>
                <a:gd name="csY4" fmla="*/ 11023 h 183976"/>
                <a:gd name="csX5" fmla="*/ 28589 w 93517"/>
                <a:gd name="csY5" fmla="*/ 15459 h 183976"/>
                <a:gd name="csX6" fmla="*/ 25031 w 93517"/>
                <a:gd name="csY6" fmla="*/ 31639 h 183976"/>
                <a:gd name="csX7" fmla="*/ 4193 w 93517"/>
                <a:gd name="csY7" fmla="*/ 116711 h 183976"/>
                <a:gd name="csX8" fmla="*/ 127 w 93517"/>
                <a:gd name="csY8" fmla="*/ 143068 h 183976"/>
                <a:gd name="csX9" fmla="*/ 32400 w 93517"/>
                <a:gd name="csY9" fmla="*/ 184039 h 183976"/>
                <a:gd name="csX10" fmla="*/ 93644 w 93517"/>
                <a:gd name="csY10" fmla="*/ 107578 h 183976"/>
                <a:gd name="csX11" fmla="*/ 59846 w 93517"/>
                <a:gd name="csY11" fmla="*/ 65824 h 183976"/>
                <a:gd name="csX12" fmla="*/ 30113 w 93517"/>
                <a:gd name="csY12" fmla="*/ 81482 h 183976"/>
                <a:gd name="csX13" fmla="*/ 48918 w 93517"/>
                <a:gd name="csY13" fmla="*/ 2933 h 183976"/>
                <a:gd name="csX14" fmla="*/ 25031 w 93517"/>
                <a:gd name="csY14" fmla="*/ 101576 h 183976"/>
                <a:gd name="csX15" fmla="*/ 28843 w 93517"/>
                <a:gd name="csY15" fmla="*/ 92442 h 183976"/>
                <a:gd name="csX16" fmla="*/ 59337 w 93517"/>
                <a:gd name="csY16" fmla="*/ 71565 h 183976"/>
                <a:gd name="csX17" fmla="*/ 75347 w 93517"/>
                <a:gd name="csY17" fmla="*/ 96096 h 183976"/>
                <a:gd name="csX18" fmla="*/ 62387 w 93517"/>
                <a:gd name="csY18" fmla="*/ 151419 h 183976"/>
                <a:gd name="csX19" fmla="*/ 32400 w 93517"/>
                <a:gd name="csY19" fmla="*/ 178298 h 183976"/>
                <a:gd name="csX20" fmla="*/ 15374 w 93517"/>
                <a:gd name="csY20" fmla="*/ 151941 h 183976"/>
                <a:gd name="csX21" fmla="*/ 19440 w 93517"/>
                <a:gd name="csY21" fmla="*/ 125584 h 183976"/>
                <a:gd name="csX22" fmla="*/ 2503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918" y="2933"/>
                  </a:moveTo>
                  <a:cubicBezTo>
                    <a:pt x="48918" y="2672"/>
                    <a:pt x="48918" y="63"/>
                    <a:pt x="45615" y="63"/>
                  </a:cubicBezTo>
                  <a:cubicBezTo>
                    <a:pt x="39770" y="63"/>
                    <a:pt x="21219" y="2150"/>
                    <a:pt x="14612" y="2672"/>
                  </a:cubicBezTo>
                  <a:cubicBezTo>
                    <a:pt x="12579" y="2933"/>
                    <a:pt x="9783" y="3194"/>
                    <a:pt x="9783" y="7892"/>
                  </a:cubicBezTo>
                  <a:cubicBezTo>
                    <a:pt x="9783" y="11023"/>
                    <a:pt x="12070" y="11023"/>
                    <a:pt x="15882" y="11023"/>
                  </a:cubicBezTo>
                  <a:cubicBezTo>
                    <a:pt x="28080" y="11023"/>
                    <a:pt x="28589" y="12850"/>
                    <a:pt x="28589" y="15459"/>
                  </a:cubicBezTo>
                  <a:cubicBezTo>
                    <a:pt x="28589" y="17286"/>
                    <a:pt x="26301" y="26159"/>
                    <a:pt x="25031" y="31639"/>
                  </a:cubicBezTo>
                  <a:lnTo>
                    <a:pt x="4193" y="116711"/>
                  </a:lnTo>
                  <a:cubicBezTo>
                    <a:pt x="1143" y="129759"/>
                    <a:pt x="127" y="133935"/>
                    <a:pt x="127" y="143068"/>
                  </a:cubicBezTo>
                  <a:cubicBezTo>
                    <a:pt x="127" y="167859"/>
                    <a:pt x="13595" y="184039"/>
                    <a:pt x="32400" y="184039"/>
                  </a:cubicBezTo>
                  <a:cubicBezTo>
                    <a:pt x="62387" y="184039"/>
                    <a:pt x="93644" y="145156"/>
                    <a:pt x="93644" y="107578"/>
                  </a:cubicBezTo>
                  <a:cubicBezTo>
                    <a:pt x="93644" y="83831"/>
                    <a:pt x="80176" y="65824"/>
                    <a:pt x="59846" y="65824"/>
                  </a:cubicBezTo>
                  <a:cubicBezTo>
                    <a:pt x="48156" y="65824"/>
                    <a:pt x="37737" y="73392"/>
                    <a:pt x="30113" y="81482"/>
                  </a:cubicBezTo>
                  <a:lnTo>
                    <a:pt x="48918" y="2933"/>
                  </a:lnTo>
                  <a:close/>
                  <a:moveTo>
                    <a:pt x="25031" y="101576"/>
                  </a:moveTo>
                  <a:cubicBezTo>
                    <a:pt x="26556" y="95835"/>
                    <a:pt x="26556" y="95313"/>
                    <a:pt x="28843" y="92442"/>
                  </a:cubicBezTo>
                  <a:cubicBezTo>
                    <a:pt x="41295" y="75480"/>
                    <a:pt x="52730" y="71565"/>
                    <a:pt x="59337" y="71565"/>
                  </a:cubicBezTo>
                  <a:cubicBezTo>
                    <a:pt x="68486" y="71565"/>
                    <a:pt x="75347" y="79394"/>
                    <a:pt x="75347" y="96096"/>
                  </a:cubicBezTo>
                  <a:cubicBezTo>
                    <a:pt x="75347" y="111492"/>
                    <a:pt x="66961" y="141503"/>
                    <a:pt x="62387" y="151419"/>
                  </a:cubicBezTo>
                  <a:cubicBezTo>
                    <a:pt x="54001" y="168903"/>
                    <a:pt x="42311" y="178298"/>
                    <a:pt x="32400" y="178298"/>
                  </a:cubicBezTo>
                  <a:cubicBezTo>
                    <a:pt x="23760" y="178298"/>
                    <a:pt x="15374" y="171252"/>
                    <a:pt x="15374" y="151941"/>
                  </a:cubicBezTo>
                  <a:cubicBezTo>
                    <a:pt x="15374" y="146983"/>
                    <a:pt x="15374" y="142024"/>
                    <a:pt x="19440" y="125584"/>
                  </a:cubicBezTo>
                  <a:lnTo>
                    <a:pt x="2503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FD3C2F9-DD53-4909-7CAD-F3CFD7F92AA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05086" y="3455924"/>
              <a:ext cx="108688" cy="82384"/>
            </a:xfrm>
            <a:custGeom>
              <a:avLst/>
              <a:gdLst>
                <a:gd name="csX0" fmla="*/ 13472 w 108688"/>
                <a:gd name="csY0" fmla="*/ 69114 h 82384"/>
                <a:gd name="csX1" fmla="*/ 11694 w 108688"/>
                <a:gd name="csY1" fmla="*/ 76604 h 82384"/>
                <a:gd name="csX2" fmla="*/ 17742 w 108688"/>
                <a:gd name="csY2" fmla="*/ 82449 h 82384"/>
                <a:gd name="csX3" fmla="*/ 24679 w 108688"/>
                <a:gd name="csY3" fmla="*/ 78430 h 82384"/>
                <a:gd name="csX4" fmla="*/ 27881 w 108688"/>
                <a:gd name="csY4" fmla="*/ 67105 h 82384"/>
                <a:gd name="csX5" fmla="*/ 31795 w 108688"/>
                <a:gd name="csY5" fmla="*/ 50664 h 82384"/>
                <a:gd name="csX6" fmla="*/ 34819 w 108688"/>
                <a:gd name="csY6" fmla="*/ 38425 h 82384"/>
                <a:gd name="csX7" fmla="*/ 42290 w 108688"/>
                <a:gd name="csY7" fmla="*/ 21985 h 82384"/>
                <a:gd name="csX8" fmla="*/ 68973 w 108688"/>
                <a:gd name="csY8" fmla="*/ 5179 h 82384"/>
                <a:gd name="csX9" fmla="*/ 79468 w 108688"/>
                <a:gd name="csY9" fmla="*/ 17966 h 82384"/>
                <a:gd name="csX10" fmla="*/ 68973 w 108688"/>
                <a:gd name="csY10" fmla="*/ 56875 h 82384"/>
                <a:gd name="csX11" fmla="*/ 66305 w 108688"/>
                <a:gd name="csY11" fmla="*/ 66739 h 82384"/>
                <a:gd name="csX12" fmla="*/ 83204 w 108688"/>
                <a:gd name="csY12" fmla="*/ 82449 h 82384"/>
                <a:gd name="csX13" fmla="*/ 108820 w 108688"/>
                <a:gd name="csY13" fmla="*/ 54500 h 82384"/>
                <a:gd name="csX14" fmla="*/ 105973 w 108688"/>
                <a:gd name="csY14" fmla="*/ 52126 h 82384"/>
                <a:gd name="csX15" fmla="*/ 102593 w 108688"/>
                <a:gd name="csY15" fmla="*/ 55231 h 82384"/>
                <a:gd name="csX16" fmla="*/ 83738 w 108688"/>
                <a:gd name="csY16" fmla="*/ 77334 h 82384"/>
                <a:gd name="csX17" fmla="*/ 79290 w 108688"/>
                <a:gd name="csY17" fmla="*/ 70941 h 82384"/>
                <a:gd name="csX18" fmla="*/ 83382 w 108688"/>
                <a:gd name="csY18" fmla="*/ 56144 h 82384"/>
                <a:gd name="csX19" fmla="*/ 92810 w 108688"/>
                <a:gd name="csY19" fmla="*/ 20889 h 82384"/>
                <a:gd name="csX20" fmla="*/ 69685 w 108688"/>
                <a:gd name="csY20" fmla="*/ 64 h 82384"/>
                <a:gd name="csX21" fmla="*/ 39622 w 108688"/>
                <a:gd name="csY21" fmla="*/ 16687 h 82384"/>
                <a:gd name="csX22" fmla="*/ 20588 w 108688"/>
                <a:gd name="csY22" fmla="*/ 64 h 82384"/>
                <a:gd name="csX23" fmla="*/ 6535 w 108688"/>
                <a:gd name="csY23" fmla="*/ 9929 h 82384"/>
                <a:gd name="csX24" fmla="*/ 131 w 108688"/>
                <a:gd name="csY24" fmla="*/ 28013 h 82384"/>
                <a:gd name="csX25" fmla="*/ 3155 w 108688"/>
                <a:gd name="csY25" fmla="*/ 30388 h 82384"/>
                <a:gd name="csX26" fmla="*/ 7069 w 108688"/>
                <a:gd name="csY26" fmla="*/ 24908 h 82384"/>
                <a:gd name="csX27" fmla="*/ 20054 w 108688"/>
                <a:gd name="csY27" fmla="*/ 5179 h 82384"/>
                <a:gd name="csX28" fmla="*/ 25924 w 108688"/>
                <a:gd name="csY28" fmla="*/ 14130 h 82384"/>
                <a:gd name="csX29" fmla="*/ 23078 w 108688"/>
                <a:gd name="csY29" fmla="*/ 29292 h 82384"/>
                <a:gd name="csX30" fmla="*/ 19165 w 108688"/>
                <a:gd name="csY30" fmla="*/ 45732 h 82384"/>
                <a:gd name="csX31" fmla="*/ 13472 w 108688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688" h="82384">
                  <a:moveTo>
                    <a:pt x="13472" y="69114"/>
                  </a:moveTo>
                  <a:cubicBezTo>
                    <a:pt x="12761" y="71489"/>
                    <a:pt x="11694" y="76056"/>
                    <a:pt x="11694" y="76604"/>
                  </a:cubicBezTo>
                  <a:cubicBezTo>
                    <a:pt x="11694" y="80622"/>
                    <a:pt x="14896" y="82449"/>
                    <a:pt x="17742" y="82449"/>
                  </a:cubicBezTo>
                  <a:cubicBezTo>
                    <a:pt x="20944" y="82449"/>
                    <a:pt x="23790" y="80074"/>
                    <a:pt x="24679" y="78430"/>
                  </a:cubicBezTo>
                  <a:cubicBezTo>
                    <a:pt x="25569" y="76786"/>
                    <a:pt x="26992" y="70941"/>
                    <a:pt x="27881" y="67105"/>
                  </a:cubicBezTo>
                  <a:cubicBezTo>
                    <a:pt x="28771" y="63634"/>
                    <a:pt x="30727" y="55231"/>
                    <a:pt x="31795" y="50664"/>
                  </a:cubicBezTo>
                  <a:cubicBezTo>
                    <a:pt x="32862" y="46645"/>
                    <a:pt x="33929" y="42627"/>
                    <a:pt x="34819" y="38425"/>
                  </a:cubicBezTo>
                  <a:cubicBezTo>
                    <a:pt x="36776" y="30936"/>
                    <a:pt x="37131" y="29474"/>
                    <a:pt x="42290" y="21985"/>
                  </a:cubicBezTo>
                  <a:cubicBezTo>
                    <a:pt x="47271" y="14678"/>
                    <a:pt x="55632" y="5179"/>
                    <a:pt x="68973" y="5179"/>
                  </a:cubicBezTo>
                  <a:cubicBezTo>
                    <a:pt x="79290" y="5179"/>
                    <a:pt x="79468" y="14495"/>
                    <a:pt x="79468" y="17966"/>
                  </a:cubicBezTo>
                  <a:cubicBezTo>
                    <a:pt x="79468" y="28926"/>
                    <a:pt x="71819" y="49203"/>
                    <a:pt x="68973" y="56875"/>
                  </a:cubicBezTo>
                  <a:cubicBezTo>
                    <a:pt x="67016" y="61990"/>
                    <a:pt x="66305" y="63634"/>
                    <a:pt x="66305" y="66739"/>
                  </a:cubicBezTo>
                  <a:cubicBezTo>
                    <a:pt x="66305" y="76421"/>
                    <a:pt x="74132" y="82449"/>
                    <a:pt x="83204" y="82449"/>
                  </a:cubicBezTo>
                  <a:cubicBezTo>
                    <a:pt x="100993" y="82449"/>
                    <a:pt x="108820" y="57240"/>
                    <a:pt x="108820" y="54500"/>
                  </a:cubicBezTo>
                  <a:cubicBezTo>
                    <a:pt x="108820" y="52126"/>
                    <a:pt x="106507" y="52126"/>
                    <a:pt x="105973" y="52126"/>
                  </a:cubicBezTo>
                  <a:cubicBezTo>
                    <a:pt x="103483" y="52126"/>
                    <a:pt x="103305" y="53222"/>
                    <a:pt x="102593" y="55231"/>
                  </a:cubicBezTo>
                  <a:cubicBezTo>
                    <a:pt x="98502" y="69845"/>
                    <a:pt x="90853" y="77334"/>
                    <a:pt x="83738" y="77334"/>
                  </a:cubicBezTo>
                  <a:cubicBezTo>
                    <a:pt x="80002" y="77334"/>
                    <a:pt x="79290" y="74777"/>
                    <a:pt x="79290" y="70941"/>
                  </a:cubicBezTo>
                  <a:cubicBezTo>
                    <a:pt x="79290" y="66739"/>
                    <a:pt x="80180" y="64365"/>
                    <a:pt x="83382" y="56144"/>
                  </a:cubicBezTo>
                  <a:cubicBezTo>
                    <a:pt x="85516" y="50482"/>
                    <a:pt x="92810" y="31118"/>
                    <a:pt x="92810" y="20889"/>
                  </a:cubicBezTo>
                  <a:cubicBezTo>
                    <a:pt x="92810" y="3170"/>
                    <a:pt x="79112" y="64"/>
                    <a:pt x="69685" y="64"/>
                  </a:cubicBezTo>
                  <a:cubicBezTo>
                    <a:pt x="54920" y="64"/>
                    <a:pt x="44958" y="9380"/>
                    <a:pt x="39622" y="16687"/>
                  </a:cubicBezTo>
                  <a:cubicBezTo>
                    <a:pt x="38377" y="4083"/>
                    <a:pt x="27881" y="64"/>
                    <a:pt x="20588" y="64"/>
                  </a:cubicBezTo>
                  <a:cubicBezTo>
                    <a:pt x="12939" y="64"/>
                    <a:pt x="8847" y="5727"/>
                    <a:pt x="6535" y="9929"/>
                  </a:cubicBezTo>
                  <a:cubicBezTo>
                    <a:pt x="2621" y="16687"/>
                    <a:pt x="131" y="27100"/>
                    <a:pt x="131" y="28013"/>
                  </a:cubicBezTo>
                  <a:cubicBezTo>
                    <a:pt x="131" y="30388"/>
                    <a:pt x="2621" y="30388"/>
                    <a:pt x="3155" y="30388"/>
                  </a:cubicBezTo>
                  <a:cubicBezTo>
                    <a:pt x="5645" y="30388"/>
                    <a:pt x="5823" y="29840"/>
                    <a:pt x="7069" y="24908"/>
                  </a:cubicBezTo>
                  <a:cubicBezTo>
                    <a:pt x="9737" y="14130"/>
                    <a:pt x="13117" y="5179"/>
                    <a:pt x="20054" y="5179"/>
                  </a:cubicBezTo>
                  <a:cubicBezTo>
                    <a:pt x="24679" y="5179"/>
                    <a:pt x="25924" y="9198"/>
                    <a:pt x="25924" y="14130"/>
                  </a:cubicBezTo>
                  <a:cubicBezTo>
                    <a:pt x="25924" y="17601"/>
                    <a:pt x="24324" y="24360"/>
                    <a:pt x="23078" y="29292"/>
                  </a:cubicBezTo>
                  <a:cubicBezTo>
                    <a:pt x="21833" y="34224"/>
                    <a:pt x="20054" y="41713"/>
                    <a:pt x="19165" y="45732"/>
                  </a:cubicBezTo>
                  <a:lnTo>
                    <a:pt x="13472" y="6911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2CECA2-1D69-B5C6-8061-58897B202711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913489" y="1260812"/>
            <a:ext cx="631540" cy="67132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8675D0-D979-E851-0C18-C82E4395B049}"/>
              </a:ext>
            </a:extLst>
          </p:cNvPr>
          <p:cNvCxnSpPr>
            <a:cxnSpLocks/>
          </p:cNvCxnSpPr>
          <p:nvPr/>
        </p:nvCxnSpPr>
        <p:spPr>
          <a:xfrm flipH="1">
            <a:off x="8672886" y="1414868"/>
            <a:ext cx="194079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9C14B7-F63F-2C41-E93D-11CF42B43F3A}"/>
              </a:ext>
            </a:extLst>
          </p:cNvPr>
          <p:cNvCxnSpPr>
            <a:cxnSpLocks/>
          </p:cNvCxnSpPr>
          <p:nvPr/>
        </p:nvCxnSpPr>
        <p:spPr>
          <a:xfrm flipH="1">
            <a:off x="4741558" y="1414868"/>
            <a:ext cx="3777105" cy="0"/>
          </a:xfrm>
          <a:prstGeom prst="straightConnector1">
            <a:avLst/>
          </a:prstGeom>
          <a:ln w="19050" cap="sq">
            <a:solidFill>
              <a:srgbClr val="FF000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D1BB4B-C4EF-E177-7873-B9CF5797181B}"/>
              </a:ext>
            </a:extLst>
          </p:cNvPr>
          <p:cNvCxnSpPr>
            <a:cxnSpLocks/>
          </p:cNvCxnSpPr>
          <p:nvPr/>
        </p:nvCxnSpPr>
        <p:spPr>
          <a:xfrm>
            <a:off x="4830400" y="1815549"/>
            <a:ext cx="5892500" cy="0"/>
          </a:xfrm>
          <a:prstGeom prst="straightConnector1">
            <a:avLst/>
          </a:prstGeom>
          <a:ln w="19050" cap="sq">
            <a:solidFill>
              <a:srgbClr val="FF000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3AB9EA-1FC9-05DB-2E25-7208273277DE}"/>
              </a:ext>
            </a:extLst>
          </p:cNvPr>
          <p:cNvCxnSpPr/>
          <p:nvPr/>
        </p:nvCxnSpPr>
        <p:spPr>
          <a:xfrm>
            <a:off x="4229259" y="2108262"/>
            <a:ext cx="0" cy="152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6A3AB6-0CB9-76E1-A835-5FDC2233F827}"/>
              </a:ext>
            </a:extLst>
          </p:cNvPr>
          <p:cNvSpPr txBox="1"/>
          <p:nvPr/>
        </p:nvSpPr>
        <p:spPr>
          <a:xfrm>
            <a:off x="3759498" y="2449408"/>
            <a:ext cx="93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73C9D-DC48-3BDB-FC4E-F01DCC892855}"/>
              </a:ext>
            </a:extLst>
          </p:cNvPr>
          <p:cNvSpPr txBox="1"/>
          <p:nvPr/>
        </p:nvSpPr>
        <p:spPr>
          <a:xfrm>
            <a:off x="7851743" y="3806490"/>
            <a:ext cx="289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RHS Verifier waiting time: </a:t>
            </a:r>
          </a:p>
        </p:txBody>
      </p:sp>
      <p:grpSp>
        <p:nvGrpSpPr>
          <p:cNvPr id="51" name="Group 50" descr="\documentclass{article}&#10;\input{Macros.tex}&#10;\begin{document}&#10;&#10;$\frac{0.7 \times 2}{c}$&#10;\end{document}" title="IguanaTex Shape Display">
            <a:extLst>
              <a:ext uri="{FF2B5EF4-FFF2-40B4-BE49-F238E27FC236}">
                <a16:creationId xmlns:a16="http://schemas.microsoft.com/office/drawing/2014/main" id="{513B3EB0-FD1A-E36B-8704-5BB1CCBD133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843929" y="3772665"/>
            <a:ext cx="870850" cy="534740"/>
            <a:chOff x="4448184" y="3914843"/>
            <a:chExt cx="502262" cy="30841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710AC3-B17E-548C-94F7-917D45FC70C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57066" y="3916969"/>
              <a:ext cx="79255" cy="121160"/>
            </a:xfrm>
            <a:custGeom>
              <a:avLst/>
              <a:gdLst>
                <a:gd name="csX0" fmla="*/ 79334 w 79255"/>
                <a:gd name="csY0" fmla="*/ 61171 h 121160"/>
                <a:gd name="csX1" fmla="*/ 69256 w 79255"/>
                <a:gd name="csY1" fmla="*/ 15293 h 121160"/>
                <a:gd name="csX2" fmla="*/ 39706 w 79255"/>
                <a:gd name="csY2" fmla="*/ 59 h 121160"/>
                <a:gd name="csX3" fmla="*/ 78 w 79255"/>
                <a:gd name="csY3" fmla="*/ 61171 h 121160"/>
                <a:gd name="csX4" fmla="*/ 39706 w 79255"/>
                <a:gd name="csY4" fmla="*/ 121220 h 121160"/>
                <a:gd name="csX5" fmla="*/ 79334 w 79255"/>
                <a:gd name="csY5" fmla="*/ 61171 h 121160"/>
                <a:gd name="csX6" fmla="*/ 39706 w 79255"/>
                <a:gd name="csY6" fmla="*/ 116260 h 121160"/>
                <a:gd name="csX7" fmla="*/ 18013 w 79255"/>
                <a:gd name="csY7" fmla="*/ 96952 h 121160"/>
                <a:gd name="csX8" fmla="*/ 15622 w 79255"/>
                <a:gd name="csY8" fmla="*/ 58868 h 121160"/>
                <a:gd name="csX9" fmla="*/ 18184 w 79255"/>
                <a:gd name="csY9" fmla="*/ 22732 h 121160"/>
                <a:gd name="csX10" fmla="*/ 39706 w 79255"/>
                <a:gd name="csY10" fmla="*/ 5019 h 121160"/>
                <a:gd name="csX11" fmla="*/ 60886 w 79255"/>
                <a:gd name="csY11" fmla="*/ 21138 h 121160"/>
                <a:gd name="csX12" fmla="*/ 63790 w 79255"/>
                <a:gd name="csY12" fmla="*/ 58868 h 121160"/>
                <a:gd name="csX13" fmla="*/ 61569 w 79255"/>
                <a:gd name="csY13" fmla="*/ 96244 h 121160"/>
                <a:gd name="csX14" fmla="*/ 39706 w 79255"/>
                <a:gd name="csY14" fmla="*/ 116260 h 121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9255" h="121160">
                  <a:moveTo>
                    <a:pt x="79334" y="61171"/>
                  </a:moveTo>
                  <a:cubicBezTo>
                    <a:pt x="79334" y="41686"/>
                    <a:pt x="77113" y="27692"/>
                    <a:pt x="69256" y="15293"/>
                  </a:cubicBezTo>
                  <a:cubicBezTo>
                    <a:pt x="63961" y="7144"/>
                    <a:pt x="53370" y="59"/>
                    <a:pt x="39706" y="59"/>
                  </a:cubicBezTo>
                  <a:cubicBezTo>
                    <a:pt x="78" y="59"/>
                    <a:pt x="78" y="48417"/>
                    <a:pt x="78" y="61171"/>
                  </a:cubicBezTo>
                  <a:cubicBezTo>
                    <a:pt x="78" y="73924"/>
                    <a:pt x="78" y="121220"/>
                    <a:pt x="39706" y="121220"/>
                  </a:cubicBezTo>
                  <a:cubicBezTo>
                    <a:pt x="79334" y="121220"/>
                    <a:pt x="79334" y="73924"/>
                    <a:pt x="79334" y="61171"/>
                  </a:cubicBezTo>
                  <a:close/>
                  <a:moveTo>
                    <a:pt x="39706" y="116260"/>
                  </a:moveTo>
                  <a:cubicBezTo>
                    <a:pt x="31848" y="116260"/>
                    <a:pt x="21429" y="111477"/>
                    <a:pt x="18013" y="96952"/>
                  </a:cubicBezTo>
                  <a:cubicBezTo>
                    <a:pt x="15622" y="86501"/>
                    <a:pt x="15622" y="71976"/>
                    <a:pt x="15622" y="58868"/>
                  </a:cubicBezTo>
                  <a:cubicBezTo>
                    <a:pt x="15622" y="45937"/>
                    <a:pt x="15622" y="32475"/>
                    <a:pt x="18184" y="22732"/>
                  </a:cubicBezTo>
                  <a:cubicBezTo>
                    <a:pt x="21771" y="8738"/>
                    <a:pt x="32703" y="5019"/>
                    <a:pt x="39706" y="5019"/>
                  </a:cubicBezTo>
                  <a:cubicBezTo>
                    <a:pt x="48929" y="5019"/>
                    <a:pt x="57812" y="10864"/>
                    <a:pt x="60886" y="21138"/>
                  </a:cubicBezTo>
                  <a:cubicBezTo>
                    <a:pt x="63619" y="30703"/>
                    <a:pt x="63790" y="43457"/>
                    <a:pt x="63790" y="58868"/>
                  </a:cubicBezTo>
                  <a:cubicBezTo>
                    <a:pt x="63790" y="71976"/>
                    <a:pt x="63790" y="85084"/>
                    <a:pt x="61569" y="96244"/>
                  </a:cubicBezTo>
                  <a:cubicBezTo>
                    <a:pt x="58153" y="112363"/>
                    <a:pt x="46538" y="116260"/>
                    <a:pt x="39706" y="116260"/>
                  </a:cubicBezTo>
                  <a:close/>
                </a:path>
              </a:pathLst>
            </a:custGeom>
            <a:solidFill>
              <a:srgbClr val="FF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6BFB26-07E4-281A-0282-D49DFB4406E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64582" y="4014216"/>
              <a:ext cx="19643" cy="20370"/>
            </a:xfrm>
            <a:custGeom>
              <a:avLst/>
              <a:gdLst>
                <a:gd name="csX0" fmla="*/ 19725 w 19643"/>
                <a:gd name="csY0" fmla="*/ 10333 h 20370"/>
                <a:gd name="csX1" fmla="*/ 9989 w 19643"/>
                <a:gd name="csY1" fmla="*/ 59 h 20370"/>
                <a:gd name="csX2" fmla="*/ 82 w 19643"/>
                <a:gd name="csY2" fmla="*/ 10156 h 20370"/>
                <a:gd name="csX3" fmla="*/ 9818 w 19643"/>
                <a:gd name="csY3" fmla="*/ 20429 h 20370"/>
                <a:gd name="csX4" fmla="*/ 19725 w 19643"/>
                <a:gd name="csY4" fmla="*/ 10333 h 203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9643" h="20370">
                  <a:moveTo>
                    <a:pt x="19725" y="10333"/>
                  </a:moveTo>
                  <a:cubicBezTo>
                    <a:pt x="19725" y="3956"/>
                    <a:pt x="14601" y="59"/>
                    <a:pt x="9989" y="59"/>
                  </a:cubicBezTo>
                  <a:cubicBezTo>
                    <a:pt x="4352" y="59"/>
                    <a:pt x="82" y="4842"/>
                    <a:pt x="82" y="10156"/>
                  </a:cubicBezTo>
                  <a:cubicBezTo>
                    <a:pt x="82" y="16532"/>
                    <a:pt x="5206" y="20429"/>
                    <a:pt x="9818" y="20429"/>
                  </a:cubicBezTo>
                  <a:cubicBezTo>
                    <a:pt x="15455" y="20429"/>
                    <a:pt x="19725" y="15647"/>
                    <a:pt x="19725" y="10333"/>
                  </a:cubicBezTo>
                  <a:close/>
                </a:path>
              </a:pathLst>
            </a:custGeom>
            <a:solidFill>
              <a:srgbClr val="FF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DA90A7A-73C8-4AA7-3204-925DEEF670D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615361" y="3914843"/>
              <a:ext cx="81134" cy="123286"/>
            </a:xfrm>
            <a:custGeom>
              <a:avLst/>
              <a:gdLst>
                <a:gd name="csX0" fmla="*/ 79511 w 81134"/>
                <a:gd name="csY0" fmla="*/ 12813 h 123286"/>
                <a:gd name="csX1" fmla="*/ 81219 w 81134"/>
                <a:gd name="csY1" fmla="*/ 5727 h 123286"/>
                <a:gd name="csX2" fmla="*/ 36467 w 81134"/>
                <a:gd name="csY2" fmla="*/ 5727 h 123286"/>
                <a:gd name="csX3" fmla="*/ 21606 w 81134"/>
                <a:gd name="csY3" fmla="*/ 5019 h 123286"/>
                <a:gd name="csX4" fmla="*/ 11870 w 81134"/>
                <a:gd name="csY4" fmla="*/ 59 h 123286"/>
                <a:gd name="csX5" fmla="*/ 6063 w 81134"/>
                <a:gd name="csY5" fmla="*/ 59 h 123286"/>
                <a:gd name="csX6" fmla="*/ 84 w 81134"/>
                <a:gd name="csY6" fmla="*/ 37966 h 123286"/>
                <a:gd name="csX7" fmla="*/ 5892 w 81134"/>
                <a:gd name="csY7" fmla="*/ 37966 h 123286"/>
                <a:gd name="csX8" fmla="*/ 10674 w 81134"/>
                <a:gd name="csY8" fmla="*/ 21847 h 123286"/>
                <a:gd name="csX9" fmla="*/ 28439 w 81134"/>
                <a:gd name="csY9" fmla="*/ 20784 h 123286"/>
                <a:gd name="csX10" fmla="*/ 65675 w 81134"/>
                <a:gd name="csY10" fmla="*/ 20784 h 123286"/>
                <a:gd name="csX11" fmla="*/ 47911 w 81134"/>
                <a:gd name="csY11" fmla="*/ 44166 h 123286"/>
                <a:gd name="csX12" fmla="*/ 23485 w 81134"/>
                <a:gd name="csY12" fmla="*/ 113249 h 123286"/>
                <a:gd name="csX13" fmla="*/ 31513 w 81134"/>
                <a:gd name="csY13" fmla="*/ 123345 h 123286"/>
                <a:gd name="csX14" fmla="*/ 39712 w 81134"/>
                <a:gd name="csY14" fmla="*/ 113071 h 123286"/>
                <a:gd name="csX15" fmla="*/ 39712 w 81134"/>
                <a:gd name="csY15" fmla="*/ 105986 h 123286"/>
                <a:gd name="csX16" fmla="*/ 53889 w 81134"/>
                <a:gd name="csY16" fmla="*/ 46291 h 123286"/>
                <a:gd name="csX17" fmla="*/ 79511 w 81134"/>
                <a:gd name="csY17" fmla="*/ 12813 h 1232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1134" h="123286">
                  <a:moveTo>
                    <a:pt x="79511" y="12813"/>
                  </a:moveTo>
                  <a:cubicBezTo>
                    <a:pt x="81219" y="10687"/>
                    <a:pt x="81219" y="10333"/>
                    <a:pt x="81219" y="5727"/>
                  </a:cubicBezTo>
                  <a:lnTo>
                    <a:pt x="36467" y="5727"/>
                  </a:lnTo>
                  <a:cubicBezTo>
                    <a:pt x="29634" y="5727"/>
                    <a:pt x="27755" y="5550"/>
                    <a:pt x="21606" y="5019"/>
                  </a:cubicBezTo>
                  <a:cubicBezTo>
                    <a:pt x="12724" y="4310"/>
                    <a:pt x="12383" y="3070"/>
                    <a:pt x="11870" y="59"/>
                  </a:cubicBezTo>
                  <a:lnTo>
                    <a:pt x="6063" y="59"/>
                  </a:lnTo>
                  <a:lnTo>
                    <a:pt x="84" y="37966"/>
                  </a:lnTo>
                  <a:lnTo>
                    <a:pt x="5892" y="37966"/>
                  </a:lnTo>
                  <a:cubicBezTo>
                    <a:pt x="6233" y="35309"/>
                    <a:pt x="7941" y="23618"/>
                    <a:pt x="10674" y="21847"/>
                  </a:cubicBezTo>
                  <a:cubicBezTo>
                    <a:pt x="12041" y="20784"/>
                    <a:pt x="25876" y="20784"/>
                    <a:pt x="28439" y="20784"/>
                  </a:cubicBezTo>
                  <a:lnTo>
                    <a:pt x="65675" y="20784"/>
                  </a:lnTo>
                  <a:cubicBezTo>
                    <a:pt x="60209" y="28223"/>
                    <a:pt x="51498" y="39206"/>
                    <a:pt x="47911" y="44166"/>
                  </a:cubicBezTo>
                  <a:cubicBezTo>
                    <a:pt x="25535" y="74633"/>
                    <a:pt x="23485" y="102798"/>
                    <a:pt x="23485" y="113249"/>
                  </a:cubicBezTo>
                  <a:cubicBezTo>
                    <a:pt x="23485" y="115197"/>
                    <a:pt x="23485" y="123345"/>
                    <a:pt x="31513" y="123345"/>
                  </a:cubicBezTo>
                  <a:cubicBezTo>
                    <a:pt x="39712" y="123345"/>
                    <a:pt x="39712" y="115374"/>
                    <a:pt x="39712" y="113071"/>
                  </a:cubicBezTo>
                  <a:lnTo>
                    <a:pt x="39712" y="105986"/>
                  </a:lnTo>
                  <a:cubicBezTo>
                    <a:pt x="39712" y="71622"/>
                    <a:pt x="46544" y="55857"/>
                    <a:pt x="53889" y="46291"/>
                  </a:cubicBezTo>
                  <a:lnTo>
                    <a:pt x="79511" y="12813"/>
                  </a:lnTo>
                  <a:close/>
                </a:path>
              </a:pathLst>
            </a:custGeom>
            <a:solidFill>
              <a:srgbClr val="FF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9308C85-A60C-AB77-2A0C-6161019456B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31076" y="3942831"/>
              <a:ext cx="91553" cy="94767"/>
            </a:xfrm>
            <a:custGeom>
              <a:avLst/>
              <a:gdLst>
                <a:gd name="csX0" fmla="*/ 89251 w 91553"/>
                <a:gd name="csY0" fmla="*/ 8738 h 94767"/>
                <a:gd name="csX1" fmla="*/ 91642 w 91553"/>
                <a:gd name="csY1" fmla="*/ 4487 h 94767"/>
                <a:gd name="csX2" fmla="*/ 87543 w 91553"/>
                <a:gd name="csY2" fmla="*/ 59 h 94767"/>
                <a:gd name="csX3" fmla="*/ 83272 w 91553"/>
                <a:gd name="csY3" fmla="*/ 2716 h 94767"/>
                <a:gd name="csX4" fmla="*/ 45865 w 91553"/>
                <a:gd name="csY4" fmla="*/ 41331 h 94767"/>
                <a:gd name="csX5" fmla="*/ 8287 w 91553"/>
                <a:gd name="csY5" fmla="*/ 2539 h 94767"/>
                <a:gd name="csX6" fmla="*/ 4358 w 91553"/>
                <a:gd name="csY6" fmla="*/ 59 h 94767"/>
                <a:gd name="csX7" fmla="*/ 88 w 91553"/>
                <a:gd name="csY7" fmla="*/ 4487 h 94767"/>
                <a:gd name="csX8" fmla="*/ 2650 w 91553"/>
                <a:gd name="csY8" fmla="*/ 8738 h 94767"/>
                <a:gd name="csX9" fmla="*/ 39887 w 91553"/>
                <a:gd name="csY9" fmla="*/ 47354 h 94767"/>
                <a:gd name="csX10" fmla="*/ 2650 w 91553"/>
                <a:gd name="csY10" fmla="*/ 85970 h 94767"/>
                <a:gd name="csX11" fmla="*/ 88 w 91553"/>
                <a:gd name="csY11" fmla="*/ 90398 h 94767"/>
                <a:gd name="csX12" fmla="*/ 4358 w 91553"/>
                <a:gd name="csY12" fmla="*/ 94826 h 94767"/>
                <a:gd name="csX13" fmla="*/ 8287 w 91553"/>
                <a:gd name="csY13" fmla="*/ 92347 h 94767"/>
                <a:gd name="csX14" fmla="*/ 45865 w 91553"/>
                <a:gd name="csY14" fmla="*/ 53554 h 94767"/>
                <a:gd name="csX15" fmla="*/ 84810 w 91553"/>
                <a:gd name="csY15" fmla="*/ 93941 h 94767"/>
                <a:gd name="csX16" fmla="*/ 87543 w 91553"/>
                <a:gd name="csY16" fmla="*/ 94826 h 94767"/>
                <a:gd name="csX17" fmla="*/ 91642 w 91553"/>
                <a:gd name="csY17" fmla="*/ 90398 h 94767"/>
                <a:gd name="csX18" fmla="*/ 90788 w 91553"/>
                <a:gd name="csY18" fmla="*/ 88095 h 94767"/>
                <a:gd name="csX19" fmla="*/ 51843 w 91553"/>
                <a:gd name="csY19" fmla="*/ 47531 h 94767"/>
                <a:gd name="csX20" fmla="*/ 89251 w 91553"/>
                <a:gd name="csY20" fmla="*/ 8738 h 947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91553" h="94767">
                  <a:moveTo>
                    <a:pt x="89251" y="8738"/>
                  </a:moveTo>
                  <a:cubicBezTo>
                    <a:pt x="91130" y="6790"/>
                    <a:pt x="91642" y="5727"/>
                    <a:pt x="91642" y="4487"/>
                  </a:cubicBezTo>
                  <a:cubicBezTo>
                    <a:pt x="91642" y="1653"/>
                    <a:pt x="89422" y="59"/>
                    <a:pt x="87543" y="59"/>
                  </a:cubicBezTo>
                  <a:cubicBezTo>
                    <a:pt x="85835" y="59"/>
                    <a:pt x="85322" y="590"/>
                    <a:pt x="83272" y="2716"/>
                  </a:cubicBezTo>
                  <a:lnTo>
                    <a:pt x="45865" y="41331"/>
                  </a:lnTo>
                  <a:lnTo>
                    <a:pt x="8287" y="2539"/>
                  </a:lnTo>
                  <a:cubicBezTo>
                    <a:pt x="6579" y="767"/>
                    <a:pt x="5896" y="59"/>
                    <a:pt x="4358" y="59"/>
                  </a:cubicBezTo>
                  <a:cubicBezTo>
                    <a:pt x="1967" y="59"/>
                    <a:pt x="88" y="2007"/>
                    <a:pt x="88" y="4487"/>
                  </a:cubicBezTo>
                  <a:cubicBezTo>
                    <a:pt x="88" y="6081"/>
                    <a:pt x="601" y="6613"/>
                    <a:pt x="2650" y="8738"/>
                  </a:cubicBezTo>
                  <a:lnTo>
                    <a:pt x="39887" y="47354"/>
                  </a:lnTo>
                  <a:lnTo>
                    <a:pt x="2650" y="85970"/>
                  </a:lnTo>
                  <a:cubicBezTo>
                    <a:pt x="259" y="88450"/>
                    <a:pt x="88" y="89335"/>
                    <a:pt x="88" y="90398"/>
                  </a:cubicBezTo>
                  <a:cubicBezTo>
                    <a:pt x="88" y="92878"/>
                    <a:pt x="1967" y="94826"/>
                    <a:pt x="4358" y="94826"/>
                  </a:cubicBezTo>
                  <a:cubicBezTo>
                    <a:pt x="5896" y="94826"/>
                    <a:pt x="6408" y="94295"/>
                    <a:pt x="8287" y="92347"/>
                  </a:cubicBezTo>
                  <a:lnTo>
                    <a:pt x="45865" y="53554"/>
                  </a:lnTo>
                  <a:lnTo>
                    <a:pt x="84810" y="93941"/>
                  </a:lnTo>
                  <a:cubicBezTo>
                    <a:pt x="85664" y="94472"/>
                    <a:pt x="86518" y="94826"/>
                    <a:pt x="87543" y="94826"/>
                  </a:cubicBezTo>
                  <a:cubicBezTo>
                    <a:pt x="89422" y="94826"/>
                    <a:pt x="91642" y="93232"/>
                    <a:pt x="91642" y="90398"/>
                  </a:cubicBezTo>
                  <a:cubicBezTo>
                    <a:pt x="91642" y="88981"/>
                    <a:pt x="91300" y="88627"/>
                    <a:pt x="90788" y="88095"/>
                  </a:cubicBezTo>
                  <a:cubicBezTo>
                    <a:pt x="90446" y="87387"/>
                    <a:pt x="57309" y="53022"/>
                    <a:pt x="51843" y="47531"/>
                  </a:cubicBezTo>
                  <a:lnTo>
                    <a:pt x="89251" y="8738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995103-0AA6-8A1B-D7CC-5606A71E3AE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63942" y="3916969"/>
              <a:ext cx="75497" cy="117618"/>
            </a:xfrm>
            <a:custGeom>
              <a:avLst/>
              <a:gdLst>
                <a:gd name="csX0" fmla="*/ 75592 w 75497"/>
                <a:gd name="csY0" fmla="*/ 85438 h 117618"/>
                <a:gd name="csX1" fmla="*/ 69785 w 75497"/>
                <a:gd name="csY1" fmla="*/ 85438 h 117618"/>
                <a:gd name="csX2" fmla="*/ 65344 w 75497"/>
                <a:gd name="csY2" fmla="*/ 101558 h 117618"/>
                <a:gd name="csX3" fmla="*/ 48434 w 75497"/>
                <a:gd name="csY3" fmla="*/ 102620 h 117618"/>
                <a:gd name="csX4" fmla="*/ 17005 w 75497"/>
                <a:gd name="csY4" fmla="*/ 102620 h 117618"/>
                <a:gd name="csX5" fmla="*/ 51166 w 75497"/>
                <a:gd name="csY5" fmla="*/ 72862 h 117618"/>
                <a:gd name="csX6" fmla="*/ 75592 w 75497"/>
                <a:gd name="csY6" fmla="*/ 34600 h 117618"/>
                <a:gd name="csX7" fmla="*/ 35623 w 75497"/>
                <a:gd name="csY7" fmla="*/ 59 h 117618"/>
                <a:gd name="csX8" fmla="*/ 94 w 75497"/>
                <a:gd name="csY8" fmla="*/ 31766 h 117618"/>
                <a:gd name="csX9" fmla="*/ 9147 w 75497"/>
                <a:gd name="csY9" fmla="*/ 41686 h 117618"/>
                <a:gd name="csX10" fmla="*/ 18200 w 75497"/>
                <a:gd name="csY10" fmla="*/ 32298 h 117618"/>
                <a:gd name="csX11" fmla="*/ 8122 w 75497"/>
                <a:gd name="csY11" fmla="*/ 22909 h 117618"/>
                <a:gd name="csX12" fmla="*/ 33061 w 75497"/>
                <a:gd name="csY12" fmla="*/ 6436 h 117618"/>
                <a:gd name="csX13" fmla="*/ 59024 w 75497"/>
                <a:gd name="csY13" fmla="*/ 34600 h 117618"/>
                <a:gd name="csX14" fmla="*/ 42968 w 75497"/>
                <a:gd name="csY14" fmla="*/ 68610 h 117618"/>
                <a:gd name="csX15" fmla="*/ 1803 w 75497"/>
                <a:gd name="csY15" fmla="*/ 110769 h 117618"/>
                <a:gd name="csX16" fmla="*/ 94 w 75497"/>
                <a:gd name="csY16" fmla="*/ 117677 h 117618"/>
                <a:gd name="csX17" fmla="*/ 70468 w 75497"/>
                <a:gd name="csY17" fmla="*/ 117677 h 117618"/>
                <a:gd name="csX18" fmla="*/ 75592 w 75497"/>
                <a:gd name="csY18" fmla="*/ 85438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5497" h="117618">
                  <a:moveTo>
                    <a:pt x="75592" y="85438"/>
                  </a:moveTo>
                  <a:lnTo>
                    <a:pt x="69785" y="85438"/>
                  </a:lnTo>
                  <a:cubicBezTo>
                    <a:pt x="69272" y="89335"/>
                    <a:pt x="67564" y="99786"/>
                    <a:pt x="65344" y="101558"/>
                  </a:cubicBezTo>
                  <a:cubicBezTo>
                    <a:pt x="63977" y="102620"/>
                    <a:pt x="50825" y="102620"/>
                    <a:pt x="48434" y="102620"/>
                  </a:cubicBezTo>
                  <a:lnTo>
                    <a:pt x="17005" y="102620"/>
                  </a:lnTo>
                  <a:cubicBezTo>
                    <a:pt x="34940" y="86147"/>
                    <a:pt x="40918" y="81187"/>
                    <a:pt x="51166" y="72862"/>
                  </a:cubicBezTo>
                  <a:cubicBezTo>
                    <a:pt x="63806" y="62411"/>
                    <a:pt x="75592" y="51428"/>
                    <a:pt x="75592" y="34600"/>
                  </a:cubicBezTo>
                  <a:cubicBezTo>
                    <a:pt x="75592" y="13167"/>
                    <a:pt x="57486" y="59"/>
                    <a:pt x="35623" y="59"/>
                  </a:cubicBezTo>
                  <a:cubicBezTo>
                    <a:pt x="14442" y="59"/>
                    <a:pt x="94" y="15470"/>
                    <a:pt x="94" y="31766"/>
                  </a:cubicBezTo>
                  <a:cubicBezTo>
                    <a:pt x="94" y="40800"/>
                    <a:pt x="7439" y="41686"/>
                    <a:pt x="9147" y="41686"/>
                  </a:cubicBezTo>
                  <a:cubicBezTo>
                    <a:pt x="13247" y="41686"/>
                    <a:pt x="18200" y="38674"/>
                    <a:pt x="18200" y="32298"/>
                  </a:cubicBezTo>
                  <a:cubicBezTo>
                    <a:pt x="18200" y="29109"/>
                    <a:pt x="17005" y="22909"/>
                    <a:pt x="8122" y="22909"/>
                  </a:cubicBezTo>
                  <a:cubicBezTo>
                    <a:pt x="13418" y="10333"/>
                    <a:pt x="25033" y="6436"/>
                    <a:pt x="33061" y="6436"/>
                  </a:cubicBezTo>
                  <a:cubicBezTo>
                    <a:pt x="50142" y="6436"/>
                    <a:pt x="59024" y="20252"/>
                    <a:pt x="59024" y="34600"/>
                  </a:cubicBezTo>
                  <a:cubicBezTo>
                    <a:pt x="59024" y="50011"/>
                    <a:pt x="48434" y="62233"/>
                    <a:pt x="42968" y="68610"/>
                  </a:cubicBezTo>
                  <a:lnTo>
                    <a:pt x="1803" y="110769"/>
                  </a:lnTo>
                  <a:cubicBezTo>
                    <a:pt x="94" y="112363"/>
                    <a:pt x="94" y="112717"/>
                    <a:pt x="94" y="117677"/>
                  </a:cubicBezTo>
                  <a:lnTo>
                    <a:pt x="70468" y="117677"/>
                  </a:lnTo>
                  <a:lnTo>
                    <a:pt x="75592" y="85438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2A92F32-C41D-367F-7436-986C7069C95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48184" y="4065897"/>
              <a:ext cx="502262" cy="10121"/>
            </a:xfrm>
            <a:prstGeom prst="rect">
              <a:avLst/>
            </a:pr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B9153B-EC20-2A4E-FC49-F4FEB180EA4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66304" y="4143366"/>
              <a:ext cx="73960" cy="79888"/>
            </a:xfrm>
            <a:custGeom>
              <a:avLst/>
              <a:gdLst>
                <a:gd name="csX0" fmla="*/ 64311 w 73960"/>
                <a:gd name="csY0" fmla="*/ 10340 h 79888"/>
                <a:gd name="csX1" fmla="*/ 55599 w 73960"/>
                <a:gd name="csY1" fmla="*/ 20260 h 79888"/>
                <a:gd name="csX2" fmla="*/ 62261 w 73960"/>
                <a:gd name="csY2" fmla="*/ 26814 h 79888"/>
                <a:gd name="csX3" fmla="*/ 71997 w 73960"/>
                <a:gd name="csY3" fmla="*/ 15477 h 79888"/>
                <a:gd name="csX4" fmla="*/ 49450 w 73960"/>
                <a:gd name="csY4" fmla="*/ 66 h 79888"/>
                <a:gd name="csX5" fmla="*/ 86 w 73960"/>
                <a:gd name="csY5" fmla="*/ 49133 h 79888"/>
                <a:gd name="csX6" fmla="*/ 31686 w 73960"/>
                <a:gd name="csY6" fmla="*/ 79954 h 79888"/>
                <a:gd name="csX7" fmla="*/ 74047 w 73960"/>
                <a:gd name="csY7" fmla="*/ 59938 h 79888"/>
                <a:gd name="csX8" fmla="*/ 71143 w 73960"/>
                <a:gd name="csY8" fmla="*/ 56927 h 79888"/>
                <a:gd name="csX9" fmla="*/ 68410 w 73960"/>
                <a:gd name="csY9" fmla="*/ 58698 h 79888"/>
                <a:gd name="csX10" fmla="*/ 32028 w 73960"/>
                <a:gd name="csY10" fmla="*/ 74995 h 79888"/>
                <a:gd name="csX11" fmla="*/ 14264 w 73960"/>
                <a:gd name="csY11" fmla="*/ 55333 h 79888"/>
                <a:gd name="csX12" fmla="*/ 25537 w 73960"/>
                <a:gd name="csY12" fmla="*/ 18665 h 79888"/>
                <a:gd name="csX13" fmla="*/ 49450 w 73960"/>
                <a:gd name="csY13" fmla="*/ 5026 h 79888"/>
                <a:gd name="csX14" fmla="*/ 64311 w 73960"/>
                <a:gd name="csY14" fmla="*/ 10340 h 79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3960" h="79888">
                  <a:moveTo>
                    <a:pt x="64311" y="10340"/>
                  </a:moveTo>
                  <a:cubicBezTo>
                    <a:pt x="58162" y="11403"/>
                    <a:pt x="55599" y="16363"/>
                    <a:pt x="55599" y="20260"/>
                  </a:cubicBezTo>
                  <a:cubicBezTo>
                    <a:pt x="55599" y="25042"/>
                    <a:pt x="59186" y="26814"/>
                    <a:pt x="62261" y="26814"/>
                  </a:cubicBezTo>
                  <a:cubicBezTo>
                    <a:pt x="66019" y="26814"/>
                    <a:pt x="71997" y="23980"/>
                    <a:pt x="71997" y="15477"/>
                  </a:cubicBezTo>
                  <a:cubicBezTo>
                    <a:pt x="71997" y="3432"/>
                    <a:pt x="58674" y="66"/>
                    <a:pt x="49450" y="66"/>
                  </a:cubicBezTo>
                  <a:cubicBezTo>
                    <a:pt x="23829" y="66"/>
                    <a:pt x="86" y="24511"/>
                    <a:pt x="86" y="49133"/>
                  </a:cubicBezTo>
                  <a:cubicBezTo>
                    <a:pt x="86" y="64366"/>
                    <a:pt x="10335" y="79954"/>
                    <a:pt x="31686" y="79954"/>
                  </a:cubicBezTo>
                  <a:cubicBezTo>
                    <a:pt x="60553" y="79954"/>
                    <a:pt x="74047" y="62418"/>
                    <a:pt x="74047" y="59938"/>
                  </a:cubicBezTo>
                  <a:cubicBezTo>
                    <a:pt x="74047" y="58875"/>
                    <a:pt x="72510" y="56927"/>
                    <a:pt x="71143" y="56927"/>
                  </a:cubicBezTo>
                  <a:cubicBezTo>
                    <a:pt x="70118" y="56927"/>
                    <a:pt x="69777" y="57281"/>
                    <a:pt x="68410" y="58698"/>
                  </a:cubicBezTo>
                  <a:cubicBezTo>
                    <a:pt x="55087" y="74995"/>
                    <a:pt x="35102" y="74995"/>
                    <a:pt x="32028" y="74995"/>
                  </a:cubicBezTo>
                  <a:cubicBezTo>
                    <a:pt x="19729" y="74995"/>
                    <a:pt x="14264" y="66315"/>
                    <a:pt x="14264" y="55333"/>
                  </a:cubicBezTo>
                  <a:cubicBezTo>
                    <a:pt x="14264" y="50196"/>
                    <a:pt x="16655" y="30888"/>
                    <a:pt x="25537" y="18665"/>
                  </a:cubicBezTo>
                  <a:cubicBezTo>
                    <a:pt x="32028" y="9986"/>
                    <a:pt x="40910" y="5026"/>
                    <a:pt x="49450" y="5026"/>
                  </a:cubicBezTo>
                  <a:cubicBezTo>
                    <a:pt x="51842" y="5026"/>
                    <a:pt x="60040" y="5380"/>
                    <a:pt x="64311" y="10340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36FB2D4-83E9-8AC8-554F-28E139D41051}"/>
              </a:ext>
            </a:extLst>
          </p:cNvPr>
          <p:cNvSpPr txBox="1"/>
          <p:nvPr/>
        </p:nvSpPr>
        <p:spPr>
          <a:xfrm>
            <a:off x="8583178" y="5903382"/>
            <a:ext cx="222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In the honest case:</a:t>
            </a:r>
          </a:p>
        </p:txBody>
      </p:sp>
      <p:grpSp>
        <p:nvGrpSpPr>
          <p:cNvPr id="91" name="Group 90" descr="\documentclass{article}&#10;\input{Macros.tex}&#10;\begin{document}&#10;&#10;$\frac{0.5 \times 2}{c}$&#10;\end{document}" title="IguanaTex Shape Display">
            <a:extLst>
              <a:ext uri="{FF2B5EF4-FFF2-40B4-BE49-F238E27FC236}">
                <a16:creationId xmlns:a16="http://schemas.microsoft.com/office/drawing/2014/main" id="{92013E8A-AA6E-3E16-C0F5-22CD3B786A2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846198" y="5859766"/>
            <a:ext cx="849497" cy="518032"/>
            <a:chOff x="14206752" y="7598242"/>
            <a:chExt cx="886476" cy="54058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32A8251-36C6-F093-1E47-FFA99DB996E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222429" y="7598242"/>
              <a:ext cx="139883" cy="213844"/>
            </a:xfrm>
            <a:custGeom>
              <a:avLst/>
              <a:gdLst>
                <a:gd name="csX0" fmla="*/ 139961 w 139883"/>
                <a:gd name="csY0" fmla="*/ 107919 h 213844"/>
                <a:gd name="csX1" fmla="*/ 122174 w 139883"/>
                <a:gd name="csY1" fmla="*/ 26946 h 213844"/>
                <a:gd name="csX2" fmla="*/ 70020 w 139883"/>
                <a:gd name="csY2" fmla="*/ 59 h 213844"/>
                <a:gd name="csX3" fmla="*/ 78 w 139883"/>
                <a:gd name="csY3" fmla="*/ 107919 h 213844"/>
                <a:gd name="csX4" fmla="*/ 70020 w 139883"/>
                <a:gd name="csY4" fmla="*/ 213903 h 213844"/>
                <a:gd name="csX5" fmla="*/ 139961 w 139883"/>
                <a:gd name="csY5" fmla="*/ 107919 h 213844"/>
                <a:gd name="csX6" fmla="*/ 70020 w 139883"/>
                <a:gd name="csY6" fmla="*/ 205149 h 213844"/>
                <a:gd name="csX7" fmla="*/ 31733 w 139883"/>
                <a:gd name="csY7" fmla="*/ 171072 h 213844"/>
                <a:gd name="csX8" fmla="*/ 27512 w 139883"/>
                <a:gd name="csY8" fmla="*/ 103855 h 213844"/>
                <a:gd name="csX9" fmla="*/ 32034 w 139883"/>
                <a:gd name="csY9" fmla="*/ 40076 h 213844"/>
                <a:gd name="csX10" fmla="*/ 70020 w 139883"/>
                <a:gd name="csY10" fmla="*/ 8813 h 213844"/>
                <a:gd name="csX11" fmla="*/ 107402 w 139883"/>
                <a:gd name="csY11" fmla="*/ 37263 h 213844"/>
                <a:gd name="csX12" fmla="*/ 112527 w 139883"/>
                <a:gd name="csY12" fmla="*/ 103855 h 213844"/>
                <a:gd name="csX13" fmla="*/ 108608 w 139883"/>
                <a:gd name="csY13" fmla="*/ 169821 h 213844"/>
                <a:gd name="csX14" fmla="*/ 70020 w 139883"/>
                <a:gd name="csY14" fmla="*/ 205149 h 2138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9883" h="213844">
                  <a:moveTo>
                    <a:pt x="139961" y="107919"/>
                  </a:moveTo>
                  <a:cubicBezTo>
                    <a:pt x="139961" y="73529"/>
                    <a:pt x="136042" y="48830"/>
                    <a:pt x="122174" y="26946"/>
                  </a:cubicBezTo>
                  <a:cubicBezTo>
                    <a:pt x="112829" y="12564"/>
                    <a:pt x="94137" y="59"/>
                    <a:pt x="70020" y="59"/>
                  </a:cubicBezTo>
                  <a:cubicBezTo>
                    <a:pt x="78" y="59"/>
                    <a:pt x="78" y="85409"/>
                    <a:pt x="78" y="107919"/>
                  </a:cubicBezTo>
                  <a:cubicBezTo>
                    <a:pt x="78" y="130429"/>
                    <a:pt x="78" y="213903"/>
                    <a:pt x="70020" y="213903"/>
                  </a:cubicBezTo>
                  <a:cubicBezTo>
                    <a:pt x="139961" y="213903"/>
                    <a:pt x="139961" y="130429"/>
                    <a:pt x="139961" y="107919"/>
                  </a:cubicBezTo>
                  <a:close/>
                  <a:moveTo>
                    <a:pt x="70020" y="205149"/>
                  </a:moveTo>
                  <a:cubicBezTo>
                    <a:pt x="56152" y="205149"/>
                    <a:pt x="37762" y="196708"/>
                    <a:pt x="31733" y="171072"/>
                  </a:cubicBezTo>
                  <a:cubicBezTo>
                    <a:pt x="27512" y="152626"/>
                    <a:pt x="27512" y="126990"/>
                    <a:pt x="27512" y="103855"/>
                  </a:cubicBezTo>
                  <a:cubicBezTo>
                    <a:pt x="27512" y="81032"/>
                    <a:pt x="27512" y="57272"/>
                    <a:pt x="32034" y="40076"/>
                  </a:cubicBezTo>
                  <a:cubicBezTo>
                    <a:pt x="38365" y="15378"/>
                    <a:pt x="57659" y="8813"/>
                    <a:pt x="70020" y="8813"/>
                  </a:cubicBezTo>
                  <a:cubicBezTo>
                    <a:pt x="86299" y="8813"/>
                    <a:pt x="101976" y="19130"/>
                    <a:pt x="107402" y="37263"/>
                  </a:cubicBezTo>
                  <a:cubicBezTo>
                    <a:pt x="112226" y="54145"/>
                    <a:pt x="112527" y="76655"/>
                    <a:pt x="112527" y="103855"/>
                  </a:cubicBezTo>
                  <a:cubicBezTo>
                    <a:pt x="112527" y="126990"/>
                    <a:pt x="112527" y="150125"/>
                    <a:pt x="108608" y="169821"/>
                  </a:cubicBezTo>
                  <a:cubicBezTo>
                    <a:pt x="102579" y="198271"/>
                    <a:pt x="82079" y="205149"/>
                    <a:pt x="70020" y="205149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BB2366D-8D9F-C854-FE36-E7A3ABE3495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412190" y="7769880"/>
              <a:ext cx="34669" cy="35953"/>
            </a:xfrm>
            <a:custGeom>
              <a:avLst/>
              <a:gdLst>
                <a:gd name="csX0" fmla="*/ 34751 w 34669"/>
                <a:gd name="csY0" fmla="*/ 18192 h 35953"/>
                <a:gd name="csX1" fmla="*/ 17567 w 34669"/>
                <a:gd name="csY1" fmla="*/ 59 h 35953"/>
                <a:gd name="csX2" fmla="*/ 82 w 34669"/>
                <a:gd name="csY2" fmla="*/ 17879 h 35953"/>
                <a:gd name="csX3" fmla="*/ 17266 w 34669"/>
                <a:gd name="csY3" fmla="*/ 36012 h 35953"/>
                <a:gd name="csX4" fmla="*/ 34751 w 34669"/>
                <a:gd name="csY4" fmla="*/ 18192 h 359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4669" h="35953">
                  <a:moveTo>
                    <a:pt x="34751" y="18192"/>
                  </a:moveTo>
                  <a:cubicBezTo>
                    <a:pt x="34751" y="6937"/>
                    <a:pt x="25707" y="59"/>
                    <a:pt x="17567" y="59"/>
                  </a:cubicBezTo>
                  <a:cubicBezTo>
                    <a:pt x="7619" y="59"/>
                    <a:pt x="82" y="8500"/>
                    <a:pt x="82" y="17879"/>
                  </a:cubicBezTo>
                  <a:cubicBezTo>
                    <a:pt x="82" y="29134"/>
                    <a:pt x="9126" y="36012"/>
                    <a:pt x="17266" y="36012"/>
                  </a:cubicBezTo>
                  <a:cubicBezTo>
                    <a:pt x="27214" y="36012"/>
                    <a:pt x="34751" y="27571"/>
                    <a:pt x="34751" y="18192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C6D27DC-A98C-E86C-35EF-EEA6F8F8571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499704" y="7598242"/>
              <a:ext cx="133250" cy="213844"/>
            </a:xfrm>
            <a:custGeom>
              <a:avLst/>
              <a:gdLst>
                <a:gd name="csX0" fmla="*/ 27820 w 133250"/>
                <a:gd name="csY0" fmla="*/ 33198 h 213844"/>
                <a:gd name="csX1" fmla="*/ 57063 w 133250"/>
                <a:gd name="csY1" fmla="*/ 37263 h 213844"/>
                <a:gd name="csX2" fmla="*/ 120372 w 133250"/>
                <a:gd name="csY2" fmla="*/ 4436 h 213844"/>
                <a:gd name="csX3" fmla="*/ 116754 w 133250"/>
                <a:gd name="csY3" fmla="*/ 59 h 213844"/>
                <a:gd name="csX4" fmla="*/ 114342 w 133250"/>
                <a:gd name="csY4" fmla="*/ 997 h 213844"/>
                <a:gd name="csX5" fmla="*/ 68820 w 133250"/>
                <a:gd name="csY5" fmla="*/ 10063 h 213844"/>
                <a:gd name="csX6" fmla="*/ 24805 w 133250"/>
                <a:gd name="csY6" fmla="*/ 1622 h 213844"/>
                <a:gd name="csX7" fmla="*/ 20886 w 133250"/>
                <a:gd name="csY7" fmla="*/ 59 h 213844"/>
                <a:gd name="csX8" fmla="*/ 16967 w 133250"/>
                <a:gd name="csY8" fmla="*/ 8500 h 213844"/>
                <a:gd name="csX9" fmla="*/ 16967 w 133250"/>
                <a:gd name="csY9" fmla="*/ 100728 h 213844"/>
                <a:gd name="csX10" fmla="*/ 21790 w 133250"/>
                <a:gd name="csY10" fmla="*/ 109795 h 213844"/>
                <a:gd name="csX11" fmla="*/ 27820 w 133250"/>
                <a:gd name="csY11" fmla="*/ 105418 h 213844"/>
                <a:gd name="csX12" fmla="*/ 69724 w 133250"/>
                <a:gd name="csY12" fmla="*/ 85722 h 213844"/>
                <a:gd name="csX13" fmla="*/ 97460 w 133250"/>
                <a:gd name="csY13" fmla="*/ 103229 h 213844"/>
                <a:gd name="csX14" fmla="*/ 104695 w 133250"/>
                <a:gd name="csY14" fmla="*/ 143560 h 213844"/>
                <a:gd name="csX15" fmla="*/ 95651 w 133250"/>
                <a:gd name="csY15" fmla="*/ 185141 h 213844"/>
                <a:gd name="csX16" fmla="*/ 60379 w 133250"/>
                <a:gd name="csY16" fmla="*/ 203899 h 213844"/>
                <a:gd name="csX17" fmla="*/ 13048 w 133250"/>
                <a:gd name="csY17" fmla="*/ 172010 h 213844"/>
                <a:gd name="csX18" fmla="*/ 30232 w 133250"/>
                <a:gd name="csY18" fmla="*/ 156691 h 213844"/>
                <a:gd name="csX19" fmla="*/ 15158 w 133250"/>
                <a:gd name="csY19" fmla="*/ 140746 h 213844"/>
                <a:gd name="csX20" fmla="*/ 84 w 133250"/>
                <a:gd name="csY20" fmla="*/ 157628 h 213844"/>
                <a:gd name="csX21" fmla="*/ 60982 w 133250"/>
                <a:gd name="csY21" fmla="*/ 213903 h 213844"/>
                <a:gd name="csX22" fmla="*/ 133335 w 133250"/>
                <a:gd name="csY22" fmla="*/ 144810 h 213844"/>
                <a:gd name="csX23" fmla="*/ 70026 w 133250"/>
                <a:gd name="csY23" fmla="*/ 76968 h 213844"/>
                <a:gd name="csX24" fmla="*/ 27820 w 133250"/>
                <a:gd name="csY24" fmla="*/ 92287 h 213844"/>
                <a:gd name="csX25" fmla="*/ 27820 w 133250"/>
                <a:gd name="csY25" fmla="*/ 33198 h 2138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33250" h="213844">
                  <a:moveTo>
                    <a:pt x="27820" y="33198"/>
                  </a:moveTo>
                  <a:cubicBezTo>
                    <a:pt x="43195" y="37263"/>
                    <a:pt x="52239" y="37263"/>
                    <a:pt x="57063" y="37263"/>
                  </a:cubicBezTo>
                  <a:cubicBezTo>
                    <a:pt x="96857" y="37263"/>
                    <a:pt x="120372" y="9125"/>
                    <a:pt x="120372" y="4436"/>
                  </a:cubicBezTo>
                  <a:cubicBezTo>
                    <a:pt x="120372" y="997"/>
                    <a:pt x="118262" y="59"/>
                    <a:pt x="116754" y="59"/>
                  </a:cubicBezTo>
                  <a:cubicBezTo>
                    <a:pt x="116151" y="59"/>
                    <a:pt x="115548" y="59"/>
                    <a:pt x="114342" y="997"/>
                  </a:cubicBezTo>
                  <a:cubicBezTo>
                    <a:pt x="107107" y="3810"/>
                    <a:pt x="91129" y="10063"/>
                    <a:pt x="68820" y="10063"/>
                  </a:cubicBezTo>
                  <a:cubicBezTo>
                    <a:pt x="60379" y="10063"/>
                    <a:pt x="44401" y="9438"/>
                    <a:pt x="24805" y="1622"/>
                  </a:cubicBezTo>
                  <a:cubicBezTo>
                    <a:pt x="21790" y="59"/>
                    <a:pt x="21187" y="59"/>
                    <a:pt x="20886" y="59"/>
                  </a:cubicBezTo>
                  <a:cubicBezTo>
                    <a:pt x="16967" y="59"/>
                    <a:pt x="16967" y="3498"/>
                    <a:pt x="16967" y="8500"/>
                  </a:cubicBezTo>
                  <a:lnTo>
                    <a:pt x="16967" y="100728"/>
                  </a:lnTo>
                  <a:cubicBezTo>
                    <a:pt x="16967" y="106043"/>
                    <a:pt x="16967" y="109795"/>
                    <a:pt x="21790" y="109795"/>
                  </a:cubicBezTo>
                  <a:cubicBezTo>
                    <a:pt x="24504" y="109795"/>
                    <a:pt x="24805" y="109170"/>
                    <a:pt x="27820" y="105418"/>
                  </a:cubicBezTo>
                  <a:cubicBezTo>
                    <a:pt x="40783" y="88223"/>
                    <a:pt x="59173" y="85722"/>
                    <a:pt x="69724" y="85722"/>
                  </a:cubicBezTo>
                  <a:cubicBezTo>
                    <a:pt x="87813" y="85722"/>
                    <a:pt x="95953" y="100728"/>
                    <a:pt x="97460" y="103229"/>
                  </a:cubicBezTo>
                  <a:cubicBezTo>
                    <a:pt x="102887" y="113547"/>
                    <a:pt x="104695" y="125427"/>
                    <a:pt x="104695" y="143560"/>
                  </a:cubicBezTo>
                  <a:cubicBezTo>
                    <a:pt x="104695" y="152939"/>
                    <a:pt x="104695" y="171385"/>
                    <a:pt x="95651" y="185141"/>
                  </a:cubicBezTo>
                  <a:cubicBezTo>
                    <a:pt x="88114" y="196396"/>
                    <a:pt x="75151" y="203899"/>
                    <a:pt x="60379" y="203899"/>
                  </a:cubicBezTo>
                  <a:cubicBezTo>
                    <a:pt x="40783" y="203899"/>
                    <a:pt x="20584" y="192644"/>
                    <a:pt x="13048" y="172010"/>
                  </a:cubicBezTo>
                  <a:cubicBezTo>
                    <a:pt x="24504" y="172948"/>
                    <a:pt x="30232" y="165132"/>
                    <a:pt x="30232" y="156691"/>
                  </a:cubicBezTo>
                  <a:cubicBezTo>
                    <a:pt x="30232" y="143247"/>
                    <a:pt x="19077" y="140746"/>
                    <a:pt x="15158" y="140746"/>
                  </a:cubicBezTo>
                  <a:cubicBezTo>
                    <a:pt x="14555" y="140746"/>
                    <a:pt x="84" y="140746"/>
                    <a:pt x="84" y="157628"/>
                  </a:cubicBezTo>
                  <a:cubicBezTo>
                    <a:pt x="84" y="185766"/>
                    <a:pt x="24805" y="213903"/>
                    <a:pt x="60982" y="213903"/>
                  </a:cubicBezTo>
                  <a:cubicBezTo>
                    <a:pt x="99570" y="213903"/>
                    <a:pt x="133335" y="184203"/>
                    <a:pt x="133335" y="144810"/>
                  </a:cubicBezTo>
                  <a:cubicBezTo>
                    <a:pt x="133335" y="109482"/>
                    <a:pt x="107409" y="76968"/>
                    <a:pt x="70026" y="76968"/>
                  </a:cubicBezTo>
                  <a:cubicBezTo>
                    <a:pt x="56761" y="76968"/>
                    <a:pt x="41085" y="80407"/>
                    <a:pt x="27820" y="92287"/>
                  </a:cubicBezTo>
                  <a:lnTo>
                    <a:pt x="27820" y="33198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E14AC18-C053-A50C-72D1-DE8B3EF1270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706046" y="7643887"/>
              <a:ext cx="161589" cy="167261"/>
            </a:xfrm>
            <a:custGeom>
              <a:avLst/>
              <a:gdLst>
                <a:gd name="csX0" fmla="*/ 157457 w 161589"/>
                <a:gd name="csY0" fmla="*/ 15378 h 167261"/>
                <a:gd name="csX1" fmla="*/ 161678 w 161589"/>
                <a:gd name="csY1" fmla="*/ 7875 h 167261"/>
                <a:gd name="csX2" fmla="*/ 154442 w 161589"/>
                <a:gd name="csY2" fmla="*/ 59 h 167261"/>
                <a:gd name="csX3" fmla="*/ 146905 w 161589"/>
                <a:gd name="csY3" fmla="*/ 4748 h 167261"/>
                <a:gd name="csX4" fmla="*/ 80883 w 161589"/>
                <a:gd name="csY4" fmla="*/ 72904 h 167261"/>
                <a:gd name="csX5" fmla="*/ 14559 w 161589"/>
                <a:gd name="csY5" fmla="*/ 4436 h 167261"/>
                <a:gd name="csX6" fmla="*/ 7625 w 161589"/>
                <a:gd name="csY6" fmla="*/ 59 h 167261"/>
                <a:gd name="csX7" fmla="*/ 88 w 161589"/>
                <a:gd name="csY7" fmla="*/ 7875 h 167261"/>
                <a:gd name="csX8" fmla="*/ 4610 w 161589"/>
                <a:gd name="csY8" fmla="*/ 15378 h 167261"/>
                <a:gd name="csX9" fmla="*/ 70331 w 161589"/>
                <a:gd name="csY9" fmla="*/ 83533 h 167261"/>
                <a:gd name="csX10" fmla="*/ 4610 w 161589"/>
                <a:gd name="csY10" fmla="*/ 151688 h 167261"/>
                <a:gd name="csX11" fmla="*/ 88 w 161589"/>
                <a:gd name="csY11" fmla="*/ 159504 h 167261"/>
                <a:gd name="csX12" fmla="*/ 7625 w 161589"/>
                <a:gd name="csY12" fmla="*/ 167320 h 167261"/>
                <a:gd name="csX13" fmla="*/ 14559 w 161589"/>
                <a:gd name="csY13" fmla="*/ 162943 h 167261"/>
                <a:gd name="csX14" fmla="*/ 80883 w 161589"/>
                <a:gd name="csY14" fmla="*/ 94476 h 167261"/>
                <a:gd name="csX15" fmla="*/ 149619 w 161589"/>
                <a:gd name="csY15" fmla="*/ 165757 h 167261"/>
                <a:gd name="csX16" fmla="*/ 154442 w 161589"/>
                <a:gd name="csY16" fmla="*/ 167320 h 167261"/>
                <a:gd name="csX17" fmla="*/ 161678 w 161589"/>
                <a:gd name="csY17" fmla="*/ 159504 h 167261"/>
                <a:gd name="csX18" fmla="*/ 160170 w 161589"/>
                <a:gd name="csY18" fmla="*/ 155440 h 167261"/>
                <a:gd name="csX19" fmla="*/ 91434 w 161589"/>
                <a:gd name="csY19" fmla="*/ 83846 h 167261"/>
                <a:gd name="csX20" fmla="*/ 157457 w 161589"/>
                <a:gd name="csY20" fmla="*/ 15378 h 1672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61589" h="167261">
                  <a:moveTo>
                    <a:pt x="157457" y="15378"/>
                  </a:moveTo>
                  <a:cubicBezTo>
                    <a:pt x="160773" y="11939"/>
                    <a:pt x="161678" y="10063"/>
                    <a:pt x="161678" y="7875"/>
                  </a:cubicBezTo>
                  <a:cubicBezTo>
                    <a:pt x="161678" y="2873"/>
                    <a:pt x="157758" y="59"/>
                    <a:pt x="154442" y="59"/>
                  </a:cubicBezTo>
                  <a:cubicBezTo>
                    <a:pt x="151428" y="59"/>
                    <a:pt x="150523" y="997"/>
                    <a:pt x="146905" y="4748"/>
                  </a:cubicBezTo>
                  <a:lnTo>
                    <a:pt x="80883" y="72904"/>
                  </a:lnTo>
                  <a:lnTo>
                    <a:pt x="14559" y="4436"/>
                  </a:lnTo>
                  <a:cubicBezTo>
                    <a:pt x="11544" y="1309"/>
                    <a:pt x="10338" y="59"/>
                    <a:pt x="7625" y="59"/>
                  </a:cubicBezTo>
                  <a:cubicBezTo>
                    <a:pt x="3404" y="59"/>
                    <a:pt x="88" y="3498"/>
                    <a:pt x="88" y="7875"/>
                  </a:cubicBezTo>
                  <a:cubicBezTo>
                    <a:pt x="88" y="10689"/>
                    <a:pt x="993" y="11626"/>
                    <a:pt x="4610" y="15378"/>
                  </a:cubicBezTo>
                  <a:lnTo>
                    <a:pt x="70331" y="83533"/>
                  </a:lnTo>
                  <a:lnTo>
                    <a:pt x="4610" y="151688"/>
                  </a:lnTo>
                  <a:cubicBezTo>
                    <a:pt x="390" y="156065"/>
                    <a:pt x="88" y="157628"/>
                    <a:pt x="88" y="159504"/>
                  </a:cubicBezTo>
                  <a:cubicBezTo>
                    <a:pt x="88" y="163881"/>
                    <a:pt x="3404" y="167320"/>
                    <a:pt x="7625" y="167320"/>
                  </a:cubicBezTo>
                  <a:cubicBezTo>
                    <a:pt x="10338" y="167320"/>
                    <a:pt x="11243" y="166382"/>
                    <a:pt x="14559" y="162943"/>
                  </a:cubicBezTo>
                  <a:lnTo>
                    <a:pt x="80883" y="94476"/>
                  </a:lnTo>
                  <a:lnTo>
                    <a:pt x="149619" y="165757"/>
                  </a:lnTo>
                  <a:cubicBezTo>
                    <a:pt x="151126" y="166695"/>
                    <a:pt x="152633" y="167320"/>
                    <a:pt x="154442" y="167320"/>
                  </a:cubicBezTo>
                  <a:cubicBezTo>
                    <a:pt x="157758" y="167320"/>
                    <a:pt x="161678" y="164507"/>
                    <a:pt x="161678" y="159504"/>
                  </a:cubicBezTo>
                  <a:cubicBezTo>
                    <a:pt x="161678" y="157003"/>
                    <a:pt x="161075" y="156378"/>
                    <a:pt x="160170" y="155440"/>
                  </a:cubicBezTo>
                  <a:cubicBezTo>
                    <a:pt x="159567" y="154189"/>
                    <a:pt x="101082" y="93538"/>
                    <a:pt x="91434" y="83846"/>
                  </a:cubicBezTo>
                  <a:lnTo>
                    <a:pt x="157457" y="15378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B646CDE-1D21-E051-02D1-D40C384AB27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940550" y="7598242"/>
              <a:ext cx="133250" cy="207591"/>
            </a:xfrm>
            <a:custGeom>
              <a:avLst/>
              <a:gdLst>
                <a:gd name="csX0" fmla="*/ 133345 w 133250"/>
                <a:gd name="csY0" fmla="*/ 150750 h 207591"/>
                <a:gd name="csX1" fmla="*/ 123095 w 133250"/>
                <a:gd name="csY1" fmla="*/ 150750 h 207591"/>
                <a:gd name="csX2" fmla="*/ 115257 w 133250"/>
                <a:gd name="csY2" fmla="*/ 179201 h 207591"/>
                <a:gd name="csX3" fmla="*/ 85411 w 133250"/>
                <a:gd name="csY3" fmla="*/ 181076 h 207591"/>
                <a:gd name="csX4" fmla="*/ 29940 w 133250"/>
                <a:gd name="csY4" fmla="*/ 181076 h 207591"/>
                <a:gd name="csX5" fmla="*/ 90235 w 133250"/>
                <a:gd name="csY5" fmla="*/ 128553 h 207591"/>
                <a:gd name="csX6" fmla="*/ 133345 w 133250"/>
                <a:gd name="csY6" fmla="*/ 61023 h 207591"/>
                <a:gd name="csX7" fmla="*/ 62801 w 133250"/>
                <a:gd name="csY7" fmla="*/ 59 h 207591"/>
                <a:gd name="csX8" fmla="*/ 94 w 133250"/>
                <a:gd name="csY8" fmla="*/ 56021 h 207591"/>
                <a:gd name="csX9" fmla="*/ 16073 w 133250"/>
                <a:gd name="csY9" fmla="*/ 73529 h 207591"/>
                <a:gd name="csX10" fmla="*/ 32051 w 133250"/>
                <a:gd name="csY10" fmla="*/ 56959 h 207591"/>
                <a:gd name="csX11" fmla="*/ 14264 w 133250"/>
                <a:gd name="csY11" fmla="*/ 40389 h 207591"/>
                <a:gd name="csX12" fmla="*/ 58279 w 133250"/>
                <a:gd name="csY12" fmla="*/ 11314 h 207591"/>
                <a:gd name="csX13" fmla="*/ 104103 w 133250"/>
                <a:gd name="csY13" fmla="*/ 61023 h 207591"/>
                <a:gd name="csX14" fmla="*/ 75764 w 133250"/>
                <a:gd name="csY14" fmla="*/ 121050 h 207591"/>
                <a:gd name="csX15" fmla="*/ 3109 w 133250"/>
                <a:gd name="csY15" fmla="*/ 195458 h 207591"/>
                <a:gd name="csX16" fmla="*/ 94 w 133250"/>
                <a:gd name="csY16" fmla="*/ 207651 h 207591"/>
                <a:gd name="csX17" fmla="*/ 124301 w 133250"/>
                <a:gd name="csY17" fmla="*/ 207651 h 207591"/>
                <a:gd name="csX18" fmla="*/ 133345 w 133250"/>
                <a:gd name="csY18" fmla="*/ 150750 h 2075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33250" h="207591">
                  <a:moveTo>
                    <a:pt x="133345" y="150750"/>
                  </a:moveTo>
                  <a:lnTo>
                    <a:pt x="123095" y="150750"/>
                  </a:lnTo>
                  <a:cubicBezTo>
                    <a:pt x="122191" y="157628"/>
                    <a:pt x="119176" y="176074"/>
                    <a:pt x="115257" y="179201"/>
                  </a:cubicBezTo>
                  <a:cubicBezTo>
                    <a:pt x="112845" y="181076"/>
                    <a:pt x="89632" y="181076"/>
                    <a:pt x="85411" y="181076"/>
                  </a:cubicBezTo>
                  <a:lnTo>
                    <a:pt x="29940" y="181076"/>
                  </a:lnTo>
                  <a:cubicBezTo>
                    <a:pt x="61595" y="152001"/>
                    <a:pt x="72146" y="143247"/>
                    <a:pt x="90235" y="128553"/>
                  </a:cubicBezTo>
                  <a:cubicBezTo>
                    <a:pt x="112544" y="110107"/>
                    <a:pt x="133345" y="90724"/>
                    <a:pt x="133345" y="61023"/>
                  </a:cubicBezTo>
                  <a:cubicBezTo>
                    <a:pt x="133345" y="23194"/>
                    <a:pt x="101389" y="59"/>
                    <a:pt x="62801" y="59"/>
                  </a:cubicBezTo>
                  <a:cubicBezTo>
                    <a:pt x="25418" y="59"/>
                    <a:pt x="94" y="27258"/>
                    <a:pt x="94" y="56021"/>
                  </a:cubicBezTo>
                  <a:cubicBezTo>
                    <a:pt x="94" y="71966"/>
                    <a:pt x="13058" y="73529"/>
                    <a:pt x="16073" y="73529"/>
                  </a:cubicBezTo>
                  <a:cubicBezTo>
                    <a:pt x="23308" y="73529"/>
                    <a:pt x="32051" y="68214"/>
                    <a:pt x="32051" y="56959"/>
                  </a:cubicBezTo>
                  <a:cubicBezTo>
                    <a:pt x="32051" y="51331"/>
                    <a:pt x="29940" y="40389"/>
                    <a:pt x="14264" y="40389"/>
                  </a:cubicBezTo>
                  <a:cubicBezTo>
                    <a:pt x="23609" y="18192"/>
                    <a:pt x="44109" y="11314"/>
                    <a:pt x="58279" y="11314"/>
                  </a:cubicBezTo>
                  <a:cubicBezTo>
                    <a:pt x="88426" y="11314"/>
                    <a:pt x="104103" y="35700"/>
                    <a:pt x="104103" y="61023"/>
                  </a:cubicBezTo>
                  <a:cubicBezTo>
                    <a:pt x="104103" y="88223"/>
                    <a:pt x="85411" y="109795"/>
                    <a:pt x="75764" y="121050"/>
                  </a:cubicBezTo>
                  <a:lnTo>
                    <a:pt x="3109" y="195458"/>
                  </a:lnTo>
                  <a:cubicBezTo>
                    <a:pt x="94" y="198271"/>
                    <a:pt x="94" y="198897"/>
                    <a:pt x="94" y="207651"/>
                  </a:cubicBezTo>
                  <a:lnTo>
                    <a:pt x="124301" y="207651"/>
                  </a:lnTo>
                  <a:lnTo>
                    <a:pt x="133345" y="150750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6DDA183-A296-8AA8-878A-34050E0EFC0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206752" y="7861095"/>
              <a:ext cx="886476" cy="17864"/>
            </a:xfrm>
            <a:prstGeom prst="rect">
              <a:avLst/>
            </a:pr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CDDC77C-81A9-71B5-DB07-8BEBB47B09D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591726" y="7997825"/>
              <a:ext cx="130537" cy="140999"/>
            </a:xfrm>
            <a:custGeom>
              <a:avLst/>
              <a:gdLst>
                <a:gd name="csX0" fmla="*/ 113440 w 130537"/>
                <a:gd name="csY0" fmla="*/ 18199 h 140999"/>
                <a:gd name="csX1" fmla="*/ 98065 w 130537"/>
                <a:gd name="csY1" fmla="*/ 35707 h 140999"/>
                <a:gd name="csX2" fmla="*/ 109822 w 130537"/>
                <a:gd name="csY2" fmla="*/ 47275 h 140999"/>
                <a:gd name="csX3" fmla="*/ 127006 w 130537"/>
                <a:gd name="csY3" fmla="*/ 27266 h 140999"/>
                <a:gd name="csX4" fmla="*/ 87212 w 130537"/>
                <a:gd name="csY4" fmla="*/ 66 h 140999"/>
                <a:gd name="csX5" fmla="*/ 86 w 130537"/>
                <a:gd name="csY5" fmla="*/ 86667 h 140999"/>
                <a:gd name="csX6" fmla="*/ 55859 w 130537"/>
                <a:gd name="csY6" fmla="*/ 141066 h 140999"/>
                <a:gd name="csX7" fmla="*/ 130624 w 130537"/>
                <a:gd name="csY7" fmla="*/ 105738 h 140999"/>
                <a:gd name="csX8" fmla="*/ 125499 w 130537"/>
                <a:gd name="csY8" fmla="*/ 100423 h 140999"/>
                <a:gd name="csX9" fmla="*/ 120676 w 130537"/>
                <a:gd name="csY9" fmla="*/ 103549 h 140999"/>
                <a:gd name="csX10" fmla="*/ 56462 w 130537"/>
                <a:gd name="csY10" fmla="*/ 132312 h 140999"/>
                <a:gd name="csX11" fmla="*/ 25109 w 130537"/>
                <a:gd name="csY11" fmla="*/ 97609 h 140999"/>
                <a:gd name="csX12" fmla="*/ 45006 w 130537"/>
                <a:gd name="csY12" fmla="*/ 32893 h 140999"/>
                <a:gd name="csX13" fmla="*/ 87212 w 130537"/>
                <a:gd name="csY13" fmla="*/ 8820 h 140999"/>
                <a:gd name="csX14" fmla="*/ 113440 w 130537"/>
                <a:gd name="csY14" fmla="*/ 18199 h 140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0537" h="140999">
                  <a:moveTo>
                    <a:pt x="113440" y="18199"/>
                  </a:moveTo>
                  <a:cubicBezTo>
                    <a:pt x="102587" y="20075"/>
                    <a:pt x="98065" y="28829"/>
                    <a:pt x="98065" y="35707"/>
                  </a:cubicBezTo>
                  <a:cubicBezTo>
                    <a:pt x="98065" y="44148"/>
                    <a:pt x="104396" y="47275"/>
                    <a:pt x="109822" y="47275"/>
                  </a:cubicBezTo>
                  <a:cubicBezTo>
                    <a:pt x="116455" y="47275"/>
                    <a:pt x="127006" y="42272"/>
                    <a:pt x="127006" y="27266"/>
                  </a:cubicBezTo>
                  <a:cubicBezTo>
                    <a:pt x="127006" y="6006"/>
                    <a:pt x="103492" y="66"/>
                    <a:pt x="87212" y="66"/>
                  </a:cubicBezTo>
                  <a:cubicBezTo>
                    <a:pt x="41991" y="66"/>
                    <a:pt x="86" y="43210"/>
                    <a:pt x="86" y="86667"/>
                  </a:cubicBezTo>
                  <a:cubicBezTo>
                    <a:pt x="86" y="113554"/>
                    <a:pt x="18175" y="141066"/>
                    <a:pt x="55859" y="141066"/>
                  </a:cubicBezTo>
                  <a:cubicBezTo>
                    <a:pt x="106808" y="141066"/>
                    <a:pt x="130624" y="110115"/>
                    <a:pt x="130624" y="105738"/>
                  </a:cubicBezTo>
                  <a:cubicBezTo>
                    <a:pt x="130624" y="103862"/>
                    <a:pt x="127911" y="100423"/>
                    <a:pt x="125499" y="100423"/>
                  </a:cubicBezTo>
                  <a:cubicBezTo>
                    <a:pt x="123690" y="100423"/>
                    <a:pt x="123087" y="101048"/>
                    <a:pt x="120676" y="103549"/>
                  </a:cubicBezTo>
                  <a:cubicBezTo>
                    <a:pt x="97161" y="132312"/>
                    <a:pt x="61888" y="132312"/>
                    <a:pt x="56462" y="132312"/>
                  </a:cubicBezTo>
                  <a:cubicBezTo>
                    <a:pt x="34756" y="132312"/>
                    <a:pt x="25109" y="116993"/>
                    <a:pt x="25109" y="97609"/>
                  </a:cubicBezTo>
                  <a:cubicBezTo>
                    <a:pt x="25109" y="88543"/>
                    <a:pt x="29329" y="54465"/>
                    <a:pt x="45006" y="32893"/>
                  </a:cubicBezTo>
                  <a:cubicBezTo>
                    <a:pt x="56462" y="17574"/>
                    <a:pt x="72138" y="8820"/>
                    <a:pt x="87212" y="8820"/>
                  </a:cubicBezTo>
                  <a:cubicBezTo>
                    <a:pt x="91433" y="8820"/>
                    <a:pt x="105903" y="9445"/>
                    <a:pt x="113440" y="18199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437115BE-9DCE-1A6E-14E9-BC71F09D929C}"/>
              </a:ext>
            </a:extLst>
          </p:cNvPr>
          <p:cNvSpPr txBox="1"/>
          <p:nvPr/>
        </p:nvSpPr>
        <p:spPr>
          <a:xfrm>
            <a:off x="3503958" y="3772665"/>
            <a:ext cx="396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Let </a:t>
            </a:r>
            <a:r>
              <a:rPr lang="en-US" sz="2000" i="1" dirty="0"/>
              <a:t>c</a:t>
            </a:r>
            <a:r>
              <a:rPr lang="en-US" sz="2000" dirty="0"/>
              <a:t> denote the speed of light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EF2DB1-8914-69E4-CD84-AB201C54D822}"/>
              </a:ext>
            </a:extLst>
          </p:cNvPr>
          <p:cNvCxnSpPr>
            <a:cxnSpLocks/>
          </p:cNvCxnSpPr>
          <p:nvPr/>
        </p:nvCxnSpPr>
        <p:spPr>
          <a:xfrm flipH="1">
            <a:off x="1678988" y="1815549"/>
            <a:ext cx="1896023" cy="0"/>
          </a:xfrm>
          <a:prstGeom prst="straightConnector1">
            <a:avLst/>
          </a:prstGeom>
          <a:ln w="19050" cap="sq">
            <a:solidFill>
              <a:srgbClr val="FF000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98CDB753-EA2F-3630-C3D6-2B4BD10FB062}"/>
              </a:ext>
            </a:extLst>
          </p:cNvPr>
          <p:cNvSpPr/>
          <p:nvPr/>
        </p:nvSpPr>
        <p:spPr>
          <a:xfrm>
            <a:off x="8705241" y="4221448"/>
            <a:ext cx="2865852" cy="1546057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Inconsistent!</a:t>
            </a:r>
          </a:p>
        </p:txBody>
      </p:sp>
    </p:spTree>
    <p:extLst>
      <p:ext uri="{BB962C8B-B14F-4D97-AF65-F5344CB8AC3E}">
        <p14:creationId xmlns:p14="http://schemas.microsoft.com/office/powerpoint/2010/main" val="1930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2" grpId="0"/>
      <p:bldP spid="104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30569-BDD1-86DF-0A12-E8D390E5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3072-F659-9B80-A3AD-8249EDA5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2D Position-Verificatio</a:t>
            </a:r>
            <a:r>
              <a:rPr lang="en-US" altLang="zh-CN" sz="3600" dirty="0"/>
              <a:t>n</a:t>
            </a:r>
            <a:endParaRPr lang="en-US" sz="3600" dirty="0"/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426E2820-FFFA-6FED-BF89-F5E00E7029A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722900" y="1273582"/>
            <a:ext cx="991879" cy="98758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1CB45FD0-7848-A9EA-6437-4E6615CB8395}"/>
              </a:ext>
            </a:extLst>
          </p:cNvPr>
          <p:cNvSpPr txBox="1"/>
          <p:nvPr/>
        </p:nvSpPr>
        <p:spPr>
          <a:xfrm>
            <a:off x="11030769" y="947214"/>
            <a:ext cx="48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E9EF71-4E0B-3A72-2FED-109B11E09515}"/>
              </a:ext>
            </a:extLst>
          </p:cNvPr>
          <p:cNvCxnSpPr>
            <a:cxnSpLocks/>
          </p:cNvCxnSpPr>
          <p:nvPr/>
        </p:nvCxnSpPr>
        <p:spPr>
          <a:xfrm>
            <a:off x="960513" y="2278255"/>
            <a:ext cx="10369569" cy="4161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CECF0A-667D-2D21-3AD8-4C26E128BA1E}"/>
              </a:ext>
            </a:extLst>
          </p:cNvPr>
          <p:cNvSpPr txBox="1"/>
          <p:nvPr/>
        </p:nvSpPr>
        <p:spPr>
          <a:xfrm>
            <a:off x="790907" y="2510895"/>
            <a:ext cx="33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38663-0934-5BD1-BD43-E7EF6883A12C}"/>
              </a:ext>
            </a:extLst>
          </p:cNvPr>
          <p:cNvSpPr txBox="1"/>
          <p:nvPr/>
        </p:nvSpPr>
        <p:spPr>
          <a:xfrm>
            <a:off x="11208187" y="2471530"/>
            <a:ext cx="33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D6C4135-16CB-85BD-AF76-96D7070CFC2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01444" y="1242230"/>
            <a:ext cx="991879" cy="987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84A35B-F925-B7A9-D270-E3A5049B00C9}"/>
              </a:ext>
            </a:extLst>
          </p:cNvPr>
          <p:cNvSpPr txBox="1"/>
          <p:nvPr/>
        </p:nvSpPr>
        <p:spPr>
          <a:xfrm>
            <a:off x="809313" y="915862"/>
            <a:ext cx="48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A090C-22DA-AD98-3E8B-4CB4D1629D4E}"/>
              </a:ext>
            </a:extLst>
          </p:cNvPr>
          <p:cNvSpPr txBox="1"/>
          <p:nvPr/>
        </p:nvSpPr>
        <p:spPr>
          <a:xfrm>
            <a:off x="5638350" y="2460445"/>
            <a:ext cx="93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6B514-16A9-858C-6C29-E1B04CA1FF1E}"/>
              </a:ext>
            </a:extLst>
          </p:cNvPr>
          <p:cNvSpPr txBox="1"/>
          <p:nvPr/>
        </p:nvSpPr>
        <p:spPr>
          <a:xfrm>
            <a:off x="5547075" y="2859610"/>
            <a:ext cx="122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Aarhus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66561-A6E2-B250-E2AC-A57BF877AD43}"/>
              </a:ext>
            </a:extLst>
          </p:cNvPr>
          <p:cNvCxnSpPr/>
          <p:nvPr/>
        </p:nvCxnSpPr>
        <p:spPr>
          <a:xfrm>
            <a:off x="6108111" y="2143565"/>
            <a:ext cx="0" cy="152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8" name="Group 287" descr="\documentclass{article}&#10;\input{Macros.tex}&#10;\begin{document}&#10;&#10;$\ket{k_1}_{b_1} \ket{k_2}_{b_2} \cdots \ket{k_n}_{b_n}$&#10;\end{document}" title="IguanaTex Shape Display">
            <a:extLst>
              <a:ext uri="{FF2B5EF4-FFF2-40B4-BE49-F238E27FC236}">
                <a16:creationId xmlns:a16="http://schemas.microsoft.com/office/drawing/2014/main" id="{695A248C-5BB2-5DDD-1BBE-9AEB9CC515A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47695" y="1049073"/>
            <a:ext cx="1798173" cy="239246"/>
            <a:chOff x="2859007" y="3312000"/>
            <a:chExt cx="2247622" cy="299045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90B09AC6-52E2-EE17-A871-785A79EC4EE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859007" y="3312000"/>
              <a:ext cx="10122" cy="258802"/>
            </a:xfrm>
            <a:custGeom>
              <a:avLst/>
              <a:gdLst>
                <a:gd name="csX0" fmla="*/ 10199 w 10122"/>
                <a:gd name="csY0" fmla="*/ 9380 h 258802"/>
                <a:gd name="csX1" fmla="*/ 5138 w 10122"/>
                <a:gd name="csY1" fmla="*/ 63 h 258802"/>
                <a:gd name="csX2" fmla="*/ 77 w 10122"/>
                <a:gd name="csY2" fmla="*/ 9380 h 258802"/>
                <a:gd name="csX3" fmla="*/ 77 w 10122"/>
                <a:gd name="csY3" fmla="*/ 249548 h 258802"/>
                <a:gd name="csX4" fmla="*/ 5138 w 10122"/>
                <a:gd name="csY4" fmla="*/ 258865 h 258802"/>
                <a:gd name="csX5" fmla="*/ 10199 w 10122"/>
                <a:gd name="csY5" fmla="*/ 249548 h 258802"/>
                <a:gd name="csX6" fmla="*/ 10199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199" y="9380"/>
                  </a:moveTo>
                  <a:cubicBezTo>
                    <a:pt x="10199" y="4721"/>
                    <a:pt x="10199" y="63"/>
                    <a:pt x="5138" y="63"/>
                  </a:cubicBezTo>
                  <a:cubicBezTo>
                    <a:pt x="77" y="63"/>
                    <a:pt x="77" y="4721"/>
                    <a:pt x="77" y="9380"/>
                  </a:cubicBezTo>
                  <a:lnTo>
                    <a:pt x="77" y="249548"/>
                  </a:lnTo>
                  <a:cubicBezTo>
                    <a:pt x="77" y="254207"/>
                    <a:pt x="77" y="258865"/>
                    <a:pt x="5138" y="258865"/>
                  </a:cubicBezTo>
                  <a:cubicBezTo>
                    <a:pt x="10199" y="258865"/>
                    <a:pt x="10199" y="254207"/>
                    <a:pt x="10199" y="249548"/>
                  </a:cubicBezTo>
                  <a:lnTo>
                    <a:pt x="10199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CF8734D-335A-9E23-3295-5B5CFC766A9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13104" y="3326493"/>
              <a:ext cx="114632" cy="182455"/>
            </a:xfrm>
            <a:custGeom>
              <a:avLst/>
              <a:gdLst>
                <a:gd name="csX0" fmla="*/ 58787 w 114632"/>
                <a:gd name="csY0" fmla="*/ 2910 h 182455"/>
                <a:gd name="csX1" fmla="*/ 55498 w 114632"/>
                <a:gd name="csY1" fmla="*/ 63 h 182455"/>
                <a:gd name="csX2" fmla="*/ 24625 w 114632"/>
                <a:gd name="csY2" fmla="*/ 2651 h 182455"/>
                <a:gd name="csX3" fmla="*/ 19817 w 114632"/>
                <a:gd name="csY3" fmla="*/ 7827 h 182455"/>
                <a:gd name="csX4" fmla="*/ 25891 w 114632"/>
                <a:gd name="csY4" fmla="*/ 10932 h 182455"/>
                <a:gd name="csX5" fmla="*/ 38543 w 114632"/>
                <a:gd name="csY5" fmla="*/ 15332 h 182455"/>
                <a:gd name="csX6" fmla="*/ 37784 w 114632"/>
                <a:gd name="csY6" fmla="*/ 20508 h 182455"/>
                <a:gd name="csX7" fmla="*/ 1092 w 114632"/>
                <a:gd name="csY7" fmla="*/ 169578 h 182455"/>
                <a:gd name="csX8" fmla="*/ 79 w 114632"/>
                <a:gd name="csY8" fmla="*/ 175272 h 182455"/>
                <a:gd name="csX9" fmla="*/ 7418 w 114632"/>
                <a:gd name="csY9" fmla="*/ 182518 h 182455"/>
                <a:gd name="csX10" fmla="*/ 16022 w 114632"/>
                <a:gd name="csY10" fmla="*/ 177083 h 182455"/>
                <a:gd name="csX11" fmla="*/ 30193 w 114632"/>
                <a:gd name="csY11" fmla="*/ 120406 h 182455"/>
                <a:gd name="csX12" fmla="*/ 59546 w 114632"/>
                <a:gd name="csY12" fmla="*/ 142404 h 182455"/>
                <a:gd name="csX13" fmla="*/ 58787 w 114632"/>
                <a:gd name="csY13" fmla="*/ 147839 h 182455"/>
                <a:gd name="csX14" fmla="*/ 57775 w 114632"/>
                <a:gd name="csY14" fmla="*/ 156897 h 182455"/>
                <a:gd name="csX15" fmla="*/ 81056 w 114632"/>
                <a:gd name="csY15" fmla="*/ 182518 h 182455"/>
                <a:gd name="csX16" fmla="*/ 101047 w 114632"/>
                <a:gd name="csY16" fmla="*/ 168802 h 182455"/>
                <a:gd name="csX17" fmla="*/ 110157 w 114632"/>
                <a:gd name="csY17" fmla="*/ 142663 h 182455"/>
                <a:gd name="csX18" fmla="*/ 107120 w 114632"/>
                <a:gd name="csY18" fmla="*/ 140075 h 182455"/>
                <a:gd name="csX19" fmla="*/ 103577 w 114632"/>
                <a:gd name="csY19" fmla="*/ 144733 h 182455"/>
                <a:gd name="csX20" fmla="*/ 81562 w 114632"/>
                <a:gd name="csY20" fmla="*/ 176825 h 182455"/>
                <a:gd name="csX21" fmla="*/ 73464 w 114632"/>
                <a:gd name="csY21" fmla="*/ 164661 h 182455"/>
                <a:gd name="csX22" fmla="*/ 75489 w 114632"/>
                <a:gd name="csY22" fmla="*/ 150168 h 182455"/>
                <a:gd name="csX23" fmla="*/ 76501 w 114632"/>
                <a:gd name="csY23" fmla="*/ 142145 h 182455"/>
                <a:gd name="csX24" fmla="*/ 39049 w 114632"/>
                <a:gd name="csY24" fmla="*/ 114971 h 182455"/>
                <a:gd name="csX25" fmla="*/ 60812 w 114632"/>
                <a:gd name="csY25" fmla="*/ 95820 h 182455"/>
                <a:gd name="csX26" fmla="*/ 96998 w 114632"/>
                <a:gd name="csY26" fmla="*/ 70975 h 182455"/>
                <a:gd name="csX27" fmla="*/ 99276 w 114632"/>
                <a:gd name="csY27" fmla="*/ 71233 h 182455"/>
                <a:gd name="csX28" fmla="*/ 104590 w 114632"/>
                <a:gd name="csY28" fmla="*/ 73304 h 182455"/>
                <a:gd name="csX29" fmla="*/ 105602 w 114632"/>
                <a:gd name="csY29" fmla="*/ 74339 h 182455"/>
                <a:gd name="csX30" fmla="*/ 91178 w 114632"/>
                <a:gd name="csY30" fmla="*/ 88314 h 182455"/>
                <a:gd name="csX31" fmla="*/ 100794 w 114632"/>
                <a:gd name="csY31" fmla="*/ 97372 h 182455"/>
                <a:gd name="csX32" fmla="*/ 114712 w 114632"/>
                <a:gd name="csY32" fmla="*/ 81585 h 182455"/>
                <a:gd name="csX33" fmla="*/ 97504 w 114632"/>
                <a:gd name="csY33" fmla="*/ 65281 h 182455"/>
                <a:gd name="csX34" fmla="*/ 60559 w 114632"/>
                <a:gd name="csY34" fmla="*/ 88056 h 182455"/>
                <a:gd name="csX35" fmla="*/ 32470 w 114632"/>
                <a:gd name="csY35" fmla="*/ 112124 h 182455"/>
                <a:gd name="csX36" fmla="*/ 58787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787" y="2910"/>
                  </a:moveTo>
                  <a:cubicBezTo>
                    <a:pt x="58787" y="2651"/>
                    <a:pt x="58787" y="63"/>
                    <a:pt x="55498" y="63"/>
                  </a:cubicBezTo>
                  <a:cubicBezTo>
                    <a:pt x="49678" y="63"/>
                    <a:pt x="31205" y="2133"/>
                    <a:pt x="24625" y="2651"/>
                  </a:cubicBezTo>
                  <a:cubicBezTo>
                    <a:pt x="22601" y="2910"/>
                    <a:pt x="19817" y="3168"/>
                    <a:pt x="19817" y="7827"/>
                  </a:cubicBezTo>
                  <a:cubicBezTo>
                    <a:pt x="19817" y="10932"/>
                    <a:pt x="22095" y="10932"/>
                    <a:pt x="25891" y="10932"/>
                  </a:cubicBezTo>
                  <a:cubicBezTo>
                    <a:pt x="38037" y="10932"/>
                    <a:pt x="38543" y="12744"/>
                    <a:pt x="38543" y="15332"/>
                  </a:cubicBezTo>
                  <a:lnTo>
                    <a:pt x="37784" y="20508"/>
                  </a:lnTo>
                  <a:lnTo>
                    <a:pt x="1092" y="169578"/>
                  </a:lnTo>
                  <a:cubicBezTo>
                    <a:pt x="79" y="173201"/>
                    <a:pt x="79" y="173719"/>
                    <a:pt x="79" y="175272"/>
                  </a:cubicBezTo>
                  <a:cubicBezTo>
                    <a:pt x="79" y="181224"/>
                    <a:pt x="5141" y="182518"/>
                    <a:pt x="7418" y="182518"/>
                  </a:cubicBezTo>
                  <a:cubicBezTo>
                    <a:pt x="10708" y="182518"/>
                    <a:pt x="14503" y="180189"/>
                    <a:pt x="16022" y="177083"/>
                  </a:cubicBezTo>
                  <a:cubicBezTo>
                    <a:pt x="17287" y="174754"/>
                    <a:pt x="28674" y="126876"/>
                    <a:pt x="30193" y="120406"/>
                  </a:cubicBezTo>
                  <a:cubicBezTo>
                    <a:pt x="38796" y="121182"/>
                    <a:pt x="59546" y="125323"/>
                    <a:pt x="59546" y="142404"/>
                  </a:cubicBezTo>
                  <a:cubicBezTo>
                    <a:pt x="59546" y="144216"/>
                    <a:pt x="59546" y="145251"/>
                    <a:pt x="58787" y="147839"/>
                  </a:cubicBezTo>
                  <a:cubicBezTo>
                    <a:pt x="58281" y="150944"/>
                    <a:pt x="57775" y="154050"/>
                    <a:pt x="57775" y="156897"/>
                  </a:cubicBezTo>
                  <a:cubicBezTo>
                    <a:pt x="57775" y="172166"/>
                    <a:pt x="67897" y="182518"/>
                    <a:pt x="81056" y="182518"/>
                  </a:cubicBezTo>
                  <a:cubicBezTo>
                    <a:pt x="88647" y="182518"/>
                    <a:pt x="95480" y="178378"/>
                    <a:pt x="101047" y="168802"/>
                  </a:cubicBezTo>
                  <a:cubicBezTo>
                    <a:pt x="107373" y="157415"/>
                    <a:pt x="110157" y="143180"/>
                    <a:pt x="110157" y="142663"/>
                  </a:cubicBezTo>
                  <a:cubicBezTo>
                    <a:pt x="110157" y="140075"/>
                    <a:pt x="107879" y="140075"/>
                    <a:pt x="107120" y="140075"/>
                  </a:cubicBezTo>
                  <a:cubicBezTo>
                    <a:pt x="104590" y="140075"/>
                    <a:pt x="104337" y="141110"/>
                    <a:pt x="103577" y="144733"/>
                  </a:cubicBezTo>
                  <a:cubicBezTo>
                    <a:pt x="98516" y="163626"/>
                    <a:pt x="92696" y="176825"/>
                    <a:pt x="81562" y="176825"/>
                  </a:cubicBezTo>
                  <a:cubicBezTo>
                    <a:pt x="76754" y="176825"/>
                    <a:pt x="73464" y="173978"/>
                    <a:pt x="73464" y="164661"/>
                  </a:cubicBezTo>
                  <a:cubicBezTo>
                    <a:pt x="73464" y="160261"/>
                    <a:pt x="74476" y="154309"/>
                    <a:pt x="75489" y="150168"/>
                  </a:cubicBezTo>
                  <a:cubicBezTo>
                    <a:pt x="76501" y="145768"/>
                    <a:pt x="76501" y="144733"/>
                    <a:pt x="76501" y="142145"/>
                  </a:cubicBezTo>
                  <a:cubicBezTo>
                    <a:pt x="76501" y="125323"/>
                    <a:pt x="60559" y="117818"/>
                    <a:pt x="39049" y="114971"/>
                  </a:cubicBezTo>
                  <a:cubicBezTo>
                    <a:pt x="46894" y="110312"/>
                    <a:pt x="54992" y="102031"/>
                    <a:pt x="60812" y="95820"/>
                  </a:cubicBezTo>
                  <a:cubicBezTo>
                    <a:pt x="72958" y="82103"/>
                    <a:pt x="84599" y="70975"/>
                    <a:pt x="96998" y="70975"/>
                  </a:cubicBezTo>
                  <a:cubicBezTo>
                    <a:pt x="98516" y="70975"/>
                    <a:pt x="98769" y="70975"/>
                    <a:pt x="99276" y="71233"/>
                  </a:cubicBezTo>
                  <a:cubicBezTo>
                    <a:pt x="102312" y="71751"/>
                    <a:pt x="102565" y="71751"/>
                    <a:pt x="104590" y="73304"/>
                  </a:cubicBezTo>
                  <a:cubicBezTo>
                    <a:pt x="105096" y="73563"/>
                    <a:pt x="105096" y="73821"/>
                    <a:pt x="105602" y="74339"/>
                  </a:cubicBezTo>
                  <a:cubicBezTo>
                    <a:pt x="93455" y="75115"/>
                    <a:pt x="91178" y="85209"/>
                    <a:pt x="91178" y="88314"/>
                  </a:cubicBezTo>
                  <a:cubicBezTo>
                    <a:pt x="91178" y="92455"/>
                    <a:pt x="93961" y="97372"/>
                    <a:pt x="100794" y="97372"/>
                  </a:cubicBezTo>
                  <a:cubicBezTo>
                    <a:pt x="107373" y="97372"/>
                    <a:pt x="114712" y="91679"/>
                    <a:pt x="114712" y="81585"/>
                  </a:cubicBezTo>
                  <a:cubicBezTo>
                    <a:pt x="114712" y="73821"/>
                    <a:pt x="108891" y="65281"/>
                    <a:pt x="97504" y="65281"/>
                  </a:cubicBezTo>
                  <a:cubicBezTo>
                    <a:pt x="90419" y="65281"/>
                    <a:pt x="78778" y="67351"/>
                    <a:pt x="60559" y="88056"/>
                  </a:cubicBezTo>
                  <a:cubicBezTo>
                    <a:pt x="51955" y="97890"/>
                    <a:pt x="42086" y="108242"/>
                    <a:pt x="32470" y="112124"/>
                  </a:cubicBezTo>
                  <a:lnTo>
                    <a:pt x="58787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3D9F0FE-627B-B89B-51B1-B3A0CBA957F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050233" y="3424630"/>
              <a:ext cx="64477" cy="120291"/>
            </a:xfrm>
            <a:custGeom>
              <a:avLst/>
              <a:gdLst>
                <a:gd name="csX0" fmla="*/ 40117 w 64477"/>
                <a:gd name="csY0" fmla="*/ 5137 h 120291"/>
                <a:gd name="csX1" fmla="*/ 34803 w 64477"/>
                <a:gd name="csY1" fmla="*/ 64 h 120291"/>
                <a:gd name="csX2" fmla="*/ 85 w 64477"/>
                <a:gd name="csY2" fmla="*/ 11659 h 120291"/>
                <a:gd name="csX3" fmla="*/ 85 w 64477"/>
                <a:gd name="csY3" fmla="*/ 18180 h 120291"/>
                <a:gd name="csX4" fmla="*/ 25769 w 64477"/>
                <a:gd name="csY4" fmla="*/ 13108 h 120291"/>
                <a:gd name="csX5" fmla="*/ 25769 w 64477"/>
                <a:gd name="csY5" fmla="*/ 105500 h 120291"/>
                <a:gd name="csX6" fmla="*/ 8056 w 64477"/>
                <a:gd name="csY6" fmla="*/ 113834 h 120291"/>
                <a:gd name="csX7" fmla="*/ 1325 w 64477"/>
                <a:gd name="csY7" fmla="*/ 113834 h 120291"/>
                <a:gd name="csX8" fmla="*/ 1325 w 64477"/>
                <a:gd name="csY8" fmla="*/ 120356 h 120291"/>
                <a:gd name="csX9" fmla="*/ 32855 w 64477"/>
                <a:gd name="csY9" fmla="*/ 119631 h 120291"/>
                <a:gd name="csX10" fmla="*/ 64562 w 64477"/>
                <a:gd name="csY10" fmla="*/ 120356 h 120291"/>
                <a:gd name="csX11" fmla="*/ 64562 w 64477"/>
                <a:gd name="csY11" fmla="*/ 113834 h 120291"/>
                <a:gd name="csX12" fmla="*/ 57831 w 64477"/>
                <a:gd name="csY12" fmla="*/ 113834 h 120291"/>
                <a:gd name="csX13" fmla="*/ 40117 w 64477"/>
                <a:gd name="csY13" fmla="*/ 105500 h 120291"/>
                <a:gd name="csX14" fmla="*/ 40117 w 64477"/>
                <a:gd name="csY14" fmla="*/ 5137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20291">
                  <a:moveTo>
                    <a:pt x="40117" y="5137"/>
                  </a:moveTo>
                  <a:cubicBezTo>
                    <a:pt x="40117" y="245"/>
                    <a:pt x="39763" y="64"/>
                    <a:pt x="34803" y="64"/>
                  </a:cubicBezTo>
                  <a:cubicBezTo>
                    <a:pt x="23467" y="11477"/>
                    <a:pt x="7347" y="11659"/>
                    <a:pt x="85" y="11659"/>
                  </a:cubicBezTo>
                  <a:lnTo>
                    <a:pt x="85" y="18180"/>
                  </a:lnTo>
                  <a:cubicBezTo>
                    <a:pt x="4336" y="18180"/>
                    <a:pt x="16027" y="18180"/>
                    <a:pt x="25769" y="13108"/>
                  </a:cubicBezTo>
                  <a:lnTo>
                    <a:pt x="25769" y="105500"/>
                  </a:lnTo>
                  <a:cubicBezTo>
                    <a:pt x="25769" y="111479"/>
                    <a:pt x="25769" y="113834"/>
                    <a:pt x="8056" y="113834"/>
                  </a:cubicBezTo>
                  <a:lnTo>
                    <a:pt x="1325" y="113834"/>
                  </a:lnTo>
                  <a:lnTo>
                    <a:pt x="1325" y="120356"/>
                  </a:lnTo>
                  <a:cubicBezTo>
                    <a:pt x="4513" y="120174"/>
                    <a:pt x="26301" y="119631"/>
                    <a:pt x="32855" y="119631"/>
                  </a:cubicBezTo>
                  <a:cubicBezTo>
                    <a:pt x="38346" y="119631"/>
                    <a:pt x="60665" y="120174"/>
                    <a:pt x="64562" y="120356"/>
                  </a:cubicBezTo>
                  <a:lnTo>
                    <a:pt x="64562" y="113834"/>
                  </a:lnTo>
                  <a:lnTo>
                    <a:pt x="57831" y="113834"/>
                  </a:lnTo>
                  <a:cubicBezTo>
                    <a:pt x="40117" y="113834"/>
                    <a:pt x="40117" y="111479"/>
                    <a:pt x="40117" y="105500"/>
                  </a:cubicBezTo>
                  <a:lnTo>
                    <a:pt x="40117" y="51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518245C0-D01A-372E-BA55-55E87A18CF8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158365" y="3312000"/>
              <a:ext cx="56430" cy="258802"/>
            </a:xfrm>
            <a:custGeom>
              <a:avLst/>
              <a:gdLst>
                <a:gd name="csX0" fmla="*/ 55254 w 56430"/>
                <a:gd name="csY0" fmla="*/ 133864 h 258802"/>
                <a:gd name="csX1" fmla="*/ 56520 w 56430"/>
                <a:gd name="csY1" fmla="*/ 129464 h 258802"/>
                <a:gd name="csX2" fmla="*/ 55254 w 56430"/>
                <a:gd name="csY2" fmla="*/ 125064 h 258802"/>
                <a:gd name="csX3" fmla="*/ 10970 w 56430"/>
                <a:gd name="csY3" fmla="*/ 6015 h 258802"/>
                <a:gd name="csX4" fmla="*/ 5150 w 56430"/>
                <a:gd name="csY4" fmla="*/ 63 h 258802"/>
                <a:gd name="csX5" fmla="*/ 89 w 56430"/>
                <a:gd name="csY5" fmla="*/ 5239 h 258802"/>
                <a:gd name="csX6" fmla="*/ 1354 w 56430"/>
                <a:gd name="csY6" fmla="*/ 9380 h 258802"/>
                <a:gd name="csX7" fmla="*/ 46144 w 56430"/>
                <a:gd name="csY7" fmla="*/ 129464 h 258802"/>
                <a:gd name="csX8" fmla="*/ 1354 w 56430"/>
                <a:gd name="csY8" fmla="*/ 249031 h 258802"/>
                <a:gd name="csX9" fmla="*/ 89 w 56430"/>
                <a:gd name="csY9" fmla="*/ 253689 h 258802"/>
                <a:gd name="csX10" fmla="*/ 5150 w 56430"/>
                <a:gd name="csY10" fmla="*/ 258865 h 258802"/>
                <a:gd name="csX11" fmla="*/ 10464 w 56430"/>
                <a:gd name="csY11" fmla="*/ 253689 h 258802"/>
                <a:gd name="csX12" fmla="*/ 55254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54" y="133864"/>
                  </a:moveTo>
                  <a:cubicBezTo>
                    <a:pt x="56520" y="130758"/>
                    <a:pt x="56520" y="130240"/>
                    <a:pt x="56520" y="129464"/>
                  </a:cubicBezTo>
                  <a:cubicBezTo>
                    <a:pt x="56520" y="128687"/>
                    <a:pt x="56520" y="128170"/>
                    <a:pt x="55254" y="125064"/>
                  </a:cubicBezTo>
                  <a:lnTo>
                    <a:pt x="10970" y="6015"/>
                  </a:lnTo>
                  <a:cubicBezTo>
                    <a:pt x="9452" y="1616"/>
                    <a:pt x="7934" y="63"/>
                    <a:pt x="5150" y="63"/>
                  </a:cubicBezTo>
                  <a:cubicBezTo>
                    <a:pt x="2367" y="63"/>
                    <a:pt x="89" y="2392"/>
                    <a:pt x="89" y="5239"/>
                  </a:cubicBezTo>
                  <a:cubicBezTo>
                    <a:pt x="89" y="6015"/>
                    <a:pt x="89" y="6533"/>
                    <a:pt x="1354" y="9380"/>
                  </a:cubicBezTo>
                  <a:lnTo>
                    <a:pt x="46144" y="129464"/>
                  </a:lnTo>
                  <a:lnTo>
                    <a:pt x="1354" y="249031"/>
                  </a:lnTo>
                  <a:cubicBezTo>
                    <a:pt x="89" y="251877"/>
                    <a:pt x="89" y="252395"/>
                    <a:pt x="89" y="253689"/>
                  </a:cubicBezTo>
                  <a:cubicBezTo>
                    <a:pt x="89" y="256536"/>
                    <a:pt x="2367" y="258865"/>
                    <a:pt x="5150" y="258865"/>
                  </a:cubicBezTo>
                  <a:cubicBezTo>
                    <a:pt x="8440" y="258865"/>
                    <a:pt x="9452" y="256277"/>
                    <a:pt x="10464" y="253689"/>
                  </a:cubicBezTo>
                  <a:lnTo>
                    <a:pt x="55254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8EAB6AE3-6D3F-510E-5762-9A1736FAE2C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254547" y="3458016"/>
              <a:ext cx="71739" cy="127537"/>
            </a:xfrm>
            <a:custGeom>
              <a:avLst/>
              <a:gdLst>
                <a:gd name="csX0" fmla="*/ 35166 w 71739"/>
                <a:gd name="csY0" fmla="*/ 5501 h 127537"/>
                <a:gd name="csX1" fmla="*/ 35874 w 71739"/>
                <a:gd name="csY1" fmla="*/ 2602 h 127537"/>
                <a:gd name="csX2" fmla="*/ 33040 w 71739"/>
                <a:gd name="csY2" fmla="*/ 66 h 127537"/>
                <a:gd name="csX3" fmla="*/ 10367 w 71739"/>
                <a:gd name="csY3" fmla="*/ 1877 h 127537"/>
                <a:gd name="csX4" fmla="*/ 6470 w 71739"/>
                <a:gd name="csY4" fmla="*/ 6044 h 127537"/>
                <a:gd name="csX5" fmla="*/ 11075 w 71739"/>
                <a:gd name="csY5" fmla="*/ 8580 h 127537"/>
                <a:gd name="csX6" fmla="*/ 19578 w 71739"/>
                <a:gd name="csY6" fmla="*/ 11298 h 127537"/>
                <a:gd name="csX7" fmla="*/ 16744 w 71739"/>
                <a:gd name="csY7" fmla="*/ 23979 h 127537"/>
                <a:gd name="csX8" fmla="*/ 12670 w 71739"/>
                <a:gd name="csY8" fmla="*/ 40646 h 127537"/>
                <a:gd name="csX9" fmla="*/ 979 w 71739"/>
                <a:gd name="csY9" fmla="*/ 88835 h 127537"/>
                <a:gd name="csX10" fmla="*/ 93 w 71739"/>
                <a:gd name="csY10" fmla="*/ 97712 h 127537"/>
                <a:gd name="csX11" fmla="*/ 26132 w 71739"/>
                <a:gd name="csY11" fmla="*/ 127603 h 127537"/>
                <a:gd name="csX12" fmla="*/ 71833 w 71739"/>
                <a:gd name="csY12" fmla="*/ 76154 h 127537"/>
                <a:gd name="csX13" fmla="*/ 45263 w 71739"/>
                <a:gd name="csY13" fmla="*/ 45900 h 127537"/>
                <a:gd name="csX14" fmla="*/ 22944 w 71739"/>
                <a:gd name="csY14" fmla="*/ 55864 h 127537"/>
                <a:gd name="csX15" fmla="*/ 35166 w 71739"/>
                <a:gd name="csY15" fmla="*/ 5501 h 127537"/>
                <a:gd name="csX16" fmla="*/ 26309 w 71739"/>
                <a:gd name="csY16" fmla="*/ 122531 h 127537"/>
                <a:gd name="csX17" fmla="*/ 12670 w 71739"/>
                <a:gd name="csY17" fmla="*/ 104052 h 127537"/>
                <a:gd name="csX18" fmla="*/ 19224 w 71739"/>
                <a:gd name="csY18" fmla="*/ 70719 h 127537"/>
                <a:gd name="csX19" fmla="*/ 23652 w 71739"/>
                <a:gd name="csY19" fmla="*/ 62929 h 127537"/>
                <a:gd name="csX20" fmla="*/ 44731 w 71739"/>
                <a:gd name="csY20" fmla="*/ 50972 h 127537"/>
                <a:gd name="csX21" fmla="*/ 57662 w 71739"/>
                <a:gd name="csY21" fmla="*/ 68545 h 127537"/>
                <a:gd name="csX22" fmla="*/ 48451 w 71739"/>
                <a:gd name="csY22" fmla="*/ 104958 h 127537"/>
                <a:gd name="csX23" fmla="*/ 26309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66" y="5501"/>
                  </a:moveTo>
                  <a:cubicBezTo>
                    <a:pt x="35343" y="5138"/>
                    <a:pt x="35874" y="2783"/>
                    <a:pt x="35874" y="2602"/>
                  </a:cubicBezTo>
                  <a:cubicBezTo>
                    <a:pt x="35874" y="1696"/>
                    <a:pt x="35166" y="66"/>
                    <a:pt x="33040" y="66"/>
                  </a:cubicBezTo>
                  <a:cubicBezTo>
                    <a:pt x="29498" y="66"/>
                    <a:pt x="14795" y="1515"/>
                    <a:pt x="10367" y="1877"/>
                  </a:cubicBezTo>
                  <a:cubicBezTo>
                    <a:pt x="8950" y="2059"/>
                    <a:pt x="6470" y="2240"/>
                    <a:pt x="6470" y="6044"/>
                  </a:cubicBezTo>
                  <a:cubicBezTo>
                    <a:pt x="6470" y="8580"/>
                    <a:pt x="8950" y="8580"/>
                    <a:pt x="11075" y="8580"/>
                  </a:cubicBezTo>
                  <a:cubicBezTo>
                    <a:pt x="19578" y="8580"/>
                    <a:pt x="19578" y="9848"/>
                    <a:pt x="19578" y="11298"/>
                  </a:cubicBezTo>
                  <a:cubicBezTo>
                    <a:pt x="19578" y="12566"/>
                    <a:pt x="17807" y="19812"/>
                    <a:pt x="16744" y="23979"/>
                  </a:cubicBezTo>
                  <a:lnTo>
                    <a:pt x="12670" y="40646"/>
                  </a:lnTo>
                  <a:cubicBezTo>
                    <a:pt x="11075" y="46805"/>
                    <a:pt x="1333" y="86480"/>
                    <a:pt x="979" y="88835"/>
                  </a:cubicBezTo>
                  <a:cubicBezTo>
                    <a:pt x="93" y="93183"/>
                    <a:pt x="93" y="95538"/>
                    <a:pt x="93" y="97712"/>
                  </a:cubicBezTo>
                  <a:cubicBezTo>
                    <a:pt x="93" y="116009"/>
                    <a:pt x="11430" y="127603"/>
                    <a:pt x="26132" y="127603"/>
                  </a:cubicBezTo>
                  <a:cubicBezTo>
                    <a:pt x="48274" y="127603"/>
                    <a:pt x="71833" y="102966"/>
                    <a:pt x="71833" y="76154"/>
                  </a:cubicBezTo>
                  <a:cubicBezTo>
                    <a:pt x="71833" y="54958"/>
                    <a:pt x="57485" y="45900"/>
                    <a:pt x="45263" y="45900"/>
                  </a:cubicBezTo>
                  <a:cubicBezTo>
                    <a:pt x="36052" y="45900"/>
                    <a:pt x="28258" y="51153"/>
                    <a:pt x="22944" y="55864"/>
                  </a:cubicBezTo>
                  <a:lnTo>
                    <a:pt x="35166" y="5501"/>
                  </a:lnTo>
                  <a:close/>
                  <a:moveTo>
                    <a:pt x="26309" y="122531"/>
                  </a:moveTo>
                  <a:cubicBezTo>
                    <a:pt x="17629" y="122531"/>
                    <a:pt x="12670" y="114741"/>
                    <a:pt x="12670" y="104052"/>
                  </a:cubicBezTo>
                  <a:cubicBezTo>
                    <a:pt x="12670" y="97350"/>
                    <a:pt x="14264" y="91190"/>
                    <a:pt x="19224" y="70719"/>
                  </a:cubicBezTo>
                  <a:cubicBezTo>
                    <a:pt x="20286" y="67277"/>
                    <a:pt x="20286" y="66914"/>
                    <a:pt x="23652" y="62929"/>
                  </a:cubicBezTo>
                  <a:cubicBezTo>
                    <a:pt x="30383" y="54958"/>
                    <a:pt x="38354" y="50972"/>
                    <a:pt x="44731" y="50972"/>
                  </a:cubicBezTo>
                  <a:cubicBezTo>
                    <a:pt x="51640" y="50972"/>
                    <a:pt x="57662" y="56226"/>
                    <a:pt x="57662" y="68545"/>
                  </a:cubicBezTo>
                  <a:cubicBezTo>
                    <a:pt x="57662" y="75972"/>
                    <a:pt x="53765" y="94451"/>
                    <a:pt x="48451" y="104958"/>
                  </a:cubicBezTo>
                  <a:cubicBezTo>
                    <a:pt x="44200" y="113835"/>
                    <a:pt x="35343" y="122531"/>
                    <a:pt x="26309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EC812D1-9ECC-D94D-993C-749030FBEB8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49939" y="3523441"/>
              <a:ext cx="52001" cy="86181"/>
            </a:xfrm>
            <a:custGeom>
              <a:avLst/>
              <a:gdLst>
                <a:gd name="csX0" fmla="*/ 32361 w 52001"/>
                <a:gd name="csY0" fmla="*/ 3949 h 86181"/>
                <a:gd name="csX1" fmla="*/ 27806 w 52001"/>
                <a:gd name="csY1" fmla="*/ 67 h 86181"/>
                <a:gd name="csX2" fmla="*/ 2247 w 52001"/>
                <a:gd name="csY2" fmla="*/ 8348 h 86181"/>
                <a:gd name="csX3" fmla="*/ 97 w 52001"/>
                <a:gd name="csY3" fmla="*/ 8348 h 86181"/>
                <a:gd name="csX4" fmla="*/ 97 w 52001"/>
                <a:gd name="csY4" fmla="*/ 14042 h 86181"/>
                <a:gd name="csX5" fmla="*/ 2247 w 52001"/>
                <a:gd name="csY5" fmla="*/ 14042 h 86181"/>
                <a:gd name="csX6" fmla="*/ 20720 w 52001"/>
                <a:gd name="csY6" fmla="*/ 10419 h 86181"/>
                <a:gd name="csX7" fmla="*/ 20720 w 52001"/>
                <a:gd name="csY7" fmla="*/ 75119 h 86181"/>
                <a:gd name="csX8" fmla="*/ 7308 w 52001"/>
                <a:gd name="csY8" fmla="*/ 80554 h 86181"/>
                <a:gd name="csX9" fmla="*/ 982 w 52001"/>
                <a:gd name="csY9" fmla="*/ 80554 h 86181"/>
                <a:gd name="csX10" fmla="*/ 982 w 52001"/>
                <a:gd name="csY10" fmla="*/ 86248 h 86181"/>
                <a:gd name="csX11" fmla="*/ 26540 w 52001"/>
                <a:gd name="csY11" fmla="*/ 85730 h 86181"/>
                <a:gd name="csX12" fmla="*/ 52098 w 52001"/>
                <a:gd name="csY12" fmla="*/ 86248 h 86181"/>
                <a:gd name="csX13" fmla="*/ 52098 w 52001"/>
                <a:gd name="csY13" fmla="*/ 80554 h 86181"/>
                <a:gd name="csX14" fmla="*/ 45772 w 52001"/>
                <a:gd name="csY14" fmla="*/ 80554 h 86181"/>
                <a:gd name="csX15" fmla="*/ 32361 w 52001"/>
                <a:gd name="csY15" fmla="*/ 75119 h 86181"/>
                <a:gd name="csX16" fmla="*/ 32361 w 52001"/>
                <a:gd name="csY16" fmla="*/ 3949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2001" h="86181">
                  <a:moveTo>
                    <a:pt x="32361" y="3949"/>
                  </a:moveTo>
                  <a:cubicBezTo>
                    <a:pt x="32361" y="67"/>
                    <a:pt x="31981" y="67"/>
                    <a:pt x="27806" y="67"/>
                  </a:cubicBezTo>
                  <a:cubicBezTo>
                    <a:pt x="18822" y="8348"/>
                    <a:pt x="4778" y="8348"/>
                    <a:pt x="2247" y="8348"/>
                  </a:cubicBezTo>
                  <a:lnTo>
                    <a:pt x="97" y="8348"/>
                  </a:lnTo>
                  <a:lnTo>
                    <a:pt x="97" y="14042"/>
                  </a:lnTo>
                  <a:lnTo>
                    <a:pt x="2247" y="14042"/>
                  </a:lnTo>
                  <a:cubicBezTo>
                    <a:pt x="5158" y="14042"/>
                    <a:pt x="13382" y="13654"/>
                    <a:pt x="20720" y="10419"/>
                  </a:cubicBezTo>
                  <a:lnTo>
                    <a:pt x="20720" y="75119"/>
                  </a:lnTo>
                  <a:cubicBezTo>
                    <a:pt x="20720" y="79131"/>
                    <a:pt x="20720" y="80554"/>
                    <a:pt x="7308" y="80554"/>
                  </a:cubicBezTo>
                  <a:lnTo>
                    <a:pt x="982" y="80554"/>
                  </a:lnTo>
                  <a:lnTo>
                    <a:pt x="982" y="86248"/>
                  </a:lnTo>
                  <a:cubicBezTo>
                    <a:pt x="7941" y="85730"/>
                    <a:pt x="19202" y="85730"/>
                    <a:pt x="26540" y="85730"/>
                  </a:cubicBezTo>
                  <a:cubicBezTo>
                    <a:pt x="33879" y="85730"/>
                    <a:pt x="45140" y="85730"/>
                    <a:pt x="52098" y="86248"/>
                  </a:cubicBezTo>
                  <a:lnTo>
                    <a:pt x="52098" y="80554"/>
                  </a:lnTo>
                  <a:lnTo>
                    <a:pt x="45772" y="80554"/>
                  </a:lnTo>
                  <a:cubicBezTo>
                    <a:pt x="32361" y="80554"/>
                    <a:pt x="32361" y="79131"/>
                    <a:pt x="32361" y="75119"/>
                  </a:cubicBezTo>
                  <a:lnTo>
                    <a:pt x="32361" y="39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0043B598-0F55-B891-3C1D-3FA2D24917C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15547" y="3312000"/>
              <a:ext cx="10122" cy="258802"/>
            </a:xfrm>
            <a:custGeom>
              <a:avLst/>
              <a:gdLst>
                <a:gd name="csX0" fmla="*/ 10225 w 10122"/>
                <a:gd name="csY0" fmla="*/ 9380 h 258802"/>
                <a:gd name="csX1" fmla="*/ 5164 w 10122"/>
                <a:gd name="csY1" fmla="*/ 63 h 258802"/>
                <a:gd name="csX2" fmla="*/ 103 w 10122"/>
                <a:gd name="csY2" fmla="*/ 9380 h 258802"/>
                <a:gd name="csX3" fmla="*/ 103 w 10122"/>
                <a:gd name="csY3" fmla="*/ 249548 h 258802"/>
                <a:gd name="csX4" fmla="*/ 5164 w 10122"/>
                <a:gd name="csY4" fmla="*/ 258865 h 258802"/>
                <a:gd name="csX5" fmla="*/ 10225 w 10122"/>
                <a:gd name="csY5" fmla="*/ 249548 h 258802"/>
                <a:gd name="csX6" fmla="*/ 10225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25" y="9380"/>
                  </a:moveTo>
                  <a:cubicBezTo>
                    <a:pt x="10225" y="4721"/>
                    <a:pt x="10225" y="63"/>
                    <a:pt x="5164" y="63"/>
                  </a:cubicBezTo>
                  <a:cubicBezTo>
                    <a:pt x="103" y="63"/>
                    <a:pt x="103" y="4721"/>
                    <a:pt x="103" y="9380"/>
                  </a:cubicBezTo>
                  <a:lnTo>
                    <a:pt x="103" y="249548"/>
                  </a:lnTo>
                  <a:cubicBezTo>
                    <a:pt x="103" y="254207"/>
                    <a:pt x="103" y="258865"/>
                    <a:pt x="5164" y="258865"/>
                  </a:cubicBezTo>
                  <a:cubicBezTo>
                    <a:pt x="10225" y="258865"/>
                    <a:pt x="10225" y="254207"/>
                    <a:pt x="10225" y="249548"/>
                  </a:cubicBezTo>
                  <a:lnTo>
                    <a:pt x="10225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7F808743-B8B6-757E-E4E6-76ABB8FEE2D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69644" y="3326493"/>
              <a:ext cx="114632" cy="182455"/>
            </a:xfrm>
            <a:custGeom>
              <a:avLst/>
              <a:gdLst>
                <a:gd name="csX0" fmla="*/ 58813 w 114632"/>
                <a:gd name="csY0" fmla="*/ 2910 h 182455"/>
                <a:gd name="csX1" fmla="*/ 55524 w 114632"/>
                <a:gd name="csY1" fmla="*/ 63 h 182455"/>
                <a:gd name="csX2" fmla="*/ 24651 w 114632"/>
                <a:gd name="csY2" fmla="*/ 2651 h 182455"/>
                <a:gd name="csX3" fmla="*/ 19843 w 114632"/>
                <a:gd name="csY3" fmla="*/ 7827 h 182455"/>
                <a:gd name="csX4" fmla="*/ 25917 w 114632"/>
                <a:gd name="csY4" fmla="*/ 10932 h 182455"/>
                <a:gd name="csX5" fmla="*/ 38569 w 114632"/>
                <a:gd name="csY5" fmla="*/ 15332 h 182455"/>
                <a:gd name="csX6" fmla="*/ 37810 w 114632"/>
                <a:gd name="csY6" fmla="*/ 20508 h 182455"/>
                <a:gd name="csX7" fmla="*/ 1118 w 114632"/>
                <a:gd name="csY7" fmla="*/ 169578 h 182455"/>
                <a:gd name="csX8" fmla="*/ 105 w 114632"/>
                <a:gd name="csY8" fmla="*/ 175272 h 182455"/>
                <a:gd name="csX9" fmla="*/ 7444 w 114632"/>
                <a:gd name="csY9" fmla="*/ 182518 h 182455"/>
                <a:gd name="csX10" fmla="*/ 16048 w 114632"/>
                <a:gd name="csY10" fmla="*/ 177083 h 182455"/>
                <a:gd name="csX11" fmla="*/ 30218 w 114632"/>
                <a:gd name="csY11" fmla="*/ 120406 h 182455"/>
                <a:gd name="csX12" fmla="*/ 59572 w 114632"/>
                <a:gd name="csY12" fmla="*/ 142404 h 182455"/>
                <a:gd name="csX13" fmla="*/ 58813 w 114632"/>
                <a:gd name="csY13" fmla="*/ 147839 h 182455"/>
                <a:gd name="csX14" fmla="*/ 57801 w 114632"/>
                <a:gd name="csY14" fmla="*/ 156897 h 182455"/>
                <a:gd name="csX15" fmla="*/ 81082 w 114632"/>
                <a:gd name="csY15" fmla="*/ 182518 h 182455"/>
                <a:gd name="csX16" fmla="*/ 101073 w 114632"/>
                <a:gd name="csY16" fmla="*/ 168802 h 182455"/>
                <a:gd name="csX17" fmla="*/ 110183 w 114632"/>
                <a:gd name="csY17" fmla="*/ 142663 h 182455"/>
                <a:gd name="csX18" fmla="*/ 107146 w 114632"/>
                <a:gd name="csY18" fmla="*/ 140075 h 182455"/>
                <a:gd name="csX19" fmla="*/ 103603 w 114632"/>
                <a:gd name="csY19" fmla="*/ 144733 h 182455"/>
                <a:gd name="csX20" fmla="*/ 81588 w 114632"/>
                <a:gd name="csY20" fmla="*/ 176825 h 182455"/>
                <a:gd name="csX21" fmla="*/ 73490 w 114632"/>
                <a:gd name="csY21" fmla="*/ 164661 h 182455"/>
                <a:gd name="csX22" fmla="*/ 75515 w 114632"/>
                <a:gd name="csY22" fmla="*/ 150168 h 182455"/>
                <a:gd name="csX23" fmla="*/ 76527 w 114632"/>
                <a:gd name="csY23" fmla="*/ 142145 h 182455"/>
                <a:gd name="csX24" fmla="*/ 39075 w 114632"/>
                <a:gd name="csY24" fmla="*/ 114971 h 182455"/>
                <a:gd name="csX25" fmla="*/ 60838 w 114632"/>
                <a:gd name="csY25" fmla="*/ 95820 h 182455"/>
                <a:gd name="csX26" fmla="*/ 97024 w 114632"/>
                <a:gd name="csY26" fmla="*/ 70975 h 182455"/>
                <a:gd name="csX27" fmla="*/ 99301 w 114632"/>
                <a:gd name="csY27" fmla="*/ 71233 h 182455"/>
                <a:gd name="csX28" fmla="*/ 104615 w 114632"/>
                <a:gd name="csY28" fmla="*/ 73304 h 182455"/>
                <a:gd name="csX29" fmla="*/ 105628 w 114632"/>
                <a:gd name="csY29" fmla="*/ 74339 h 182455"/>
                <a:gd name="csX30" fmla="*/ 91204 w 114632"/>
                <a:gd name="csY30" fmla="*/ 88314 h 182455"/>
                <a:gd name="csX31" fmla="*/ 100820 w 114632"/>
                <a:gd name="csY31" fmla="*/ 97372 h 182455"/>
                <a:gd name="csX32" fmla="*/ 114737 w 114632"/>
                <a:gd name="csY32" fmla="*/ 81585 h 182455"/>
                <a:gd name="csX33" fmla="*/ 97530 w 114632"/>
                <a:gd name="csY33" fmla="*/ 65281 h 182455"/>
                <a:gd name="csX34" fmla="*/ 60585 w 114632"/>
                <a:gd name="csY34" fmla="*/ 88056 h 182455"/>
                <a:gd name="csX35" fmla="*/ 32496 w 114632"/>
                <a:gd name="csY35" fmla="*/ 112124 h 182455"/>
                <a:gd name="csX36" fmla="*/ 58813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13" y="2910"/>
                  </a:moveTo>
                  <a:cubicBezTo>
                    <a:pt x="58813" y="2651"/>
                    <a:pt x="58813" y="63"/>
                    <a:pt x="55524" y="63"/>
                  </a:cubicBezTo>
                  <a:cubicBezTo>
                    <a:pt x="49703" y="63"/>
                    <a:pt x="31231" y="2133"/>
                    <a:pt x="24651" y="2651"/>
                  </a:cubicBezTo>
                  <a:cubicBezTo>
                    <a:pt x="22627" y="2910"/>
                    <a:pt x="19843" y="3168"/>
                    <a:pt x="19843" y="7827"/>
                  </a:cubicBezTo>
                  <a:cubicBezTo>
                    <a:pt x="19843" y="10932"/>
                    <a:pt x="22121" y="10932"/>
                    <a:pt x="25917" y="10932"/>
                  </a:cubicBezTo>
                  <a:cubicBezTo>
                    <a:pt x="38063" y="10932"/>
                    <a:pt x="38569" y="12744"/>
                    <a:pt x="38569" y="15332"/>
                  </a:cubicBezTo>
                  <a:lnTo>
                    <a:pt x="37810" y="20508"/>
                  </a:lnTo>
                  <a:lnTo>
                    <a:pt x="1118" y="169578"/>
                  </a:lnTo>
                  <a:cubicBezTo>
                    <a:pt x="105" y="173201"/>
                    <a:pt x="105" y="173719"/>
                    <a:pt x="105" y="175272"/>
                  </a:cubicBezTo>
                  <a:cubicBezTo>
                    <a:pt x="105" y="181224"/>
                    <a:pt x="5166" y="182518"/>
                    <a:pt x="7444" y="182518"/>
                  </a:cubicBezTo>
                  <a:cubicBezTo>
                    <a:pt x="10733" y="182518"/>
                    <a:pt x="14529" y="180189"/>
                    <a:pt x="16048" y="177083"/>
                  </a:cubicBezTo>
                  <a:cubicBezTo>
                    <a:pt x="17313" y="174754"/>
                    <a:pt x="28700" y="126876"/>
                    <a:pt x="30218" y="120406"/>
                  </a:cubicBezTo>
                  <a:cubicBezTo>
                    <a:pt x="38822" y="121182"/>
                    <a:pt x="59572" y="125323"/>
                    <a:pt x="59572" y="142404"/>
                  </a:cubicBezTo>
                  <a:cubicBezTo>
                    <a:pt x="59572" y="144216"/>
                    <a:pt x="59572" y="145251"/>
                    <a:pt x="58813" y="147839"/>
                  </a:cubicBezTo>
                  <a:cubicBezTo>
                    <a:pt x="58307" y="150944"/>
                    <a:pt x="57801" y="154050"/>
                    <a:pt x="57801" y="156897"/>
                  </a:cubicBezTo>
                  <a:cubicBezTo>
                    <a:pt x="57801" y="172166"/>
                    <a:pt x="67923" y="182518"/>
                    <a:pt x="81082" y="182518"/>
                  </a:cubicBezTo>
                  <a:cubicBezTo>
                    <a:pt x="88673" y="182518"/>
                    <a:pt x="95506" y="178378"/>
                    <a:pt x="101073" y="168802"/>
                  </a:cubicBezTo>
                  <a:cubicBezTo>
                    <a:pt x="107399" y="157415"/>
                    <a:pt x="110183" y="143180"/>
                    <a:pt x="110183" y="142663"/>
                  </a:cubicBezTo>
                  <a:cubicBezTo>
                    <a:pt x="110183" y="140075"/>
                    <a:pt x="107905" y="140075"/>
                    <a:pt x="107146" y="140075"/>
                  </a:cubicBezTo>
                  <a:cubicBezTo>
                    <a:pt x="104615" y="140075"/>
                    <a:pt x="104362" y="141110"/>
                    <a:pt x="103603" y="144733"/>
                  </a:cubicBezTo>
                  <a:cubicBezTo>
                    <a:pt x="98542" y="163626"/>
                    <a:pt x="92722" y="176825"/>
                    <a:pt x="81588" y="176825"/>
                  </a:cubicBezTo>
                  <a:cubicBezTo>
                    <a:pt x="76780" y="176825"/>
                    <a:pt x="73490" y="173978"/>
                    <a:pt x="73490" y="164661"/>
                  </a:cubicBezTo>
                  <a:cubicBezTo>
                    <a:pt x="73490" y="160261"/>
                    <a:pt x="74502" y="154309"/>
                    <a:pt x="75515" y="150168"/>
                  </a:cubicBezTo>
                  <a:cubicBezTo>
                    <a:pt x="76527" y="145768"/>
                    <a:pt x="76527" y="144733"/>
                    <a:pt x="76527" y="142145"/>
                  </a:cubicBezTo>
                  <a:cubicBezTo>
                    <a:pt x="76527" y="125323"/>
                    <a:pt x="60585" y="117818"/>
                    <a:pt x="39075" y="114971"/>
                  </a:cubicBezTo>
                  <a:cubicBezTo>
                    <a:pt x="46920" y="110312"/>
                    <a:pt x="55017" y="102031"/>
                    <a:pt x="60838" y="95820"/>
                  </a:cubicBezTo>
                  <a:cubicBezTo>
                    <a:pt x="72984" y="82103"/>
                    <a:pt x="84624" y="70975"/>
                    <a:pt x="97024" y="70975"/>
                  </a:cubicBezTo>
                  <a:cubicBezTo>
                    <a:pt x="98542" y="70975"/>
                    <a:pt x="98795" y="70975"/>
                    <a:pt x="99301" y="71233"/>
                  </a:cubicBezTo>
                  <a:cubicBezTo>
                    <a:pt x="102338" y="71751"/>
                    <a:pt x="102591" y="71751"/>
                    <a:pt x="104615" y="73304"/>
                  </a:cubicBezTo>
                  <a:cubicBezTo>
                    <a:pt x="105122" y="73563"/>
                    <a:pt x="105122" y="73821"/>
                    <a:pt x="105628" y="74339"/>
                  </a:cubicBezTo>
                  <a:cubicBezTo>
                    <a:pt x="93481" y="75115"/>
                    <a:pt x="91204" y="85209"/>
                    <a:pt x="91204" y="88314"/>
                  </a:cubicBezTo>
                  <a:cubicBezTo>
                    <a:pt x="91204" y="92455"/>
                    <a:pt x="93987" y="97372"/>
                    <a:pt x="100820" y="97372"/>
                  </a:cubicBezTo>
                  <a:cubicBezTo>
                    <a:pt x="107399" y="97372"/>
                    <a:pt x="114737" y="91679"/>
                    <a:pt x="114737" y="81585"/>
                  </a:cubicBezTo>
                  <a:cubicBezTo>
                    <a:pt x="114737" y="73821"/>
                    <a:pt x="108917" y="65281"/>
                    <a:pt x="97530" y="65281"/>
                  </a:cubicBezTo>
                  <a:cubicBezTo>
                    <a:pt x="90445" y="65281"/>
                    <a:pt x="78804" y="67351"/>
                    <a:pt x="60585" y="88056"/>
                  </a:cubicBezTo>
                  <a:cubicBezTo>
                    <a:pt x="51981" y="97890"/>
                    <a:pt x="42112" y="108242"/>
                    <a:pt x="32496" y="112124"/>
                  </a:cubicBezTo>
                  <a:lnTo>
                    <a:pt x="58813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EB569843-C387-4A6C-0BF9-6E664326CBB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98625" y="3424630"/>
              <a:ext cx="78293" cy="120291"/>
            </a:xfrm>
            <a:custGeom>
              <a:avLst/>
              <a:gdLst>
                <a:gd name="csX0" fmla="*/ 78405 w 78293"/>
                <a:gd name="csY0" fmla="*/ 87384 h 120291"/>
                <a:gd name="csX1" fmla="*/ 72382 w 78293"/>
                <a:gd name="csY1" fmla="*/ 87384 h 120291"/>
                <a:gd name="csX2" fmla="*/ 67776 w 78293"/>
                <a:gd name="csY2" fmla="*/ 103870 h 120291"/>
                <a:gd name="csX3" fmla="*/ 50240 w 78293"/>
                <a:gd name="csY3" fmla="*/ 104957 h 120291"/>
                <a:gd name="csX4" fmla="*/ 17647 w 78293"/>
                <a:gd name="csY4" fmla="*/ 104957 h 120291"/>
                <a:gd name="csX5" fmla="*/ 53074 w 78293"/>
                <a:gd name="csY5" fmla="*/ 74522 h 120291"/>
                <a:gd name="csX6" fmla="*/ 78405 w 78293"/>
                <a:gd name="csY6" fmla="*/ 35391 h 120291"/>
                <a:gd name="csX7" fmla="*/ 36955 w 78293"/>
                <a:gd name="csY7" fmla="*/ 64 h 120291"/>
                <a:gd name="csX8" fmla="*/ 111 w 78293"/>
                <a:gd name="csY8" fmla="*/ 32492 h 120291"/>
                <a:gd name="csX9" fmla="*/ 9499 w 78293"/>
                <a:gd name="csY9" fmla="*/ 42637 h 120291"/>
                <a:gd name="csX10" fmla="*/ 18887 w 78293"/>
                <a:gd name="csY10" fmla="*/ 33036 h 120291"/>
                <a:gd name="csX11" fmla="*/ 8436 w 78293"/>
                <a:gd name="csY11" fmla="*/ 23434 h 120291"/>
                <a:gd name="csX12" fmla="*/ 34298 w 78293"/>
                <a:gd name="csY12" fmla="*/ 6586 h 120291"/>
                <a:gd name="csX13" fmla="*/ 61222 w 78293"/>
                <a:gd name="csY13" fmla="*/ 35391 h 120291"/>
                <a:gd name="csX14" fmla="*/ 44572 w 78293"/>
                <a:gd name="csY14" fmla="*/ 70174 h 120291"/>
                <a:gd name="csX15" fmla="*/ 1882 w 78293"/>
                <a:gd name="csY15" fmla="*/ 113290 h 120291"/>
                <a:gd name="csX16" fmla="*/ 111 w 78293"/>
                <a:gd name="csY16" fmla="*/ 120356 h 120291"/>
                <a:gd name="csX17" fmla="*/ 73090 w 78293"/>
                <a:gd name="csY17" fmla="*/ 120356 h 120291"/>
                <a:gd name="csX18" fmla="*/ 78405 w 78293"/>
                <a:gd name="csY18" fmla="*/ 87384 h 1202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20291">
                  <a:moveTo>
                    <a:pt x="78405" y="87384"/>
                  </a:moveTo>
                  <a:lnTo>
                    <a:pt x="72382" y="87384"/>
                  </a:lnTo>
                  <a:cubicBezTo>
                    <a:pt x="71851" y="91370"/>
                    <a:pt x="70079" y="102058"/>
                    <a:pt x="67776" y="103870"/>
                  </a:cubicBezTo>
                  <a:cubicBezTo>
                    <a:pt x="66359" y="104957"/>
                    <a:pt x="52720" y="104957"/>
                    <a:pt x="50240" y="104957"/>
                  </a:cubicBezTo>
                  <a:lnTo>
                    <a:pt x="17647" y="104957"/>
                  </a:lnTo>
                  <a:cubicBezTo>
                    <a:pt x="36246" y="88109"/>
                    <a:pt x="42446" y="83036"/>
                    <a:pt x="53074" y="74522"/>
                  </a:cubicBezTo>
                  <a:cubicBezTo>
                    <a:pt x="66182" y="63833"/>
                    <a:pt x="78405" y="52601"/>
                    <a:pt x="78405" y="35391"/>
                  </a:cubicBezTo>
                  <a:cubicBezTo>
                    <a:pt x="78405" y="13470"/>
                    <a:pt x="59628" y="64"/>
                    <a:pt x="36955" y="64"/>
                  </a:cubicBezTo>
                  <a:cubicBezTo>
                    <a:pt x="14990" y="64"/>
                    <a:pt x="111" y="15825"/>
                    <a:pt x="111" y="32492"/>
                  </a:cubicBezTo>
                  <a:cubicBezTo>
                    <a:pt x="111" y="41731"/>
                    <a:pt x="7727" y="42637"/>
                    <a:pt x="9499" y="42637"/>
                  </a:cubicBezTo>
                  <a:cubicBezTo>
                    <a:pt x="13750" y="42637"/>
                    <a:pt x="18887" y="39557"/>
                    <a:pt x="18887" y="33036"/>
                  </a:cubicBezTo>
                  <a:cubicBezTo>
                    <a:pt x="18887" y="29775"/>
                    <a:pt x="17647" y="23434"/>
                    <a:pt x="8436" y="23434"/>
                  </a:cubicBezTo>
                  <a:cubicBezTo>
                    <a:pt x="13927" y="10572"/>
                    <a:pt x="25972" y="6586"/>
                    <a:pt x="34298" y="6586"/>
                  </a:cubicBezTo>
                  <a:cubicBezTo>
                    <a:pt x="52011" y="6586"/>
                    <a:pt x="61222" y="20717"/>
                    <a:pt x="61222" y="35391"/>
                  </a:cubicBezTo>
                  <a:cubicBezTo>
                    <a:pt x="61222" y="51152"/>
                    <a:pt x="50240" y="63652"/>
                    <a:pt x="44572" y="70174"/>
                  </a:cubicBezTo>
                  <a:lnTo>
                    <a:pt x="1882" y="113290"/>
                  </a:lnTo>
                  <a:cubicBezTo>
                    <a:pt x="111" y="114921"/>
                    <a:pt x="111" y="115283"/>
                    <a:pt x="111" y="120356"/>
                  </a:cubicBezTo>
                  <a:lnTo>
                    <a:pt x="73090" y="120356"/>
                  </a:lnTo>
                  <a:lnTo>
                    <a:pt x="78405" y="873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CAC1A110-4BC3-E82A-CFF7-2A94C3F5BE4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14905" y="3312000"/>
              <a:ext cx="56430" cy="258802"/>
            </a:xfrm>
            <a:custGeom>
              <a:avLst/>
              <a:gdLst>
                <a:gd name="csX0" fmla="*/ 55280 w 56430"/>
                <a:gd name="csY0" fmla="*/ 133864 h 258802"/>
                <a:gd name="csX1" fmla="*/ 56545 w 56430"/>
                <a:gd name="csY1" fmla="*/ 129464 h 258802"/>
                <a:gd name="csX2" fmla="*/ 55280 w 56430"/>
                <a:gd name="csY2" fmla="*/ 125064 h 258802"/>
                <a:gd name="csX3" fmla="*/ 10996 w 56430"/>
                <a:gd name="csY3" fmla="*/ 6015 h 258802"/>
                <a:gd name="csX4" fmla="*/ 5176 w 56430"/>
                <a:gd name="csY4" fmla="*/ 63 h 258802"/>
                <a:gd name="csX5" fmla="*/ 115 w 56430"/>
                <a:gd name="csY5" fmla="*/ 5239 h 258802"/>
                <a:gd name="csX6" fmla="*/ 1380 w 56430"/>
                <a:gd name="csY6" fmla="*/ 9380 h 258802"/>
                <a:gd name="csX7" fmla="*/ 46170 w 56430"/>
                <a:gd name="csY7" fmla="*/ 129464 h 258802"/>
                <a:gd name="csX8" fmla="*/ 1380 w 56430"/>
                <a:gd name="csY8" fmla="*/ 249031 h 258802"/>
                <a:gd name="csX9" fmla="*/ 115 w 56430"/>
                <a:gd name="csY9" fmla="*/ 253689 h 258802"/>
                <a:gd name="csX10" fmla="*/ 5176 w 56430"/>
                <a:gd name="csY10" fmla="*/ 258865 h 258802"/>
                <a:gd name="csX11" fmla="*/ 10490 w 56430"/>
                <a:gd name="csY11" fmla="*/ 253689 h 258802"/>
                <a:gd name="csX12" fmla="*/ 5528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280" y="133864"/>
                  </a:moveTo>
                  <a:cubicBezTo>
                    <a:pt x="56545" y="130758"/>
                    <a:pt x="56545" y="130240"/>
                    <a:pt x="56545" y="129464"/>
                  </a:cubicBezTo>
                  <a:cubicBezTo>
                    <a:pt x="56545" y="128687"/>
                    <a:pt x="56545" y="128170"/>
                    <a:pt x="55280" y="125064"/>
                  </a:cubicBezTo>
                  <a:lnTo>
                    <a:pt x="10996" y="6015"/>
                  </a:lnTo>
                  <a:cubicBezTo>
                    <a:pt x="9478" y="1616"/>
                    <a:pt x="7960" y="63"/>
                    <a:pt x="5176" y="63"/>
                  </a:cubicBezTo>
                  <a:cubicBezTo>
                    <a:pt x="2392" y="63"/>
                    <a:pt x="115" y="2392"/>
                    <a:pt x="115" y="5239"/>
                  </a:cubicBezTo>
                  <a:cubicBezTo>
                    <a:pt x="115" y="6015"/>
                    <a:pt x="115" y="6533"/>
                    <a:pt x="1380" y="9380"/>
                  </a:cubicBezTo>
                  <a:lnTo>
                    <a:pt x="46170" y="129464"/>
                  </a:lnTo>
                  <a:lnTo>
                    <a:pt x="1380" y="249031"/>
                  </a:lnTo>
                  <a:cubicBezTo>
                    <a:pt x="115" y="251877"/>
                    <a:pt x="115" y="252395"/>
                    <a:pt x="115" y="253689"/>
                  </a:cubicBezTo>
                  <a:cubicBezTo>
                    <a:pt x="115" y="256536"/>
                    <a:pt x="2392" y="258865"/>
                    <a:pt x="5176" y="258865"/>
                  </a:cubicBezTo>
                  <a:cubicBezTo>
                    <a:pt x="8466" y="258865"/>
                    <a:pt x="9478" y="256277"/>
                    <a:pt x="10490" y="253689"/>
                  </a:cubicBezTo>
                  <a:lnTo>
                    <a:pt x="5528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BC9D4DE0-08C4-FBFD-49F9-3139559F4AA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11088" y="3458016"/>
              <a:ext cx="71739" cy="127537"/>
            </a:xfrm>
            <a:custGeom>
              <a:avLst/>
              <a:gdLst>
                <a:gd name="csX0" fmla="*/ 35192 w 71739"/>
                <a:gd name="csY0" fmla="*/ 5501 h 127537"/>
                <a:gd name="csX1" fmla="*/ 35900 w 71739"/>
                <a:gd name="csY1" fmla="*/ 2602 h 127537"/>
                <a:gd name="csX2" fmla="*/ 33066 w 71739"/>
                <a:gd name="csY2" fmla="*/ 66 h 127537"/>
                <a:gd name="csX3" fmla="*/ 10393 w 71739"/>
                <a:gd name="csY3" fmla="*/ 1877 h 127537"/>
                <a:gd name="csX4" fmla="*/ 6496 w 71739"/>
                <a:gd name="csY4" fmla="*/ 6044 h 127537"/>
                <a:gd name="csX5" fmla="*/ 11101 w 71739"/>
                <a:gd name="csY5" fmla="*/ 8580 h 127537"/>
                <a:gd name="csX6" fmla="*/ 19604 w 71739"/>
                <a:gd name="csY6" fmla="*/ 11298 h 127537"/>
                <a:gd name="csX7" fmla="*/ 16770 w 71739"/>
                <a:gd name="csY7" fmla="*/ 23979 h 127537"/>
                <a:gd name="csX8" fmla="*/ 12695 w 71739"/>
                <a:gd name="csY8" fmla="*/ 40646 h 127537"/>
                <a:gd name="csX9" fmla="*/ 1005 w 71739"/>
                <a:gd name="csY9" fmla="*/ 88835 h 127537"/>
                <a:gd name="csX10" fmla="*/ 119 w 71739"/>
                <a:gd name="csY10" fmla="*/ 97712 h 127537"/>
                <a:gd name="csX11" fmla="*/ 26158 w 71739"/>
                <a:gd name="csY11" fmla="*/ 127603 h 127537"/>
                <a:gd name="csX12" fmla="*/ 71859 w 71739"/>
                <a:gd name="csY12" fmla="*/ 76154 h 127537"/>
                <a:gd name="csX13" fmla="*/ 45288 w 71739"/>
                <a:gd name="csY13" fmla="*/ 45900 h 127537"/>
                <a:gd name="csX14" fmla="*/ 22969 w 71739"/>
                <a:gd name="csY14" fmla="*/ 55864 h 127537"/>
                <a:gd name="csX15" fmla="*/ 35192 w 71739"/>
                <a:gd name="csY15" fmla="*/ 5501 h 127537"/>
                <a:gd name="csX16" fmla="*/ 26335 w 71739"/>
                <a:gd name="csY16" fmla="*/ 122531 h 127537"/>
                <a:gd name="csX17" fmla="*/ 12695 w 71739"/>
                <a:gd name="csY17" fmla="*/ 104052 h 127537"/>
                <a:gd name="csX18" fmla="*/ 19250 w 71739"/>
                <a:gd name="csY18" fmla="*/ 70719 h 127537"/>
                <a:gd name="csX19" fmla="*/ 23678 w 71739"/>
                <a:gd name="csY19" fmla="*/ 62929 h 127537"/>
                <a:gd name="csX20" fmla="*/ 44757 w 71739"/>
                <a:gd name="csY20" fmla="*/ 50972 h 127537"/>
                <a:gd name="csX21" fmla="*/ 57688 w 71739"/>
                <a:gd name="csY21" fmla="*/ 68545 h 127537"/>
                <a:gd name="csX22" fmla="*/ 48477 w 71739"/>
                <a:gd name="csY22" fmla="*/ 104958 h 127537"/>
                <a:gd name="csX23" fmla="*/ 2633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192" y="5501"/>
                  </a:moveTo>
                  <a:cubicBezTo>
                    <a:pt x="35369" y="5138"/>
                    <a:pt x="35900" y="2783"/>
                    <a:pt x="35900" y="2602"/>
                  </a:cubicBezTo>
                  <a:cubicBezTo>
                    <a:pt x="35900" y="1696"/>
                    <a:pt x="35192" y="66"/>
                    <a:pt x="33066" y="66"/>
                  </a:cubicBezTo>
                  <a:cubicBezTo>
                    <a:pt x="29523" y="66"/>
                    <a:pt x="14821" y="1515"/>
                    <a:pt x="10393" y="1877"/>
                  </a:cubicBezTo>
                  <a:cubicBezTo>
                    <a:pt x="8976" y="2059"/>
                    <a:pt x="6496" y="2240"/>
                    <a:pt x="6496" y="6044"/>
                  </a:cubicBezTo>
                  <a:cubicBezTo>
                    <a:pt x="6496" y="8580"/>
                    <a:pt x="8976" y="8580"/>
                    <a:pt x="11101" y="8580"/>
                  </a:cubicBezTo>
                  <a:cubicBezTo>
                    <a:pt x="19604" y="8580"/>
                    <a:pt x="19604" y="9848"/>
                    <a:pt x="19604" y="11298"/>
                  </a:cubicBezTo>
                  <a:cubicBezTo>
                    <a:pt x="19604" y="12566"/>
                    <a:pt x="17832" y="19812"/>
                    <a:pt x="16770" y="23979"/>
                  </a:cubicBezTo>
                  <a:lnTo>
                    <a:pt x="12695" y="40646"/>
                  </a:lnTo>
                  <a:cubicBezTo>
                    <a:pt x="11101" y="46805"/>
                    <a:pt x="1359" y="86480"/>
                    <a:pt x="1005" y="88835"/>
                  </a:cubicBezTo>
                  <a:cubicBezTo>
                    <a:pt x="119" y="93183"/>
                    <a:pt x="119" y="95538"/>
                    <a:pt x="119" y="97712"/>
                  </a:cubicBezTo>
                  <a:cubicBezTo>
                    <a:pt x="119" y="116009"/>
                    <a:pt x="11456" y="127603"/>
                    <a:pt x="26158" y="127603"/>
                  </a:cubicBezTo>
                  <a:cubicBezTo>
                    <a:pt x="48300" y="127603"/>
                    <a:pt x="71859" y="102966"/>
                    <a:pt x="71859" y="76154"/>
                  </a:cubicBezTo>
                  <a:cubicBezTo>
                    <a:pt x="71859" y="54958"/>
                    <a:pt x="57511" y="45900"/>
                    <a:pt x="45288" y="45900"/>
                  </a:cubicBezTo>
                  <a:cubicBezTo>
                    <a:pt x="36077" y="45900"/>
                    <a:pt x="28283" y="51153"/>
                    <a:pt x="22969" y="55864"/>
                  </a:cubicBezTo>
                  <a:lnTo>
                    <a:pt x="35192" y="5501"/>
                  </a:lnTo>
                  <a:close/>
                  <a:moveTo>
                    <a:pt x="26335" y="122531"/>
                  </a:moveTo>
                  <a:cubicBezTo>
                    <a:pt x="17655" y="122531"/>
                    <a:pt x="12695" y="114741"/>
                    <a:pt x="12695" y="104052"/>
                  </a:cubicBezTo>
                  <a:cubicBezTo>
                    <a:pt x="12695" y="97350"/>
                    <a:pt x="14290" y="91190"/>
                    <a:pt x="19250" y="70719"/>
                  </a:cubicBezTo>
                  <a:cubicBezTo>
                    <a:pt x="20312" y="67277"/>
                    <a:pt x="20312" y="66914"/>
                    <a:pt x="23678" y="62929"/>
                  </a:cubicBezTo>
                  <a:cubicBezTo>
                    <a:pt x="30409" y="54958"/>
                    <a:pt x="38380" y="50972"/>
                    <a:pt x="44757" y="50972"/>
                  </a:cubicBezTo>
                  <a:cubicBezTo>
                    <a:pt x="51665" y="50972"/>
                    <a:pt x="57688" y="56226"/>
                    <a:pt x="57688" y="68545"/>
                  </a:cubicBezTo>
                  <a:cubicBezTo>
                    <a:pt x="57688" y="75972"/>
                    <a:pt x="53791" y="94451"/>
                    <a:pt x="48477" y="104958"/>
                  </a:cubicBezTo>
                  <a:cubicBezTo>
                    <a:pt x="44226" y="113835"/>
                    <a:pt x="35369" y="122531"/>
                    <a:pt x="2633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67BCF9D1-A303-F978-4FE7-B3256DC6DB9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99900" y="3523441"/>
              <a:ext cx="63009" cy="86181"/>
            </a:xfrm>
            <a:custGeom>
              <a:avLst/>
              <a:gdLst>
                <a:gd name="csX0" fmla="*/ 63132 w 63009"/>
                <a:gd name="csY0" fmla="*/ 61273 h 86181"/>
                <a:gd name="csX1" fmla="*/ 57818 w 63009"/>
                <a:gd name="csY1" fmla="*/ 61273 h 86181"/>
                <a:gd name="csX2" fmla="*/ 54149 w 63009"/>
                <a:gd name="csY2" fmla="*/ 73049 h 86181"/>
                <a:gd name="csX3" fmla="*/ 40611 w 63009"/>
                <a:gd name="csY3" fmla="*/ 73825 h 86181"/>
                <a:gd name="csX4" fmla="*/ 15812 w 63009"/>
                <a:gd name="csY4" fmla="*/ 73825 h 86181"/>
                <a:gd name="csX5" fmla="*/ 41117 w 63009"/>
                <a:gd name="csY5" fmla="*/ 55062 h 86181"/>
                <a:gd name="csX6" fmla="*/ 63132 w 63009"/>
                <a:gd name="csY6" fmla="*/ 25818 h 86181"/>
                <a:gd name="csX7" fmla="*/ 29729 w 63009"/>
                <a:gd name="csY7" fmla="*/ 67 h 86181"/>
                <a:gd name="csX8" fmla="*/ 122 w 63009"/>
                <a:gd name="csY8" fmla="*/ 22841 h 86181"/>
                <a:gd name="csX9" fmla="*/ 7461 w 63009"/>
                <a:gd name="csY9" fmla="*/ 30735 h 86181"/>
                <a:gd name="csX10" fmla="*/ 14926 w 63009"/>
                <a:gd name="csY10" fmla="*/ 23100 h 86181"/>
                <a:gd name="csX11" fmla="*/ 7714 w 63009"/>
                <a:gd name="csY11" fmla="*/ 15465 h 86181"/>
                <a:gd name="csX12" fmla="*/ 27072 w 63009"/>
                <a:gd name="csY12" fmla="*/ 5760 h 86181"/>
                <a:gd name="csX13" fmla="*/ 49594 w 63009"/>
                <a:gd name="csY13" fmla="*/ 25947 h 86181"/>
                <a:gd name="csX14" fmla="*/ 32513 w 63009"/>
                <a:gd name="csY14" fmla="*/ 53509 h 86181"/>
                <a:gd name="csX15" fmla="*/ 1641 w 63009"/>
                <a:gd name="csY15" fmla="*/ 80295 h 86181"/>
                <a:gd name="csX16" fmla="*/ 122 w 63009"/>
                <a:gd name="csY16" fmla="*/ 82366 h 86181"/>
                <a:gd name="csX17" fmla="*/ 122 w 63009"/>
                <a:gd name="csY17" fmla="*/ 86248 h 86181"/>
                <a:gd name="csX18" fmla="*/ 58957 w 63009"/>
                <a:gd name="csY18" fmla="*/ 86248 h 86181"/>
                <a:gd name="csX19" fmla="*/ 63132 w 63009"/>
                <a:gd name="csY19" fmla="*/ 61273 h 861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63009" h="86181">
                  <a:moveTo>
                    <a:pt x="63132" y="61273"/>
                  </a:moveTo>
                  <a:lnTo>
                    <a:pt x="57818" y="61273"/>
                  </a:lnTo>
                  <a:cubicBezTo>
                    <a:pt x="57438" y="63732"/>
                    <a:pt x="56173" y="71755"/>
                    <a:pt x="54149" y="73049"/>
                  </a:cubicBezTo>
                  <a:cubicBezTo>
                    <a:pt x="53137" y="73825"/>
                    <a:pt x="42508" y="73825"/>
                    <a:pt x="40611" y="73825"/>
                  </a:cubicBezTo>
                  <a:lnTo>
                    <a:pt x="15812" y="73825"/>
                  </a:lnTo>
                  <a:cubicBezTo>
                    <a:pt x="24162" y="67485"/>
                    <a:pt x="33525" y="60238"/>
                    <a:pt x="41117" y="55062"/>
                  </a:cubicBezTo>
                  <a:cubicBezTo>
                    <a:pt x="52504" y="47039"/>
                    <a:pt x="63132" y="39534"/>
                    <a:pt x="63132" y="25818"/>
                  </a:cubicBezTo>
                  <a:cubicBezTo>
                    <a:pt x="63132" y="9254"/>
                    <a:pt x="47822" y="67"/>
                    <a:pt x="29729" y="67"/>
                  </a:cubicBezTo>
                  <a:cubicBezTo>
                    <a:pt x="12648" y="67"/>
                    <a:pt x="122" y="10160"/>
                    <a:pt x="122" y="22841"/>
                  </a:cubicBezTo>
                  <a:cubicBezTo>
                    <a:pt x="122" y="29570"/>
                    <a:pt x="5689" y="30735"/>
                    <a:pt x="7461" y="30735"/>
                  </a:cubicBezTo>
                  <a:cubicBezTo>
                    <a:pt x="10877" y="30735"/>
                    <a:pt x="14926" y="28406"/>
                    <a:pt x="14926" y="23100"/>
                  </a:cubicBezTo>
                  <a:cubicBezTo>
                    <a:pt x="14926" y="18442"/>
                    <a:pt x="11636" y="15854"/>
                    <a:pt x="7714" y="15465"/>
                  </a:cubicBezTo>
                  <a:cubicBezTo>
                    <a:pt x="11257" y="9642"/>
                    <a:pt x="18595" y="5760"/>
                    <a:pt x="27072" y="5760"/>
                  </a:cubicBezTo>
                  <a:cubicBezTo>
                    <a:pt x="39345" y="5760"/>
                    <a:pt x="49594" y="13266"/>
                    <a:pt x="49594" y="25947"/>
                  </a:cubicBezTo>
                  <a:cubicBezTo>
                    <a:pt x="49594" y="36817"/>
                    <a:pt x="42255" y="45098"/>
                    <a:pt x="32513" y="53509"/>
                  </a:cubicBezTo>
                  <a:lnTo>
                    <a:pt x="1641" y="80295"/>
                  </a:lnTo>
                  <a:cubicBezTo>
                    <a:pt x="375" y="81460"/>
                    <a:pt x="249" y="81460"/>
                    <a:pt x="122" y="82366"/>
                  </a:cubicBezTo>
                  <a:lnTo>
                    <a:pt x="122" y="86248"/>
                  </a:lnTo>
                  <a:lnTo>
                    <a:pt x="58957" y="86248"/>
                  </a:lnTo>
                  <a:lnTo>
                    <a:pt x="63132" y="612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9DBBEC2-A41C-CA4A-FA84-E46BECC8D0A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63737" y="3427684"/>
              <a:ext cx="26823" cy="27433"/>
            </a:xfrm>
            <a:custGeom>
              <a:avLst/>
              <a:gdLst>
                <a:gd name="csX0" fmla="*/ 26952 w 26823"/>
                <a:gd name="csY0" fmla="*/ 13779 h 27433"/>
                <a:gd name="csX1" fmla="*/ 13540 w 26823"/>
                <a:gd name="csY1" fmla="*/ 63 h 27433"/>
                <a:gd name="csX2" fmla="*/ 128 w 26823"/>
                <a:gd name="csY2" fmla="*/ 13779 h 27433"/>
                <a:gd name="csX3" fmla="*/ 13540 w 26823"/>
                <a:gd name="csY3" fmla="*/ 27496 h 27433"/>
                <a:gd name="csX4" fmla="*/ 26952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2" y="13779"/>
                  </a:moveTo>
                  <a:cubicBezTo>
                    <a:pt x="26952" y="6274"/>
                    <a:pt x="20879" y="63"/>
                    <a:pt x="13540" y="63"/>
                  </a:cubicBezTo>
                  <a:cubicBezTo>
                    <a:pt x="6202" y="63"/>
                    <a:pt x="128" y="6274"/>
                    <a:pt x="128" y="13779"/>
                  </a:cubicBezTo>
                  <a:cubicBezTo>
                    <a:pt x="128" y="21285"/>
                    <a:pt x="6202" y="27496"/>
                    <a:pt x="13540" y="27496"/>
                  </a:cubicBezTo>
                  <a:cubicBezTo>
                    <a:pt x="20879" y="27496"/>
                    <a:pt x="26952" y="21285"/>
                    <a:pt x="26952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613E237-F8F8-1BE8-B088-67FED8E1399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276203" y="3427684"/>
              <a:ext cx="26823" cy="27433"/>
            </a:xfrm>
            <a:custGeom>
              <a:avLst/>
              <a:gdLst>
                <a:gd name="csX0" fmla="*/ 26956 w 26823"/>
                <a:gd name="csY0" fmla="*/ 13779 h 27433"/>
                <a:gd name="csX1" fmla="*/ 13545 w 26823"/>
                <a:gd name="csY1" fmla="*/ 63 h 27433"/>
                <a:gd name="csX2" fmla="*/ 133 w 26823"/>
                <a:gd name="csY2" fmla="*/ 13779 h 27433"/>
                <a:gd name="csX3" fmla="*/ 13545 w 26823"/>
                <a:gd name="csY3" fmla="*/ 27496 h 27433"/>
                <a:gd name="csX4" fmla="*/ 26956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56" y="13779"/>
                  </a:moveTo>
                  <a:cubicBezTo>
                    <a:pt x="26956" y="6274"/>
                    <a:pt x="20883" y="63"/>
                    <a:pt x="13545" y="63"/>
                  </a:cubicBezTo>
                  <a:cubicBezTo>
                    <a:pt x="6206" y="63"/>
                    <a:pt x="133" y="6274"/>
                    <a:pt x="133" y="13779"/>
                  </a:cubicBezTo>
                  <a:cubicBezTo>
                    <a:pt x="133" y="21285"/>
                    <a:pt x="6206" y="27496"/>
                    <a:pt x="13545" y="27496"/>
                  </a:cubicBezTo>
                  <a:cubicBezTo>
                    <a:pt x="20883" y="27496"/>
                    <a:pt x="26956" y="21285"/>
                    <a:pt x="26956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7F38C60-4DE2-8D9E-ED87-F67BDD4259A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88669" y="3427684"/>
              <a:ext cx="26823" cy="27433"/>
            </a:xfrm>
            <a:custGeom>
              <a:avLst/>
              <a:gdLst>
                <a:gd name="csX0" fmla="*/ 26961 w 26823"/>
                <a:gd name="csY0" fmla="*/ 13779 h 27433"/>
                <a:gd name="csX1" fmla="*/ 13549 w 26823"/>
                <a:gd name="csY1" fmla="*/ 63 h 27433"/>
                <a:gd name="csX2" fmla="*/ 137 w 26823"/>
                <a:gd name="csY2" fmla="*/ 13779 h 27433"/>
                <a:gd name="csX3" fmla="*/ 13549 w 26823"/>
                <a:gd name="csY3" fmla="*/ 27496 h 27433"/>
                <a:gd name="csX4" fmla="*/ 26961 w 26823"/>
                <a:gd name="csY4" fmla="*/ 13779 h 274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823" h="27433">
                  <a:moveTo>
                    <a:pt x="26961" y="13779"/>
                  </a:moveTo>
                  <a:cubicBezTo>
                    <a:pt x="26961" y="6274"/>
                    <a:pt x="20887" y="63"/>
                    <a:pt x="13549" y="63"/>
                  </a:cubicBezTo>
                  <a:cubicBezTo>
                    <a:pt x="6210" y="63"/>
                    <a:pt x="137" y="6274"/>
                    <a:pt x="137" y="13779"/>
                  </a:cubicBezTo>
                  <a:cubicBezTo>
                    <a:pt x="137" y="21285"/>
                    <a:pt x="6210" y="27496"/>
                    <a:pt x="13549" y="27496"/>
                  </a:cubicBezTo>
                  <a:cubicBezTo>
                    <a:pt x="20887" y="27496"/>
                    <a:pt x="26961" y="21285"/>
                    <a:pt x="26961" y="13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7BA077B-F49E-8C30-EFC4-88D722C2396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509486" y="3312000"/>
              <a:ext cx="10122" cy="258802"/>
            </a:xfrm>
            <a:custGeom>
              <a:avLst/>
              <a:gdLst>
                <a:gd name="csX0" fmla="*/ 10264 w 10122"/>
                <a:gd name="csY0" fmla="*/ 9380 h 258802"/>
                <a:gd name="csX1" fmla="*/ 5203 w 10122"/>
                <a:gd name="csY1" fmla="*/ 63 h 258802"/>
                <a:gd name="csX2" fmla="*/ 142 w 10122"/>
                <a:gd name="csY2" fmla="*/ 9380 h 258802"/>
                <a:gd name="csX3" fmla="*/ 142 w 10122"/>
                <a:gd name="csY3" fmla="*/ 249548 h 258802"/>
                <a:gd name="csX4" fmla="*/ 5203 w 10122"/>
                <a:gd name="csY4" fmla="*/ 258865 h 258802"/>
                <a:gd name="csX5" fmla="*/ 10264 w 10122"/>
                <a:gd name="csY5" fmla="*/ 249548 h 258802"/>
                <a:gd name="csX6" fmla="*/ 10264 w 10122"/>
                <a:gd name="csY6" fmla="*/ 9380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8802">
                  <a:moveTo>
                    <a:pt x="10264" y="9380"/>
                  </a:moveTo>
                  <a:cubicBezTo>
                    <a:pt x="10264" y="4721"/>
                    <a:pt x="10264" y="63"/>
                    <a:pt x="5203" y="63"/>
                  </a:cubicBezTo>
                  <a:cubicBezTo>
                    <a:pt x="142" y="63"/>
                    <a:pt x="142" y="4721"/>
                    <a:pt x="142" y="9380"/>
                  </a:cubicBezTo>
                  <a:lnTo>
                    <a:pt x="142" y="249548"/>
                  </a:lnTo>
                  <a:cubicBezTo>
                    <a:pt x="142" y="254207"/>
                    <a:pt x="142" y="258865"/>
                    <a:pt x="5203" y="258865"/>
                  </a:cubicBezTo>
                  <a:cubicBezTo>
                    <a:pt x="10264" y="258865"/>
                    <a:pt x="10264" y="254207"/>
                    <a:pt x="10264" y="249548"/>
                  </a:cubicBezTo>
                  <a:lnTo>
                    <a:pt x="10264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86DAF6C-40AE-FB52-AFD0-5B170A01B75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563583" y="3326493"/>
              <a:ext cx="114632" cy="182455"/>
            </a:xfrm>
            <a:custGeom>
              <a:avLst/>
              <a:gdLst>
                <a:gd name="csX0" fmla="*/ 58852 w 114632"/>
                <a:gd name="csY0" fmla="*/ 2910 h 182455"/>
                <a:gd name="csX1" fmla="*/ 55563 w 114632"/>
                <a:gd name="csY1" fmla="*/ 63 h 182455"/>
                <a:gd name="csX2" fmla="*/ 24690 w 114632"/>
                <a:gd name="csY2" fmla="*/ 2651 h 182455"/>
                <a:gd name="csX3" fmla="*/ 19882 w 114632"/>
                <a:gd name="csY3" fmla="*/ 7827 h 182455"/>
                <a:gd name="csX4" fmla="*/ 25956 w 114632"/>
                <a:gd name="csY4" fmla="*/ 10932 h 182455"/>
                <a:gd name="csX5" fmla="*/ 38608 w 114632"/>
                <a:gd name="csY5" fmla="*/ 15332 h 182455"/>
                <a:gd name="csX6" fmla="*/ 37849 w 114632"/>
                <a:gd name="csY6" fmla="*/ 20508 h 182455"/>
                <a:gd name="csX7" fmla="*/ 1157 w 114632"/>
                <a:gd name="csY7" fmla="*/ 169578 h 182455"/>
                <a:gd name="csX8" fmla="*/ 144 w 114632"/>
                <a:gd name="csY8" fmla="*/ 175272 h 182455"/>
                <a:gd name="csX9" fmla="*/ 7483 w 114632"/>
                <a:gd name="csY9" fmla="*/ 182518 h 182455"/>
                <a:gd name="csX10" fmla="*/ 16087 w 114632"/>
                <a:gd name="csY10" fmla="*/ 177083 h 182455"/>
                <a:gd name="csX11" fmla="*/ 30258 w 114632"/>
                <a:gd name="csY11" fmla="*/ 120406 h 182455"/>
                <a:gd name="csX12" fmla="*/ 59611 w 114632"/>
                <a:gd name="csY12" fmla="*/ 142404 h 182455"/>
                <a:gd name="csX13" fmla="*/ 58852 w 114632"/>
                <a:gd name="csY13" fmla="*/ 147839 h 182455"/>
                <a:gd name="csX14" fmla="*/ 57840 w 114632"/>
                <a:gd name="csY14" fmla="*/ 156897 h 182455"/>
                <a:gd name="csX15" fmla="*/ 81121 w 114632"/>
                <a:gd name="csY15" fmla="*/ 182518 h 182455"/>
                <a:gd name="csX16" fmla="*/ 101112 w 114632"/>
                <a:gd name="csY16" fmla="*/ 168802 h 182455"/>
                <a:gd name="csX17" fmla="*/ 110222 w 114632"/>
                <a:gd name="csY17" fmla="*/ 142663 h 182455"/>
                <a:gd name="csX18" fmla="*/ 107185 w 114632"/>
                <a:gd name="csY18" fmla="*/ 140075 h 182455"/>
                <a:gd name="csX19" fmla="*/ 103642 w 114632"/>
                <a:gd name="csY19" fmla="*/ 144733 h 182455"/>
                <a:gd name="csX20" fmla="*/ 81627 w 114632"/>
                <a:gd name="csY20" fmla="*/ 176825 h 182455"/>
                <a:gd name="csX21" fmla="*/ 73529 w 114632"/>
                <a:gd name="csY21" fmla="*/ 164661 h 182455"/>
                <a:gd name="csX22" fmla="*/ 75554 w 114632"/>
                <a:gd name="csY22" fmla="*/ 150168 h 182455"/>
                <a:gd name="csX23" fmla="*/ 76566 w 114632"/>
                <a:gd name="csY23" fmla="*/ 142145 h 182455"/>
                <a:gd name="csX24" fmla="*/ 39114 w 114632"/>
                <a:gd name="csY24" fmla="*/ 114971 h 182455"/>
                <a:gd name="csX25" fmla="*/ 60877 w 114632"/>
                <a:gd name="csY25" fmla="*/ 95820 h 182455"/>
                <a:gd name="csX26" fmla="*/ 97063 w 114632"/>
                <a:gd name="csY26" fmla="*/ 70975 h 182455"/>
                <a:gd name="csX27" fmla="*/ 99340 w 114632"/>
                <a:gd name="csY27" fmla="*/ 71233 h 182455"/>
                <a:gd name="csX28" fmla="*/ 104655 w 114632"/>
                <a:gd name="csY28" fmla="*/ 73304 h 182455"/>
                <a:gd name="csX29" fmla="*/ 105667 w 114632"/>
                <a:gd name="csY29" fmla="*/ 74339 h 182455"/>
                <a:gd name="csX30" fmla="*/ 91243 w 114632"/>
                <a:gd name="csY30" fmla="*/ 88314 h 182455"/>
                <a:gd name="csX31" fmla="*/ 100859 w 114632"/>
                <a:gd name="csY31" fmla="*/ 97372 h 182455"/>
                <a:gd name="csX32" fmla="*/ 114777 w 114632"/>
                <a:gd name="csY32" fmla="*/ 81585 h 182455"/>
                <a:gd name="csX33" fmla="*/ 97569 w 114632"/>
                <a:gd name="csY33" fmla="*/ 65281 h 182455"/>
                <a:gd name="csX34" fmla="*/ 60624 w 114632"/>
                <a:gd name="csY34" fmla="*/ 88056 h 182455"/>
                <a:gd name="csX35" fmla="*/ 32535 w 114632"/>
                <a:gd name="csY35" fmla="*/ 112124 h 182455"/>
                <a:gd name="csX36" fmla="*/ 58852 w 114632"/>
                <a:gd name="csY36" fmla="*/ 2910 h 182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114632" h="182455">
                  <a:moveTo>
                    <a:pt x="58852" y="2910"/>
                  </a:moveTo>
                  <a:cubicBezTo>
                    <a:pt x="58852" y="2651"/>
                    <a:pt x="58852" y="63"/>
                    <a:pt x="55563" y="63"/>
                  </a:cubicBezTo>
                  <a:cubicBezTo>
                    <a:pt x="49742" y="63"/>
                    <a:pt x="31270" y="2133"/>
                    <a:pt x="24690" y="2651"/>
                  </a:cubicBezTo>
                  <a:cubicBezTo>
                    <a:pt x="22666" y="2910"/>
                    <a:pt x="19882" y="3168"/>
                    <a:pt x="19882" y="7827"/>
                  </a:cubicBezTo>
                  <a:cubicBezTo>
                    <a:pt x="19882" y="10932"/>
                    <a:pt x="22160" y="10932"/>
                    <a:pt x="25956" y="10932"/>
                  </a:cubicBezTo>
                  <a:cubicBezTo>
                    <a:pt x="38102" y="10932"/>
                    <a:pt x="38608" y="12744"/>
                    <a:pt x="38608" y="15332"/>
                  </a:cubicBezTo>
                  <a:lnTo>
                    <a:pt x="37849" y="20508"/>
                  </a:lnTo>
                  <a:lnTo>
                    <a:pt x="1157" y="169578"/>
                  </a:lnTo>
                  <a:cubicBezTo>
                    <a:pt x="144" y="173201"/>
                    <a:pt x="144" y="173719"/>
                    <a:pt x="144" y="175272"/>
                  </a:cubicBezTo>
                  <a:cubicBezTo>
                    <a:pt x="144" y="181224"/>
                    <a:pt x="5205" y="182518"/>
                    <a:pt x="7483" y="182518"/>
                  </a:cubicBezTo>
                  <a:cubicBezTo>
                    <a:pt x="10773" y="182518"/>
                    <a:pt x="14568" y="180189"/>
                    <a:pt x="16087" y="177083"/>
                  </a:cubicBezTo>
                  <a:cubicBezTo>
                    <a:pt x="17352" y="174754"/>
                    <a:pt x="28739" y="126876"/>
                    <a:pt x="30258" y="120406"/>
                  </a:cubicBezTo>
                  <a:cubicBezTo>
                    <a:pt x="38861" y="121182"/>
                    <a:pt x="59611" y="125323"/>
                    <a:pt x="59611" y="142404"/>
                  </a:cubicBezTo>
                  <a:cubicBezTo>
                    <a:pt x="59611" y="144216"/>
                    <a:pt x="59611" y="145251"/>
                    <a:pt x="58852" y="147839"/>
                  </a:cubicBezTo>
                  <a:cubicBezTo>
                    <a:pt x="58346" y="150944"/>
                    <a:pt x="57840" y="154050"/>
                    <a:pt x="57840" y="156897"/>
                  </a:cubicBezTo>
                  <a:cubicBezTo>
                    <a:pt x="57840" y="172166"/>
                    <a:pt x="67962" y="182518"/>
                    <a:pt x="81121" y="182518"/>
                  </a:cubicBezTo>
                  <a:cubicBezTo>
                    <a:pt x="88712" y="182518"/>
                    <a:pt x="95545" y="178378"/>
                    <a:pt x="101112" y="168802"/>
                  </a:cubicBezTo>
                  <a:cubicBezTo>
                    <a:pt x="107438" y="157415"/>
                    <a:pt x="110222" y="143180"/>
                    <a:pt x="110222" y="142663"/>
                  </a:cubicBezTo>
                  <a:cubicBezTo>
                    <a:pt x="110222" y="140075"/>
                    <a:pt x="107944" y="140075"/>
                    <a:pt x="107185" y="140075"/>
                  </a:cubicBezTo>
                  <a:cubicBezTo>
                    <a:pt x="104655" y="140075"/>
                    <a:pt x="104402" y="141110"/>
                    <a:pt x="103642" y="144733"/>
                  </a:cubicBezTo>
                  <a:cubicBezTo>
                    <a:pt x="98581" y="163626"/>
                    <a:pt x="92761" y="176825"/>
                    <a:pt x="81627" y="176825"/>
                  </a:cubicBezTo>
                  <a:cubicBezTo>
                    <a:pt x="76819" y="176825"/>
                    <a:pt x="73529" y="173978"/>
                    <a:pt x="73529" y="164661"/>
                  </a:cubicBezTo>
                  <a:cubicBezTo>
                    <a:pt x="73529" y="160261"/>
                    <a:pt x="74541" y="154309"/>
                    <a:pt x="75554" y="150168"/>
                  </a:cubicBezTo>
                  <a:cubicBezTo>
                    <a:pt x="76566" y="145768"/>
                    <a:pt x="76566" y="144733"/>
                    <a:pt x="76566" y="142145"/>
                  </a:cubicBezTo>
                  <a:cubicBezTo>
                    <a:pt x="76566" y="125323"/>
                    <a:pt x="60624" y="117818"/>
                    <a:pt x="39114" y="114971"/>
                  </a:cubicBezTo>
                  <a:cubicBezTo>
                    <a:pt x="46959" y="110312"/>
                    <a:pt x="55057" y="102031"/>
                    <a:pt x="60877" y="95820"/>
                  </a:cubicBezTo>
                  <a:cubicBezTo>
                    <a:pt x="73023" y="82103"/>
                    <a:pt x="84664" y="70975"/>
                    <a:pt x="97063" y="70975"/>
                  </a:cubicBezTo>
                  <a:cubicBezTo>
                    <a:pt x="98581" y="70975"/>
                    <a:pt x="98834" y="70975"/>
                    <a:pt x="99340" y="71233"/>
                  </a:cubicBezTo>
                  <a:cubicBezTo>
                    <a:pt x="102377" y="71751"/>
                    <a:pt x="102630" y="71751"/>
                    <a:pt x="104655" y="73304"/>
                  </a:cubicBezTo>
                  <a:cubicBezTo>
                    <a:pt x="105161" y="73563"/>
                    <a:pt x="105161" y="73821"/>
                    <a:pt x="105667" y="74339"/>
                  </a:cubicBezTo>
                  <a:cubicBezTo>
                    <a:pt x="93520" y="75115"/>
                    <a:pt x="91243" y="85209"/>
                    <a:pt x="91243" y="88314"/>
                  </a:cubicBezTo>
                  <a:cubicBezTo>
                    <a:pt x="91243" y="92455"/>
                    <a:pt x="94026" y="97372"/>
                    <a:pt x="100859" y="97372"/>
                  </a:cubicBezTo>
                  <a:cubicBezTo>
                    <a:pt x="107438" y="97372"/>
                    <a:pt x="114777" y="91679"/>
                    <a:pt x="114777" y="81585"/>
                  </a:cubicBezTo>
                  <a:cubicBezTo>
                    <a:pt x="114777" y="73821"/>
                    <a:pt x="108956" y="65281"/>
                    <a:pt x="97569" y="65281"/>
                  </a:cubicBezTo>
                  <a:cubicBezTo>
                    <a:pt x="90484" y="65281"/>
                    <a:pt x="78843" y="67351"/>
                    <a:pt x="60624" y="88056"/>
                  </a:cubicBezTo>
                  <a:cubicBezTo>
                    <a:pt x="52020" y="97890"/>
                    <a:pt x="42151" y="108242"/>
                    <a:pt x="32535" y="112124"/>
                  </a:cubicBezTo>
                  <a:lnTo>
                    <a:pt x="58852" y="29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DAE04046-213B-E2D8-9F4D-018AF08BF81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689730" y="3465029"/>
              <a:ext cx="108229" cy="81703"/>
            </a:xfrm>
            <a:custGeom>
              <a:avLst/>
              <a:gdLst>
                <a:gd name="csX0" fmla="*/ 13435 w 108229"/>
                <a:gd name="csY0" fmla="*/ 68543 h 81703"/>
                <a:gd name="csX1" fmla="*/ 11663 w 108229"/>
                <a:gd name="csY1" fmla="*/ 75971 h 81703"/>
                <a:gd name="csX2" fmla="*/ 17686 w 108229"/>
                <a:gd name="csY2" fmla="*/ 81768 h 81703"/>
                <a:gd name="csX3" fmla="*/ 24594 w 108229"/>
                <a:gd name="csY3" fmla="*/ 77783 h 81703"/>
                <a:gd name="csX4" fmla="*/ 27783 w 108229"/>
                <a:gd name="csY4" fmla="*/ 66551 h 81703"/>
                <a:gd name="csX5" fmla="*/ 31680 w 108229"/>
                <a:gd name="csY5" fmla="*/ 50246 h 81703"/>
                <a:gd name="csX6" fmla="*/ 34691 w 108229"/>
                <a:gd name="csY6" fmla="*/ 38108 h 81703"/>
                <a:gd name="csX7" fmla="*/ 42131 w 108229"/>
                <a:gd name="csY7" fmla="*/ 21804 h 81703"/>
                <a:gd name="csX8" fmla="*/ 68701 w 108229"/>
                <a:gd name="csY8" fmla="*/ 5137 h 81703"/>
                <a:gd name="csX9" fmla="*/ 79152 w 108229"/>
                <a:gd name="csY9" fmla="*/ 17818 h 81703"/>
                <a:gd name="csX10" fmla="*/ 68701 w 108229"/>
                <a:gd name="csY10" fmla="*/ 56406 h 81703"/>
                <a:gd name="csX11" fmla="*/ 66044 w 108229"/>
                <a:gd name="csY11" fmla="*/ 66188 h 81703"/>
                <a:gd name="csX12" fmla="*/ 82872 w 108229"/>
                <a:gd name="csY12" fmla="*/ 81768 h 81703"/>
                <a:gd name="csX13" fmla="*/ 108380 w 108229"/>
                <a:gd name="csY13" fmla="*/ 54050 h 81703"/>
                <a:gd name="csX14" fmla="*/ 105545 w 108229"/>
                <a:gd name="csY14" fmla="*/ 51695 h 81703"/>
                <a:gd name="csX15" fmla="*/ 102180 w 108229"/>
                <a:gd name="csY15" fmla="*/ 54775 h 81703"/>
                <a:gd name="csX16" fmla="*/ 83403 w 108229"/>
                <a:gd name="csY16" fmla="*/ 76696 h 81703"/>
                <a:gd name="csX17" fmla="*/ 78975 w 108229"/>
                <a:gd name="csY17" fmla="*/ 70355 h 81703"/>
                <a:gd name="csX18" fmla="*/ 83049 w 108229"/>
                <a:gd name="csY18" fmla="*/ 55681 h 81703"/>
                <a:gd name="csX19" fmla="*/ 92437 w 108229"/>
                <a:gd name="csY19" fmla="*/ 20717 h 81703"/>
                <a:gd name="csX20" fmla="*/ 69410 w 108229"/>
                <a:gd name="csY20" fmla="*/ 64 h 81703"/>
                <a:gd name="csX21" fmla="*/ 39474 w 108229"/>
                <a:gd name="csY21" fmla="*/ 16550 h 81703"/>
                <a:gd name="csX22" fmla="*/ 20520 w 108229"/>
                <a:gd name="csY22" fmla="*/ 64 h 81703"/>
                <a:gd name="csX23" fmla="*/ 6527 w 108229"/>
                <a:gd name="csY23" fmla="*/ 9847 h 81703"/>
                <a:gd name="csX24" fmla="*/ 150 w 108229"/>
                <a:gd name="csY24" fmla="*/ 27782 h 81703"/>
                <a:gd name="csX25" fmla="*/ 3161 w 108229"/>
                <a:gd name="csY25" fmla="*/ 30137 h 81703"/>
                <a:gd name="csX26" fmla="*/ 7058 w 108229"/>
                <a:gd name="csY26" fmla="*/ 24702 h 81703"/>
                <a:gd name="csX27" fmla="*/ 19989 w 108229"/>
                <a:gd name="csY27" fmla="*/ 5137 h 81703"/>
                <a:gd name="csX28" fmla="*/ 25834 w 108229"/>
                <a:gd name="csY28" fmla="*/ 14014 h 81703"/>
                <a:gd name="csX29" fmla="*/ 23000 w 108229"/>
                <a:gd name="csY29" fmla="*/ 29050 h 81703"/>
                <a:gd name="csX30" fmla="*/ 19103 w 108229"/>
                <a:gd name="csY30" fmla="*/ 45355 h 81703"/>
                <a:gd name="csX31" fmla="*/ 13435 w 108229"/>
                <a:gd name="csY31" fmla="*/ 68543 h 81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229" h="81703">
                  <a:moveTo>
                    <a:pt x="13435" y="68543"/>
                  </a:moveTo>
                  <a:cubicBezTo>
                    <a:pt x="12726" y="70898"/>
                    <a:pt x="11663" y="75427"/>
                    <a:pt x="11663" y="75971"/>
                  </a:cubicBezTo>
                  <a:cubicBezTo>
                    <a:pt x="11663" y="79957"/>
                    <a:pt x="14852" y="81768"/>
                    <a:pt x="17686" y="81768"/>
                  </a:cubicBezTo>
                  <a:cubicBezTo>
                    <a:pt x="20875" y="81768"/>
                    <a:pt x="23709" y="79413"/>
                    <a:pt x="24594" y="77783"/>
                  </a:cubicBezTo>
                  <a:cubicBezTo>
                    <a:pt x="25480" y="76152"/>
                    <a:pt x="26897" y="70355"/>
                    <a:pt x="27783" y="66551"/>
                  </a:cubicBezTo>
                  <a:cubicBezTo>
                    <a:pt x="28668" y="63108"/>
                    <a:pt x="30617" y="54775"/>
                    <a:pt x="31680" y="50246"/>
                  </a:cubicBezTo>
                  <a:cubicBezTo>
                    <a:pt x="32743" y="46260"/>
                    <a:pt x="33805" y="42275"/>
                    <a:pt x="34691" y="38108"/>
                  </a:cubicBezTo>
                  <a:cubicBezTo>
                    <a:pt x="36640" y="30681"/>
                    <a:pt x="36994" y="29231"/>
                    <a:pt x="42131" y="21804"/>
                  </a:cubicBezTo>
                  <a:cubicBezTo>
                    <a:pt x="47091" y="14557"/>
                    <a:pt x="55416" y="5137"/>
                    <a:pt x="68701" y="5137"/>
                  </a:cubicBezTo>
                  <a:cubicBezTo>
                    <a:pt x="78975" y="5137"/>
                    <a:pt x="79152" y="14376"/>
                    <a:pt x="79152" y="17818"/>
                  </a:cubicBezTo>
                  <a:cubicBezTo>
                    <a:pt x="79152" y="28688"/>
                    <a:pt x="71535" y="48797"/>
                    <a:pt x="68701" y="56406"/>
                  </a:cubicBezTo>
                  <a:cubicBezTo>
                    <a:pt x="66753" y="61478"/>
                    <a:pt x="66044" y="63108"/>
                    <a:pt x="66044" y="66188"/>
                  </a:cubicBezTo>
                  <a:cubicBezTo>
                    <a:pt x="66044" y="75790"/>
                    <a:pt x="73838" y="81768"/>
                    <a:pt x="82872" y="81768"/>
                  </a:cubicBezTo>
                  <a:cubicBezTo>
                    <a:pt x="100586" y="81768"/>
                    <a:pt x="108380" y="56768"/>
                    <a:pt x="108380" y="54050"/>
                  </a:cubicBezTo>
                  <a:cubicBezTo>
                    <a:pt x="108380" y="51695"/>
                    <a:pt x="106077" y="51695"/>
                    <a:pt x="105545" y="51695"/>
                  </a:cubicBezTo>
                  <a:cubicBezTo>
                    <a:pt x="103066" y="51695"/>
                    <a:pt x="102888" y="52782"/>
                    <a:pt x="102180" y="54775"/>
                  </a:cubicBezTo>
                  <a:cubicBezTo>
                    <a:pt x="98106" y="69268"/>
                    <a:pt x="90489" y="76696"/>
                    <a:pt x="83403" y="76696"/>
                  </a:cubicBezTo>
                  <a:cubicBezTo>
                    <a:pt x="79684" y="76696"/>
                    <a:pt x="78975" y="74159"/>
                    <a:pt x="78975" y="70355"/>
                  </a:cubicBezTo>
                  <a:cubicBezTo>
                    <a:pt x="78975" y="66188"/>
                    <a:pt x="79861" y="63833"/>
                    <a:pt x="83049" y="55681"/>
                  </a:cubicBezTo>
                  <a:cubicBezTo>
                    <a:pt x="85175" y="50065"/>
                    <a:pt x="92437" y="30862"/>
                    <a:pt x="92437" y="20717"/>
                  </a:cubicBezTo>
                  <a:cubicBezTo>
                    <a:pt x="92437" y="3144"/>
                    <a:pt x="78798" y="64"/>
                    <a:pt x="69410" y="64"/>
                  </a:cubicBezTo>
                  <a:cubicBezTo>
                    <a:pt x="54707" y="64"/>
                    <a:pt x="44788" y="9303"/>
                    <a:pt x="39474" y="16550"/>
                  </a:cubicBezTo>
                  <a:cubicBezTo>
                    <a:pt x="38234" y="4050"/>
                    <a:pt x="27783" y="64"/>
                    <a:pt x="20520" y="64"/>
                  </a:cubicBezTo>
                  <a:cubicBezTo>
                    <a:pt x="12903" y="64"/>
                    <a:pt x="8829" y="5680"/>
                    <a:pt x="6527" y="9847"/>
                  </a:cubicBezTo>
                  <a:cubicBezTo>
                    <a:pt x="2630" y="16550"/>
                    <a:pt x="150" y="26876"/>
                    <a:pt x="150" y="27782"/>
                  </a:cubicBezTo>
                  <a:cubicBezTo>
                    <a:pt x="150" y="30137"/>
                    <a:pt x="2630" y="30137"/>
                    <a:pt x="3161" y="30137"/>
                  </a:cubicBezTo>
                  <a:cubicBezTo>
                    <a:pt x="5641" y="30137"/>
                    <a:pt x="5818" y="29594"/>
                    <a:pt x="7058" y="24702"/>
                  </a:cubicBezTo>
                  <a:cubicBezTo>
                    <a:pt x="9715" y="14014"/>
                    <a:pt x="13081" y="5137"/>
                    <a:pt x="19989" y="5137"/>
                  </a:cubicBezTo>
                  <a:cubicBezTo>
                    <a:pt x="24594" y="5137"/>
                    <a:pt x="25834" y="9122"/>
                    <a:pt x="25834" y="14014"/>
                  </a:cubicBezTo>
                  <a:cubicBezTo>
                    <a:pt x="25834" y="17456"/>
                    <a:pt x="24240" y="24159"/>
                    <a:pt x="23000" y="29050"/>
                  </a:cubicBezTo>
                  <a:cubicBezTo>
                    <a:pt x="21760" y="33941"/>
                    <a:pt x="19989" y="41369"/>
                    <a:pt x="19103" y="45355"/>
                  </a:cubicBezTo>
                  <a:lnTo>
                    <a:pt x="13435" y="68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409E4EB-538C-D144-B8A4-F1E49039A42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833067" y="3312000"/>
              <a:ext cx="56430" cy="258802"/>
            </a:xfrm>
            <a:custGeom>
              <a:avLst/>
              <a:gdLst>
                <a:gd name="csX0" fmla="*/ 55320 w 56430"/>
                <a:gd name="csY0" fmla="*/ 133864 h 258802"/>
                <a:gd name="csX1" fmla="*/ 56585 w 56430"/>
                <a:gd name="csY1" fmla="*/ 129464 h 258802"/>
                <a:gd name="csX2" fmla="*/ 55320 w 56430"/>
                <a:gd name="csY2" fmla="*/ 125064 h 258802"/>
                <a:gd name="csX3" fmla="*/ 11036 w 56430"/>
                <a:gd name="csY3" fmla="*/ 6015 h 258802"/>
                <a:gd name="csX4" fmla="*/ 5216 w 56430"/>
                <a:gd name="csY4" fmla="*/ 63 h 258802"/>
                <a:gd name="csX5" fmla="*/ 155 w 56430"/>
                <a:gd name="csY5" fmla="*/ 5239 h 258802"/>
                <a:gd name="csX6" fmla="*/ 1420 w 56430"/>
                <a:gd name="csY6" fmla="*/ 9380 h 258802"/>
                <a:gd name="csX7" fmla="*/ 46210 w 56430"/>
                <a:gd name="csY7" fmla="*/ 129464 h 258802"/>
                <a:gd name="csX8" fmla="*/ 1420 w 56430"/>
                <a:gd name="csY8" fmla="*/ 249031 h 258802"/>
                <a:gd name="csX9" fmla="*/ 155 w 56430"/>
                <a:gd name="csY9" fmla="*/ 253689 h 258802"/>
                <a:gd name="csX10" fmla="*/ 5216 w 56430"/>
                <a:gd name="csY10" fmla="*/ 258865 h 258802"/>
                <a:gd name="csX11" fmla="*/ 10530 w 56430"/>
                <a:gd name="csY11" fmla="*/ 253689 h 258802"/>
                <a:gd name="csX12" fmla="*/ 55320 w 56430"/>
                <a:gd name="csY12" fmla="*/ 133864 h 2588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8802">
                  <a:moveTo>
                    <a:pt x="55320" y="133864"/>
                  </a:moveTo>
                  <a:cubicBezTo>
                    <a:pt x="56585" y="130758"/>
                    <a:pt x="56585" y="130240"/>
                    <a:pt x="56585" y="129464"/>
                  </a:cubicBezTo>
                  <a:cubicBezTo>
                    <a:pt x="56585" y="128687"/>
                    <a:pt x="56585" y="128170"/>
                    <a:pt x="55320" y="125064"/>
                  </a:cubicBezTo>
                  <a:lnTo>
                    <a:pt x="11036" y="6015"/>
                  </a:lnTo>
                  <a:cubicBezTo>
                    <a:pt x="9518" y="1616"/>
                    <a:pt x="8000" y="63"/>
                    <a:pt x="5216" y="63"/>
                  </a:cubicBezTo>
                  <a:cubicBezTo>
                    <a:pt x="2433" y="63"/>
                    <a:pt x="155" y="2392"/>
                    <a:pt x="155" y="5239"/>
                  </a:cubicBezTo>
                  <a:cubicBezTo>
                    <a:pt x="155" y="6015"/>
                    <a:pt x="155" y="6533"/>
                    <a:pt x="1420" y="9380"/>
                  </a:cubicBezTo>
                  <a:lnTo>
                    <a:pt x="46210" y="129464"/>
                  </a:lnTo>
                  <a:lnTo>
                    <a:pt x="1420" y="249031"/>
                  </a:lnTo>
                  <a:cubicBezTo>
                    <a:pt x="155" y="251877"/>
                    <a:pt x="155" y="252395"/>
                    <a:pt x="155" y="253689"/>
                  </a:cubicBezTo>
                  <a:cubicBezTo>
                    <a:pt x="155" y="256536"/>
                    <a:pt x="2433" y="258865"/>
                    <a:pt x="5216" y="258865"/>
                  </a:cubicBezTo>
                  <a:cubicBezTo>
                    <a:pt x="8506" y="258865"/>
                    <a:pt x="9518" y="256277"/>
                    <a:pt x="10530" y="253689"/>
                  </a:cubicBezTo>
                  <a:lnTo>
                    <a:pt x="55320" y="1338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E57C045A-84C5-463D-3331-3C134C7CE25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29249" y="3458016"/>
              <a:ext cx="71739" cy="127537"/>
            </a:xfrm>
            <a:custGeom>
              <a:avLst/>
              <a:gdLst>
                <a:gd name="csX0" fmla="*/ 35232 w 71739"/>
                <a:gd name="csY0" fmla="*/ 5501 h 127537"/>
                <a:gd name="csX1" fmla="*/ 35940 w 71739"/>
                <a:gd name="csY1" fmla="*/ 2602 h 127537"/>
                <a:gd name="csX2" fmla="*/ 33106 w 71739"/>
                <a:gd name="csY2" fmla="*/ 66 h 127537"/>
                <a:gd name="csX3" fmla="*/ 10433 w 71739"/>
                <a:gd name="csY3" fmla="*/ 1877 h 127537"/>
                <a:gd name="csX4" fmla="*/ 6536 w 71739"/>
                <a:gd name="csY4" fmla="*/ 6044 h 127537"/>
                <a:gd name="csX5" fmla="*/ 11141 w 71739"/>
                <a:gd name="csY5" fmla="*/ 8580 h 127537"/>
                <a:gd name="csX6" fmla="*/ 19644 w 71739"/>
                <a:gd name="csY6" fmla="*/ 11298 h 127537"/>
                <a:gd name="csX7" fmla="*/ 16810 w 71739"/>
                <a:gd name="csY7" fmla="*/ 23979 h 127537"/>
                <a:gd name="csX8" fmla="*/ 12736 w 71739"/>
                <a:gd name="csY8" fmla="*/ 40646 h 127537"/>
                <a:gd name="csX9" fmla="*/ 1045 w 71739"/>
                <a:gd name="csY9" fmla="*/ 88835 h 127537"/>
                <a:gd name="csX10" fmla="*/ 159 w 71739"/>
                <a:gd name="csY10" fmla="*/ 97712 h 127537"/>
                <a:gd name="csX11" fmla="*/ 26198 w 71739"/>
                <a:gd name="csY11" fmla="*/ 127603 h 127537"/>
                <a:gd name="csX12" fmla="*/ 71899 w 71739"/>
                <a:gd name="csY12" fmla="*/ 76154 h 127537"/>
                <a:gd name="csX13" fmla="*/ 45329 w 71739"/>
                <a:gd name="csY13" fmla="*/ 45900 h 127537"/>
                <a:gd name="csX14" fmla="*/ 23009 w 71739"/>
                <a:gd name="csY14" fmla="*/ 55864 h 127537"/>
                <a:gd name="csX15" fmla="*/ 35232 w 71739"/>
                <a:gd name="csY15" fmla="*/ 5501 h 127537"/>
                <a:gd name="csX16" fmla="*/ 26375 w 71739"/>
                <a:gd name="csY16" fmla="*/ 122531 h 127537"/>
                <a:gd name="csX17" fmla="*/ 12736 w 71739"/>
                <a:gd name="csY17" fmla="*/ 104052 h 127537"/>
                <a:gd name="csX18" fmla="*/ 19290 w 71739"/>
                <a:gd name="csY18" fmla="*/ 70719 h 127537"/>
                <a:gd name="csX19" fmla="*/ 23718 w 71739"/>
                <a:gd name="csY19" fmla="*/ 62929 h 127537"/>
                <a:gd name="csX20" fmla="*/ 44797 w 71739"/>
                <a:gd name="csY20" fmla="*/ 50972 h 127537"/>
                <a:gd name="csX21" fmla="*/ 57728 w 71739"/>
                <a:gd name="csY21" fmla="*/ 68545 h 127537"/>
                <a:gd name="csX22" fmla="*/ 48517 w 71739"/>
                <a:gd name="csY22" fmla="*/ 104958 h 127537"/>
                <a:gd name="csX23" fmla="*/ 26375 w 71739"/>
                <a:gd name="csY23" fmla="*/ 122531 h 1275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71739" h="127537">
                  <a:moveTo>
                    <a:pt x="35232" y="5501"/>
                  </a:moveTo>
                  <a:cubicBezTo>
                    <a:pt x="35409" y="5138"/>
                    <a:pt x="35940" y="2783"/>
                    <a:pt x="35940" y="2602"/>
                  </a:cubicBezTo>
                  <a:cubicBezTo>
                    <a:pt x="35940" y="1696"/>
                    <a:pt x="35232" y="66"/>
                    <a:pt x="33106" y="66"/>
                  </a:cubicBezTo>
                  <a:cubicBezTo>
                    <a:pt x="29563" y="66"/>
                    <a:pt x="14861" y="1515"/>
                    <a:pt x="10433" y="1877"/>
                  </a:cubicBezTo>
                  <a:cubicBezTo>
                    <a:pt x="9016" y="2059"/>
                    <a:pt x="6536" y="2240"/>
                    <a:pt x="6536" y="6044"/>
                  </a:cubicBezTo>
                  <a:cubicBezTo>
                    <a:pt x="6536" y="8580"/>
                    <a:pt x="9016" y="8580"/>
                    <a:pt x="11141" y="8580"/>
                  </a:cubicBezTo>
                  <a:cubicBezTo>
                    <a:pt x="19644" y="8580"/>
                    <a:pt x="19644" y="9848"/>
                    <a:pt x="19644" y="11298"/>
                  </a:cubicBezTo>
                  <a:cubicBezTo>
                    <a:pt x="19644" y="12566"/>
                    <a:pt x="17873" y="19812"/>
                    <a:pt x="16810" y="23979"/>
                  </a:cubicBezTo>
                  <a:lnTo>
                    <a:pt x="12736" y="40646"/>
                  </a:lnTo>
                  <a:cubicBezTo>
                    <a:pt x="11141" y="46805"/>
                    <a:pt x="1399" y="86480"/>
                    <a:pt x="1045" y="88835"/>
                  </a:cubicBezTo>
                  <a:cubicBezTo>
                    <a:pt x="159" y="93183"/>
                    <a:pt x="159" y="95538"/>
                    <a:pt x="159" y="97712"/>
                  </a:cubicBezTo>
                  <a:cubicBezTo>
                    <a:pt x="159" y="116009"/>
                    <a:pt x="11496" y="127603"/>
                    <a:pt x="26198" y="127603"/>
                  </a:cubicBezTo>
                  <a:cubicBezTo>
                    <a:pt x="48340" y="127603"/>
                    <a:pt x="71899" y="102966"/>
                    <a:pt x="71899" y="76154"/>
                  </a:cubicBezTo>
                  <a:cubicBezTo>
                    <a:pt x="71899" y="54958"/>
                    <a:pt x="57551" y="45900"/>
                    <a:pt x="45329" y="45900"/>
                  </a:cubicBezTo>
                  <a:cubicBezTo>
                    <a:pt x="36117" y="45900"/>
                    <a:pt x="28324" y="51153"/>
                    <a:pt x="23009" y="55864"/>
                  </a:cubicBezTo>
                  <a:lnTo>
                    <a:pt x="35232" y="5501"/>
                  </a:lnTo>
                  <a:close/>
                  <a:moveTo>
                    <a:pt x="26375" y="122531"/>
                  </a:moveTo>
                  <a:cubicBezTo>
                    <a:pt x="17695" y="122531"/>
                    <a:pt x="12736" y="114741"/>
                    <a:pt x="12736" y="104052"/>
                  </a:cubicBezTo>
                  <a:cubicBezTo>
                    <a:pt x="12736" y="97350"/>
                    <a:pt x="14330" y="91190"/>
                    <a:pt x="19290" y="70719"/>
                  </a:cubicBezTo>
                  <a:cubicBezTo>
                    <a:pt x="20352" y="67277"/>
                    <a:pt x="20352" y="66914"/>
                    <a:pt x="23718" y="62929"/>
                  </a:cubicBezTo>
                  <a:cubicBezTo>
                    <a:pt x="30449" y="54958"/>
                    <a:pt x="38420" y="50972"/>
                    <a:pt x="44797" y="50972"/>
                  </a:cubicBezTo>
                  <a:cubicBezTo>
                    <a:pt x="51705" y="50972"/>
                    <a:pt x="57728" y="56226"/>
                    <a:pt x="57728" y="68545"/>
                  </a:cubicBezTo>
                  <a:cubicBezTo>
                    <a:pt x="57728" y="75972"/>
                    <a:pt x="53831" y="94451"/>
                    <a:pt x="48517" y="104958"/>
                  </a:cubicBezTo>
                  <a:cubicBezTo>
                    <a:pt x="44266" y="113835"/>
                    <a:pt x="35409" y="122531"/>
                    <a:pt x="26375" y="12253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A24771D-407D-56DE-23D2-3524B9DDE75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18062" y="3552427"/>
              <a:ext cx="88567" cy="58618"/>
            </a:xfrm>
            <a:custGeom>
              <a:avLst/>
              <a:gdLst>
                <a:gd name="csX0" fmla="*/ 13321 w 88567"/>
                <a:gd name="csY0" fmla="*/ 44581 h 58618"/>
                <a:gd name="csX1" fmla="*/ 11170 w 88567"/>
                <a:gd name="csY1" fmla="*/ 54156 h 58618"/>
                <a:gd name="csX2" fmla="*/ 15852 w 88567"/>
                <a:gd name="csY2" fmla="*/ 58685 h 58618"/>
                <a:gd name="csX3" fmla="*/ 21925 w 88567"/>
                <a:gd name="csY3" fmla="*/ 54415 h 58618"/>
                <a:gd name="csX4" fmla="*/ 24329 w 88567"/>
                <a:gd name="csY4" fmla="*/ 44322 h 58618"/>
                <a:gd name="csX5" fmla="*/ 28884 w 88567"/>
                <a:gd name="csY5" fmla="*/ 26076 h 58618"/>
                <a:gd name="csX6" fmla="*/ 55075 w 88567"/>
                <a:gd name="csY6" fmla="*/ 4466 h 58618"/>
                <a:gd name="csX7" fmla="*/ 63931 w 88567"/>
                <a:gd name="csY7" fmla="*/ 13783 h 58618"/>
                <a:gd name="csX8" fmla="*/ 55707 w 88567"/>
                <a:gd name="csY8" fmla="*/ 41863 h 58618"/>
                <a:gd name="csX9" fmla="*/ 54442 w 88567"/>
                <a:gd name="csY9" fmla="*/ 47298 h 58618"/>
                <a:gd name="csX10" fmla="*/ 68233 w 88567"/>
                <a:gd name="csY10" fmla="*/ 58685 h 58618"/>
                <a:gd name="csX11" fmla="*/ 88730 w 88567"/>
                <a:gd name="csY11" fmla="*/ 38628 h 58618"/>
                <a:gd name="csX12" fmla="*/ 86073 w 88567"/>
                <a:gd name="csY12" fmla="*/ 36817 h 58618"/>
                <a:gd name="csX13" fmla="*/ 83037 w 88567"/>
                <a:gd name="csY13" fmla="*/ 39793 h 58618"/>
                <a:gd name="csX14" fmla="*/ 68739 w 88567"/>
                <a:gd name="csY14" fmla="*/ 54286 h 58618"/>
                <a:gd name="csX15" fmla="*/ 64944 w 88567"/>
                <a:gd name="csY15" fmla="*/ 49369 h 58618"/>
                <a:gd name="csX16" fmla="*/ 66588 w 88567"/>
                <a:gd name="csY16" fmla="*/ 42510 h 58618"/>
                <a:gd name="csX17" fmla="*/ 74559 w 88567"/>
                <a:gd name="csY17" fmla="*/ 15465 h 58618"/>
                <a:gd name="csX18" fmla="*/ 55834 w 88567"/>
                <a:gd name="csY18" fmla="*/ 67 h 58618"/>
                <a:gd name="csX19" fmla="*/ 31920 w 88567"/>
                <a:gd name="csY19" fmla="*/ 12877 h 58618"/>
                <a:gd name="csX20" fmla="*/ 16484 w 88567"/>
                <a:gd name="csY20" fmla="*/ 67 h 58618"/>
                <a:gd name="csX21" fmla="*/ 162 w 88567"/>
                <a:gd name="csY21" fmla="*/ 20124 h 58618"/>
                <a:gd name="csX22" fmla="*/ 2819 w 88567"/>
                <a:gd name="csY22" fmla="*/ 21936 h 58618"/>
                <a:gd name="csX23" fmla="*/ 5730 w 88567"/>
                <a:gd name="csY23" fmla="*/ 19477 h 58618"/>
                <a:gd name="csX24" fmla="*/ 15852 w 88567"/>
                <a:gd name="csY24" fmla="*/ 4466 h 58618"/>
                <a:gd name="csX25" fmla="*/ 21039 w 88567"/>
                <a:gd name="csY25" fmla="*/ 11325 h 58618"/>
                <a:gd name="csX26" fmla="*/ 19015 w 88567"/>
                <a:gd name="csY26" fmla="*/ 21418 h 58618"/>
                <a:gd name="csX27" fmla="*/ 16231 w 88567"/>
                <a:gd name="csY27" fmla="*/ 33064 h 58618"/>
                <a:gd name="csX28" fmla="*/ 13321 w 88567"/>
                <a:gd name="csY28" fmla="*/ 44581 h 58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88567" h="58618">
                  <a:moveTo>
                    <a:pt x="13321" y="44581"/>
                  </a:moveTo>
                  <a:cubicBezTo>
                    <a:pt x="12562" y="47816"/>
                    <a:pt x="11170" y="53509"/>
                    <a:pt x="11170" y="54156"/>
                  </a:cubicBezTo>
                  <a:cubicBezTo>
                    <a:pt x="11170" y="57003"/>
                    <a:pt x="13448" y="58685"/>
                    <a:pt x="15852" y="58685"/>
                  </a:cubicBezTo>
                  <a:cubicBezTo>
                    <a:pt x="17750" y="58685"/>
                    <a:pt x="20533" y="57650"/>
                    <a:pt x="21925" y="54415"/>
                  </a:cubicBezTo>
                  <a:cubicBezTo>
                    <a:pt x="22051" y="53768"/>
                    <a:pt x="23570" y="47686"/>
                    <a:pt x="24329" y="44322"/>
                  </a:cubicBezTo>
                  <a:cubicBezTo>
                    <a:pt x="28631" y="26853"/>
                    <a:pt x="28631" y="26594"/>
                    <a:pt x="28884" y="26076"/>
                  </a:cubicBezTo>
                  <a:cubicBezTo>
                    <a:pt x="30529" y="22583"/>
                    <a:pt x="39638" y="4466"/>
                    <a:pt x="55075" y="4466"/>
                  </a:cubicBezTo>
                  <a:cubicBezTo>
                    <a:pt x="61274" y="4466"/>
                    <a:pt x="63931" y="7960"/>
                    <a:pt x="63931" y="13783"/>
                  </a:cubicBezTo>
                  <a:cubicBezTo>
                    <a:pt x="63931" y="21159"/>
                    <a:pt x="58617" y="34487"/>
                    <a:pt x="55707" y="41863"/>
                  </a:cubicBezTo>
                  <a:cubicBezTo>
                    <a:pt x="55075" y="43416"/>
                    <a:pt x="54442" y="45098"/>
                    <a:pt x="54442" y="47298"/>
                  </a:cubicBezTo>
                  <a:cubicBezTo>
                    <a:pt x="54442" y="54027"/>
                    <a:pt x="60768" y="58685"/>
                    <a:pt x="68233" y="58685"/>
                  </a:cubicBezTo>
                  <a:cubicBezTo>
                    <a:pt x="81771" y="58685"/>
                    <a:pt x="88730" y="41863"/>
                    <a:pt x="88730" y="38628"/>
                  </a:cubicBezTo>
                  <a:cubicBezTo>
                    <a:pt x="88730" y="36817"/>
                    <a:pt x="86579" y="36817"/>
                    <a:pt x="86073" y="36817"/>
                  </a:cubicBezTo>
                  <a:cubicBezTo>
                    <a:pt x="83922" y="36817"/>
                    <a:pt x="83796" y="37334"/>
                    <a:pt x="83037" y="39793"/>
                  </a:cubicBezTo>
                  <a:cubicBezTo>
                    <a:pt x="80633" y="47557"/>
                    <a:pt x="74813" y="54286"/>
                    <a:pt x="68739" y="54286"/>
                  </a:cubicBezTo>
                  <a:cubicBezTo>
                    <a:pt x="65829" y="54286"/>
                    <a:pt x="64944" y="52215"/>
                    <a:pt x="64944" y="49369"/>
                  </a:cubicBezTo>
                  <a:cubicBezTo>
                    <a:pt x="64944" y="46651"/>
                    <a:pt x="65450" y="45357"/>
                    <a:pt x="66588" y="42510"/>
                  </a:cubicBezTo>
                  <a:cubicBezTo>
                    <a:pt x="68739" y="37334"/>
                    <a:pt x="74559" y="22583"/>
                    <a:pt x="74559" y="15465"/>
                  </a:cubicBezTo>
                  <a:cubicBezTo>
                    <a:pt x="74559" y="5890"/>
                    <a:pt x="67854" y="67"/>
                    <a:pt x="55834" y="67"/>
                  </a:cubicBezTo>
                  <a:cubicBezTo>
                    <a:pt x="44320" y="67"/>
                    <a:pt x="36349" y="7184"/>
                    <a:pt x="31920" y="12877"/>
                  </a:cubicBezTo>
                  <a:cubicBezTo>
                    <a:pt x="31288" y="2267"/>
                    <a:pt x="21166" y="67"/>
                    <a:pt x="16484" y="67"/>
                  </a:cubicBezTo>
                  <a:cubicBezTo>
                    <a:pt x="3832" y="67"/>
                    <a:pt x="162" y="19865"/>
                    <a:pt x="162" y="20124"/>
                  </a:cubicBezTo>
                  <a:cubicBezTo>
                    <a:pt x="162" y="21936"/>
                    <a:pt x="2187" y="21936"/>
                    <a:pt x="2819" y="21936"/>
                  </a:cubicBezTo>
                  <a:cubicBezTo>
                    <a:pt x="4970" y="21936"/>
                    <a:pt x="5223" y="21159"/>
                    <a:pt x="5730" y="19477"/>
                  </a:cubicBezTo>
                  <a:cubicBezTo>
                    <a:pt x="7627" y="11972"/>
                    <a:pt x="10538" y="4466"/>
                    <a:pt x="15852" y="4466"/>
                  </a:cubicBezTo>
                  <a:cubicBezTo>
                    <a:pt x="20153" y="4466"/>
                    <a:pt x="21039" y="8607"/>
                    <a:pt x="21039" y="11325"/>
                  </a:cubicBezTo>
                  <a:cubicBezTo>
                    <a:pt x="21039" y="13136"/>
                    <a:pt x="19774" y="18053"/>
                    <a:pt x="19015" y="21418"/>
                  </a:cubicBezTo>
                  <a:cubicBezTo>
                    <a:pt x="18129" y="24912"/>
                    <a:pt x="16864" y="30217"/>
                    <a:pt x="16231" y="33064"/>
                  </a:cubicBezTo>
                  <a:lnTo>
                    <a:pt x="13321" y="445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3DD65678-45F5-66D0-060D-D33B35CF85F2}"/>
              </a:ext>
            </a:extLst>
          </p:cNvPr>
          <p:cNvCxnSpPr>
            <a:cxnSpLocks/>
          </p:cNvCxnSpPr>
          <p:nvPr/>
        </p:nvCxnSpPr>
        <p:spPr>
          <a:xfrm>
            <a:off x="1741300" y="1414868"/>
            <a:ext cx="194079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1" name="Group 290" descr="\documentclass{article}&#10;\input{Macros.tex}&#10;\begin{document}&#10;&#10;$b = b_1 b_2 \cdots b_n$&#10;\end{document}" title="IguanaTex Shape Display">
            <a:extLst>
              <a:ext uri="{FF2B5EF4-FFF2-40B4-BE49-F238E27FC236}">
                <a16:creationId xmlns:a16="http://schemas.microsoft.com/office/drawing/2014/main" id="{4AB54E9F-5F44-B432-2CCB-2E86881CAA1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949245" y="1055545"/>
            <a:ext cx="1388599" cy="207050"/>
            <a:chOff x="2824408" y="3316233"/>
            <a:chExt cx="1489366" cy="222075"/>
          </a:xfrm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642533E-351B-DD9C-8725-100CE0E6947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24408" y="3316233"/>
              <a:ext cx="93517" cy="183976"/>
            </a:xfrm>
            <a:custGeom>
              <a:avLst/>
              <a:gdLst>
                <a:gd name="csX0" fmla="*/ 48868 w 93517"/>
                <a:gd name="csY0" fmla="*/ 2933 h 183976"/>
                <a:gd name="csX1" fmla="*/ 45565 w 93517"/>
                <a:gd name="csY1" fmla="*/ 63 h 183976"/>
                <a:gd name="csX2" fmla="*/ 14562 w 93517"/>
                <a:gd name="csY2" fmla="*/ 2672 h 183976"/>
                <a:gd name="csX3" fmla="*/ 9733 w 93517"/>
                <a:gd name="csY3" fmla="*/ 7892 h 183976"/>
                <a:gd name="csX4" fmla="*/ 15832 w 93517"/>
                <a:gd name="csY4" fmla="*/ 11023 h 183976"/>
                <a:gd name="csX5" fmla="*/ 28539 w 93517"/>
                <a:gd name="csY5" fmla="*/ 15459 h 183976"/>
                <a:gd name="csX6" fmla="*/ 24981 w 93517"/>
                <a:gd name="csY6" fmla="*/ 31639 h 183976"/>
                <a:gd name="csX7" fmla="*/ 4143 w 93517"/>
                <a:gd name="csY7" fmla="*/ 116711 h 183976"/>
                <a:gd name="csX8" fmla="*/ 77 w 93517"/>
                <a:gd name="csY8" fmla="*/ 143068 h 183976"/>
                <a:gd name="csX9" fmla="*/ 32350 w 93517"/>
                <a:gd name="csY9" fmla="*/ 184039 h 183976"/>
                <a:gd name="csX10" fmla="*/ 93594 w 93517"/>
                <a:gd name="csY10" fmla="*/ 107578 h 183976"/>
                <a:gd name="csX11" fmla="*/ 59796 w 93517"/>
                <a:gd name="csY11" fmla="*/ 65824 h 183976"/>
                <a:gd name="csX12" fmla="*/ 30063 w 93517"/>
                <a:gd name="csY12" fmla="*/ 81482 h 183976"/>
                <a:gd name="csX13" fmla="*/ 48868 w 93517"/>
                <a:gd name="csY13" fmla="*/ 2933 h 183976"/>
                <a:gd name="csX14" fmla="*/ 24981 w 93517"/>
                <a:gd name="csY14" fmla="*/ 101576 h 183976"/>
                <a:gd name="csX15" fmla="*/ 28793 w 93517"/>
                <a:gd name="csY15" fmla="*/ 92442 h 183976"/>
                <a:gd name="csX16" fmla="*/ 59287 w 93517"/>
                <a:gd name="csY16" fmla="*/ 71565 h 183976"/>
                <a:gd name="csX17" fmla="*/ 75297 w 93517"/>
                <a:gd name="csY17" fmla="*/ 96096 h 183976"/>
                <a:gd name="csX18" fmla="*/ 62337 w 93517"/>
                <a:gd name="csY18" fmla="*/ 151419 h 183976"/>
                <a:gd name="csX19" fmla="*/ 32350 w 93517"/>
                <a:gd name="csY19" fmla="*/ 178298 h 183976"/>
                <a:gd name="csX20" fmla="*/ 15324 w 93517"/>
                <a:gd name="csY20" fmla="*/ 151941 h 183976"/>
                <a:gd name="csX21" fmla="*/ 19390 w 93517"/>
                <a:gd name="csY21" fmla="*/ 125584 h 183976"/>
                <a:gd name="csX22" fmla="*/ 2498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68" y="2933"/>
                  </a:moveTo>
                  <a:cubicBezTo>
                    <a:pt x="48868" y="2672"/>
                    <a:pt x="48868" y="63"/>
                    <a:pt x="45565" y="63"/>
                  </a:cubicBezTo>
                  <a:cubicBezTo>
                    <a:pt x="39720" y="63"/>
                    <a:pt x="21169" y="2150"/>
                    <a:pt x="14562" y="2672"/>
                  </a:cubicBezTo>
                  <a:cubicBezTo>
                    <a:pt x="12529" y="2933"/>
                    <a:pt x="9733" y="3194"/>
                    <a:pt x="9733" y="7892"/>
                  </a:cubicBezTo>
                  <a:cubicBezTo>
                    <a:pt x="9733" y="11023"/>
                    <a:pt x="12021" y="11023"/>
                    <a:pt x="15832" y="11023"/>
                  </a:cubicBezTo>
                  <a:cubicBezTo>
                    <a:pt x="28030" y="11023"/>
                    <a:pt x="28539" y="12850"/>
                    <a:pt x="28539" y="15459"/>
                  </a:cubicBezTo>
                  <a:cubicBezTo>
                    <a:pt x="28539" y="17286"/>
                    <a:pt x="26251" y="26159"/>
                    <a:pt x="24981" y="31639"/>
                  </a:cubicBezTo>
                  <a:lnTo>
                    <a:pt x="4143" y="116711"/>
                  </a:lnTo>
                  <a:cubicBezTo>
                    <a:pt x="1093" y="129759"/>
                    <a:pt x="77" y="133935"/>
                    <a:pt x="77" y="143068"/>
                  </a:cubicBezTo>
                  <a:cubicBezTo>
                    <a:pt x="77" y="167859"/>
                    <a:pt x="13545" y="184039"/>
                    <a:pt x="32350" y="184039"/>
                  </a:cubicBezTo>
                  <a:cubicBezTo>
                    <a:pt x="62337" y="184039"/>
                    <a:pt x="93594" y="145156"/>
                    <a:pt x="93594" y="107578"/>
                  </a:cubicBezTo>
                  <a:cubicBezTo>
                    <a:pt x="93594" y="83831"/>
                    <a:pt x="80126" y="65824"/>
                    <a:pt x="59796" y="65824"/>
                  </a:cubicBezTo>
                  <a:cubicBezTo>
                    <a:pt x="48106" y="65824"/>
                    <a:pt x="37687" y="73392"/>
                    <a:pt x="30063" y="81482"/>
                  </a:cubicBezTo>
                  <a:lnTo>
                    <a:pt x="48868" y="2933"/>
                  </a:lnTo>
                  <a:close/>
                  <a:moveTo>
                    <a:pt x="24981" y="101576"/>
                  </a:moveTo>
                  <a:cubicBezTo>
                    <a:pt x="26506" y="95835"/>
                    <a:pt x="26506" y="95313"/>
                    <a:pt x="28793" y="92442"/>
                  </a:cubicBezTo>
                  <a:cubicBezTo>
                    <a:pt x="41245" y="75480"/>
                    <a:pt x="52680" y="71565"/>
                    <a:pt x="59287" y="71565"/>
                  </a:cubicBezTo>
                  <a:cubicBezTo>
                    <a:pt x="68436" y="71565"/>
                    <a:pt x="75297" y="79394"/>
                    <a:pt x="75297" y="96096"/>
                  </a:cubicBezTo>
                  <a:cubicBezTo>
                    <a:pt x="75297" y="111492"/>
                    <a:pt x="66911" y="141503"/>
                    <a:pt x="62337" y="151419"/>
                  </a:cubicBezTo>
                  <a:cubicBezTo>
                    <a:pt x="53951" y="168903"/>
                    <a:pt x="42261" y="178298"/>
                    <a:pt x="32350" y="178298"/>
                  </a:cubicBezTo>
                  <a:cubicBezTo>
                    <a:pt x="23710" y="178298"/>
                    <a:pt x="15324" y="171252"/>
                    <a:pt x="15324" y="151941"/>
                  </a:cubicBezTo>
                  <a:cubicBezTo>
                    <a:pt x="15324" y="146983"/>
                    <a:pt x="15324" y="142024"/>
                    <a:pt x="19390" y="125584"/>
                  </a:cubicBezTo>
                  <a:lnTo>
                    <a:pt x="2498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EEBD7455-DDAD-65C0-1501-6DF2B491B6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006344" y="3401567"/>
              <a:ext cx="168992" cy="61064"/>
            </a:xfrm>
            <a:custGeom>
              <a:avLst/>
              <a:gdLst>
                <a:gd name="csX0" fmla="*/ 160436 w 168992"/>
                <a:gd name="csY0" fmla="*/ 10501 h 61064"/>
                <a:gd name="csX1" fmla="*/ 169076 w 168992"/>
                <a:gd name="csY1" fmla="*/ 5282 h 61064"/>
                <a:gd name="csX2" fmla="*/ 160690 w 168992"/>
                <a:gd name="csY2" fmla="*/ 63 h 61064"/>
                <a:gd name="csX3" fmla="*/ 8470 w 168992"/>
                <a:gd name="csY3" fmla="*/ 63 h 61064"/>
                <a:gd name="csX4" fmla="*/ 84 w 168992"/>
                <a:gd name="csY4" fmla="*/ 5282 h 61064"/>
                <a:gd name="csX5" fmla="*/ 8724 w 168992"/>
                <a:gd name="csY5" fmla="*/ 10501 h 61064"/>
                <a:gd name="csX6" fmla="*/ 160436 w 168992"/>
                <a:gd name="csY6" fmla="*/ 10501 h 61064"/>
                <a:gd name="csX7" fmla="*/ 160690 w 168992"/>
                <a:gd name="csY7" fmla="*/ 61127 h 61064"/>
                <a:gd name="csX8" fmla="*/ 169076 w 168992"/>
                <a:gd name="csY8" fmla="*/ 55908 h 61064"/>
                <a:gd name="csX9" fmla="*/ 160436 w 168992"/>
                <a:gd name="csY9" fmla="*/ 50689 h 61064"/>
                <a:gd name="csX10" fmla="*/ 8724 w 168992"/>
                <a:gd name="csY10" fmla="*/ 50689 h 61064"/>
                <a:gd name="csX11" fmla="*/ 84 w 168992"/>
                <a:gd name="csY11" fmla="*/ 55908 h 61064"/>
                <a:gd name="csX12" fmla="*/ 8470 w 168992"/>
                <a:gd name="csY12" fmla="*/ 61127 h 61064"/>
                <a:gd name="csX13" fmla="*/ 160690 w 16899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992" h="61064">
                  <a:moveTo>
                    <a:pt x="160436" y="10501"/>
                  </a:moveTo>
                  <a:cubicBezTo>
                    <a:pt x="164247" y="10501"/>
                    <a:pt x="169076" y="10501"/>
                    <a:pt x="169076" y="5282"/>
                  </a:cubicBezTo>
                  <a:cubicBezTo>
                    <a:pt x="169076" y="63"/>
                    <a:pt x="164247" y="63"/>
                    <a:pt x="160690" y="63"/>
                  </a:cubicBezTo>
                  <a:lnTo>
                    <a:pt x="8470" y="63"/>
                  </a:lnTo>
                  <a:cubicBezTo>
                    <a:pt x="4912" y="63"/>
                    <a:pt x="84" y="63"/>
                    <a:pt x="84" y="5282"/>
                  </a:cubicBezTo>
                  <a:cubicBezTo>
                    <a:pt x="84" y="10501"/>
                    <a:pt x="4912" y="10501"/>
                    <a:pt x="8724" y="10501"/>
                  </a:cubicBezTo>
                  <a:lnTo>
                    <a:pt x="160436" y="10501"/>
                  </a:lnTo>
                  <a:close/>
                  <a:moveTo>
                    <a:pt x="160690" y="61127"/>
                  </a:moveTo>
                  <a:cubicBezTo>
                    <a:pt x="164247" y="61127"/>
                    <a:pt x="169076" y="61127"/>
                    <a:pt x="169076" y="55908"/>
                  </a:cubicBezTo>
                  <a:cubicBezTo>
                    <a:pt x="169076" y="50689"/>
                    <a:pt x="164247" y="50689"/>
                    <a:pt x="160436" y="50689"/>
                  </a:cubicBezTo>
                  <a:lnTo>
                    <a:pt x="8724" y="50689"/>
                  </a:lnTo>
                  <a:cubicBezTo>
                    <a:pt x="4912" y="50689"/>
                    <a:pt x="84" y="50689"/>
                    <a:pt x="84" y="55908"/>
                  </a:cubicBezTo>
                  <a:cubicBezTo>
                    <a:pt x="84" y="61127"/>
                    <a:pt x="4912" y="61127"/>
                    <a:pt x="8470" y="61127"/>
                  </a:cubicBezTo>
                  <a:lnTo>
                    <a:pt x="160690" y="61127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C04BF03-5A15-9CED-164F-18290C5A3CD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272297" y="3316233"/>
              <a:ext cx="93517" cy="183976"/>
            </a:xfrm>
            <a:custGeom>
              <a:avLst/>
              <a:gdLst>
                <a:gd name="csX0" fmla="*/ 48886 w 93517"/>
                <a:gd name="csY0" fmla="*/ 2933 h 183976"/>
                <a:gd name="csX1" fmla="*/ 45582 w 93517"/>
                <a:gd name="csY1" fmla="*/ 63 h 183976"/>
                <a:gd name="csX2" fmla="*/ 14579 w 93517"/>
                <a:gd name="csY2" fmla="*/ 2672 h 183976"/>
                <a:gd name="csX3" fmla="*/ 9751 w 93517"/>
                <a:gd name="csY3" fmla="*/ 7892 h 183976"/>
                <a:gd name="csX4" fmla="*/ 15850 w 93517"/>
                <a:gd name="csY4" fmla="*/ 11023 h 183976"/>
                <a:gd name="csX5" fmla="*/ 28556 w 93517"/>
                <a:gd name="csY5" fmla="*/ 15459 h 183976"/>
                <a:gd name="csX6" fmla="*/ 24998 w 93517"/>
                <a:gd name="csY6" fmla="*/ 31639 h 183976"/>
                <a:gd name="csX7" fmla="*/ 4160 w 93517"/>
                <a:gd name="csY7" fmla="*/ 116711 h 183976"/>
                <a:gd name="csX8" fmla="*/ 94 w 93517"/>
                <a:gd name="csY8" fmla="*/ 143068 h 183976"/>
                <a:gd name="csX9" fmla="*/ 32368 w 93517"/>
                <a:gd name="csY9" fmla="*/ 184039 h 183976"/>
                <a:gd name="csX10" fmla="*/ 93612 w 93517"/>
                <a:gd name="csY10" fmla="*/ 107578 h 183976"/>
                <a:gd name="csX11" fmla="*/ 59813 w 93517"/>
                <a:gd name="csY11" fmla="*/ 65824 h 183976"/>
                <a:gd name="csX12" fmla="*/ 30081 w 93517"/>
                <a:gd name="csY12" fmla="*/ 81482 h 183976"/>
                <a:gd name="csX13" fmla="*/ 48886 w 93517"/>
                <a:gd name="csY13" fmla="*/ 2933 h 183976"/>
                <a:gd name="csX14" fmla="*/ 24998 w 93517"/>
                <a:gd name="csY14" fmla="*/ 101576 h 183976"/>
                <a:gd name="csX15" fmla="*/ 28810 w 93517"/>
                <a:gd name="csY15" fmla="*/ 92442 h 183976"/>
                <a:gd name="csX16" fmla="*/ 59305 w 93517"/>
                <a:gd name="csY16" fmla="*/ 71565 h 183976"/>
                <a:gd name="csX17" fmla="*/ 75315 w 93517"/>
                <a:gd name="csY17" fmla="*/ 96096 h 183976"/>
                <a:gd name="csX18" fmla="*/ 62354 w 93517"/>
                <a:gd name="csY18" fmla="*/ 151419 h 183976"/>
                <a:gd name="csX19" fmla="*/ 32368 w 93517"/>
                <a:gd name="csY19" fmla="*/ 178298 h 183976"/>
                <a:gd name="csX20" fmla="*/ 15342 w 93517"/>
                <a:gd name="csY20" fmla="*/ 151941 h 183976"/>
                <a:gd name="csX21" fmla="*/ 19408 w 93517"/>
                <a:gd name="csY21" fmla="*/ 125584 h 183976"/>
                <a:gd name="csX22" fmla="*/ 24998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86" y="2933"/>
                  </a:moveTo>
                  <a:cubicBezTo>
                    <a:pt x="48886" y="2672"/>
                    <a:pt x="48886" y="63"/>
                    <a:pt x="45582" y="63"/>
                  </a:cubicBezTo>
                  <a:cubicBezTo>
                    <a:pt x="39738" y="63"/>
                    <a:pt x="21187" y="2150"/>
                    <a:pt x="14579" y="2672"/>
                  </a:cubicBezTo>
                  <a:cubicBezTo>
                    <a:pt x="12546" y="2933"/>
                    <a:pt x="9751" y="3194"/>
                    <a:pt x="9751" y="7892"/>
                  </a:cubicBezTo>
                  <a:cubicBezTo>
                    <a:pt x="9751" y="11023"/>
                    <a:pt x="12038" y="11023"/>
                    <a:pt x="15850" y="11023"/>
                  </a:cubicBezTo>
                  <a:cubicBezTo>
                    <a:pt x="28048" y="11023"/>
                    <a:pt x="28556" y="12850"/>
                    <a:pt x="28556" y="15459"/>
                  </a:cubicBezTo>
                  <a:cubicBezTo>
                    <a:pt x="28556" y="17286"/>
                    <a:pt x="26269" y="26159"/>
                    <a:pt x="24998" y="31639"/>
                  </a:cubicBezTo>
                  <a:lnTo>
                    <a:pt x="4160" y="116711"/>
                  </a:lnTo>
                  <a:cubicBezTo>
                    <a:pt x="1111" y="129759"/>
                    <a:pt x="94" y="133935"/>
                    <a:pt x="94" y="143068"/>
                  </a:cubicBezTo>
                  <a:cubicBezTo>
                    <a:pt x="94" y="167859"/>
                    <a:pt x="13563" y="184039"/>
                    <a:pt x="32368" y="184039"/>
                  </a:cubicBezTo>
                  <a:cubicBezTo>
                    <a:pt x="62354" y="184039"/>
                    <a:pt x="93612" y="145156"/>
                    <a:pt x="93612" y="107578"/>
                  </a:cubicBezTo>
                  <a:cubicBezTo>
                    <a:pt x="93612" y="83831"/>
                    <a:pt x="80143" y="65824"/>
                    <a:pt x="59813" y="65824"/>
                  </a:cubicBezTo>
                  <a:cubicBezTo>
                    <a:pt x="48124" y="65824"/>
                    <a:pt x="37705" y="73392"/>
                    <a:pt x="30081" y="81482"/>
                  </a:cubicBezTo>
                  <a:lnTo>
                    <a:pt x="48886" y="2933"/>
                  </a:lnTo>
                  <a:close/>
                  <a:moveTo>
                    <a:pt x="24998" y="101576"/>
                  </a:moveTo>
                  <a:cubicBezTo>
                    <a:pt x="26523" y="95835"/>
                    <a:pt x="26523" y="95313"/>
                    <a:pt x="28810" y="92442"/>
                  </a:cubicBezTo>
                  <a:cubicBezTo>
                    <a:pt x="41262" y="75480"/>
                    <a:pt x="52698" y="71565"/>
                    <a:pt x="59305" y="71565"/>
                  </a:cubicBezTo>
                  <a:cubicBezTo>
                    <a:pt x="68453" y="71565"/>
                    <a:pt x="75315" y="79394"/>
                    <a:pt x="75315" y="96096"/>
                  </a:cubicBezTo>
                  <a:cubicBezTo>
                    <a:pt x="75315" y="111492"/>
                    <a:pt x="66929" y="141503"/>
                    <a:pt x="62354" y="151419"/>
                  </a:cubicBezTo>
                  <a:cubicBezTo>
                    <a:pt x="53968" y="168903"/>
                    <a:pt x="42279" y="178298"/>
                    <a:pt x="32368" y="178298"/>
                  </a:cubicBezTo>
                  <a:cubicBezTo>
                    <a:pt x="23728" y="178298"/>
                    <a:pt x="15342" y="171252"/>
                    <a:pt x="15342" y="151941"/>
                  </a:cubicBezTo>
                  <a:cubicBezTo>
                    <a:pt x="15342" y="146983"/>
                    <a:pt x="15342" y="142024"/>
                    <a:pt x="19408" y="125584"/>
                  </a:cubicBezTo>
                  <a:lnTo>
                    <a:pt x="24998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21CF9D5-127A-30C9-53C6-E22576AF55C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88804" y="3415188"/>
              <a:ext cx="64750" cy="121293"/>
            </a:xfrm>
            <a:custGeom>
              <a:avLst/>
              <a:gdLst>
                <a:gd name="csX0" fmla="*/ 40301 w 64750"/>
                <a:gd name="csY0" fmla="*/ 5179 h 121293"/>
                <a:gd name="csX1" fmla="*/ 34964 w 64750"/>
                <a:gd name="csY1" fmla="*/ 64 h 121293"/>
                <a:gd name="csX2" fmla="*/ 99 w 64750"/>
                <a:gd name="csY2" fmla="*/ 11755 h 121293"/>
                <a:gd name="csX3" fmla="*/ 99 w 64750"/>
                <a:gd name="csY3" fmla="*/ 18331 h 121293"/>
                <a:gd name="csX4" fmla="*/ 25892 w 64750"/>
                <a:gd name="csY4" fmla="*/ 13217 h 121293"/>
                <a:gd name="csX5" fmla="*/ 25892 w 64750"/>
                <a:gd name="csY5" fmla="*/ 106379 h 121293"/>
                <a:gd name="csX6" fmla="*/ 8103 w 64750"/>
                <a:gd name="csY6" fmla="*/ 114782 h 121293"/>
                <a:gd name="csX7" fmla="*/ 1344 w 64750"/>
                <a:gd name="csY7" fmla="*/ 114782 h 121293"/>
                <a:gd name="csX8" fmla="*/ 1344 w 64750"/>
                <a:gd name="csY8" fmla="*/ 121358 h 121293"/>
                <a:gd name="csX9" fmla="*/ 33008 w 64750"/>
                <a:gd name="csY9" fmla="*/ 120627 h 121293"/>
                <a:gd name="csX10" fmla="*/ 64849 w 64750"/>
                <a:gd name="csY10" fmla="*/ 121358 h 121293"/>
                <a:gd name="csX11" fmla="*/ 64849 w 64750"/>
                <a:gd name="csY11" fmla="*/ 114782 h 121293"/>
                <a:gd name="csX12" fmla="*/ 58089 w 64750"/>
                <a:gd name="csY12" fmla="*/ 114782 h 121293"/>
                <a:gd name="csX13" fmla="*/ 40301 w 64750"/>
                <a:gd name="csY13" fmla="*/ 106379 h 121293"/>
                <a:gd name="csX14" fmla="*/ 40301 w 64750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750" h="121293">
                  <a:moveTo>
                    <a:pt x="40301" y="5179"/>
                  </a:moveTo>
                  <a:cubicBezTo>
                    <a:pt x="40301" y="247"/>
                    <a:pt x="39945" y="64"/>
                    <a:pt x="34964" y="64"/>
                  </a:cubicBezTo>
                  <a:cubicBezTo>
                    <a:pt x="23580" y="11573"/>
                    <a:pt x="7392" y="11755"/>
                    <a:pt x="99" y="11755"/>
                  </a:cubicBezTo>
                  <a:lnTo>
                    <a:pt x="99" y="18331"/>
                  </a:lnTo>
                  <a:cubicBezTo>
                    <a:pt x="4368" y="18331"/>
                    <a:pt x="16108" y="18331"/>
                    <a:pt x="25892" y="13217"/>
                  </a:cubicBezTo>
                  <a:lnTo>
                    <a:pt x="25892" y="106379"/>
                  </a:lnTo>
                  <a:cubicBezTo>
                    <a:pt x="25892" y="112407"/>
                    <a:pt x="25892" y="114782"/>
                    <a:pt x="8103" y="114782"/>
                  </a:cubicBezTo>
                  <a:lnTo>
                    <a:pt x="1344" y="114782"/>
                  </a:lnTo>
                  <a:lnTo>
                    <a:pt x="1344" y="121358"/>
                  </a:lnTo>
                  <a:cubicBezTo>
                    <a:pt x="4546" y="121175"/>
                    <a:pt x="26426" y="120627"/>
                    <a:pt x="33008" y="120627"/>
                  </a:cubicBezTo>
                  <a:cubicBezTo>
                    <a:pt x="38522" y="120627"/>
                    <a:pt x="60936" y="121175"/>
                    <a:pt x="64849" y="121358"/>
                  </a:cubicBezTo>
                  <a:lnTo>
                    <a:pt x="64849" y="114782"/>
                  </a:lnTo>
                  <a:lnTo>
                    <a:pt x="58089" y="114782"/>
                  </a:lnTo>
                  <a:cubicBezTo>
                    <a:pt x="40301" y="114782"/>
                    <a:pt x="40301" y="112407"/>
                    <a:pt x="40301" y="106379"/>
                  </a:cubicBezTo>
                  <a:lnTo>
                    <a:pt x="40301" y="5179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C9295FA-BC86-CA15-EF87-179394DFCE0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95362" y="3316233"/>
              <a:ext cx="93517" cy="183976"/>
            </a:xfrm>
            <a:custGeom>
              <a:avLst/>
              <a:gdLst>
                <a:gd name="csX0" fmla="*/ 48895 w 93517"/>
                <a:gd name="csY0" fmla="*/ 2933 h 183976"/>
                <a:gd name="csX1" fmla="*/ 45591 w 93517"/>
                <a:gd name="csY1" fmla="*/ 63 h 183976"/>
                <a:gd name="csX2" fmla="*/ 14588 w 93517"/>
                <a:gd name="csY2" fmla="*/ 2672 h 183976"/>
                <a:gd name="csX3" fmla="*/ 9760 w 93517"/>
                <a:gd name="csY3" fmla="*/ 7892 h 183976"/>
                <a:gd name="csX4" fmla="*/ 15859 w 93517"/>
                <a:gd name="csY4" fmla="*/ 11023 h 183976"/>
                <a:gd name="csX5" fmla="*/ 28565 w 93517"/>
                <a:gd name="csY5" fmla="*/ 15459 h 183976"/>
                <a:gd name="csX6" fmla="*/ 25007 w 93517"/>
                <a:gd name="csY6" fmla="*/ 31639 h 183976"/>
                <a:gd name="csX7" fmla="*/ 4169 w 93517"/>
                <a:gd name="csY7" fmla="*/ 116711 h 183976"/>
                <a:gd name="csX8" fmla="*/ 103 w 93517"/>
                <a:gd name="csY8" fmla="*/ 143068 h 183976"/>
                <a:gd name="csX9" fmla="*/ 32377 w 93517"/>
                <a:gd name="csY9" fmla="*/ 184039 h 183976"/>
                <a:gd name="csX10" fmla="*/ 93620 w 93517"/>
                <a:gd name="csY10" fmla="*/ 107578 h 183976"/>
                <a:gd name="csX11" fmla="*/ 59822 w 93517"/>
                <a:gd name="csY11" fmla="*/ 65824 h 183976"/>
                <a:gd name="csX12" fmla="*/ 30090 w 93517"/>
                <a:gd name="csY12" fmla="*/ 81482 h 183976"/>
                <a:gd name="csX13" fmla="*/ 48895 w 93517"/>
                <a:gd name="csY13" fmla="*/ 2933 h 183976"/>
                <a:gd name="csX14" fmla="*/ 25007 w 93517"/>
                <a:gd name="csY14" fmla="*/ 101576 h 183976"/>
                <a:gd name="csX15" fmla="*/ 28819 w 93517"/>
                <a:gd name="csY15" fmla="*/ 92442 h 183976"/>
                <a:gd name="csX16" fmla="*/ 59314 w 93517"/>
                <a:gd name="csY16" fmla="*/ 71565 h 183976"/>
                <a:gd name="csX17" fmla="*/ 75324 w 93517"/>
                <a:gd name="csY17" fmla="*/ 96096 h 183976"/>
                <a:gd name="csX18" fmla="*/ 62363 w 93517"/>
                <a:gd name="csY18" fmla="*/ 151419 h 183976"/>
                <a:gd name="csX19" fmla="*/ 32377 w 93517"/>
                <a:gd name="csY19" fmla="*/ 178298 h 183976"/>
                <a:gd name="csX20" fmla="*/ 15350 w 93517"/>
                <a:gd name="csY20" fmla="*/ 151941 h 183976"/>
                <a:gd name="csX21" fmla="*/ 19416 w 93517"/>
                <a:gd name="csY21" fmla="*/ 125584 h 183976"/>
                <a:gd name="csX22" fmla="*/ 25007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95" y="2933"/>
                  </a:moveTo>
                  <a:cubicBezTo>
                    <a:pt x="48895" y="2672"/>
                    <a:pt x="48895" y="63"/>
                    <a:pt x="45591" y="63"/>
                  </a:cubicBezTo>
                  <a:cubicBezTo>
                    <a:pt x="39746" y="63"/>
                    <a:pt x="21195" y="2150"/>
                    <a:pt x="14588" y="2672"/>
                  </a:cubicBezTo>
                  <a:cubicBezTo>
                    <a:pt x="12555" y="2933"/>
                    <a:pt x="9760" y="3194"/>
                    <a:pt x="9760" y="7892"/>
                  </a:cubicBezTo>
                  <a:cubicBezTo>
                    <a:pt x="9760" y="11023"/>
                    <a:pt x="12047" y="11023"/>
                    <a:pt x="15859" y="11023"/>
                  </a:cubicBezTo>
                  <a:cubicBezTo>
                    <a:pt x="28057" y="11023"/>
                    <a:pt x="28565" y="12850"/>
                    <a:pt x="28565" y="15459"/>
                  </a:cubicBezTo>
                  <a:cubicBezTo>
                    <a:pt x="28565" y="17286"/>
                    <a:pt x="26278" y="26159"/>
                    <a:pt x="25007" y="31639"/>
                  </a:cubicBezTo>
                  <a:lnTo>
                    <a:pt x="4169" y="116711"/>
                  </a:lnTo>
                  <a:cubicBezTo>
                    <a:pt x="1120" y="129759"/>
                    <a:pt x="103" y="133935"/>
                    <a:pt x="103" y="143068"/>
                  </a:cubicBezTo>
                  <a:cubicBezTo>
                    <a:pt x="103" y="167859"/>
                    <a:pt x="13572" y="184039"/>
                    <a:pt x="32377" y="184039"/>
                  </a:cubicBezTo>
                  <a:cubicBezTo>
                    <a:pt x="62363" y="184039"/>
                    <a:pt x="93620" y="145156"/>
                    <a:pt x="93620" y="107578"/>
                  </a:cubicBezTo>
                  <a:cubicBezTo>
                    <a:pt x="93620" y="83831"/>
                    <a:pt x="80152" y="65824"/>
                    <a:pt x="59822" y="65824"/>
                  </a:cubicBezTo>
                  <a:cubicBezTo>
                    <a:pt x="48132" y="65824"/>
                    <a:pt x="37713" y="73392"/>
                    <a:pt x="30090" y="81482"/>
                  </a:cubicBezTo>
                  <a:lnTo>
                    <a:pt x="48895" y="2933"/>
                  </a:lnTo>
                  <a:close/>
                  <a:moveTo>
                    <a:pt x="25007" y="101576"/>
                  </a:moveTo>
                  <a:cubicBezTo>
                    <a:pt x="26532" y="95835"/>
                    <a:pt x="26532" y="95313"/>
                    <a:pt x="28819" y="92442"/>
                  </a:cubicBezTo>
                  <a:cubicBezTo>
                    <a:pt x="41271" y="75480"/>
                    <a:pt x="52707" y="71565"/>
                    <a:pt x="59314" y="71565"/>
                  </a:cubicBezTo>
                  <a:cubicBezTo>
                    <a:pt x="68462" y="71565"/>
                    <a:pt x="75324" y="79394"/>
                    <a:pt x="75324" y="96096"/>
                  </a:cubicBezTo>
                  <a:cubicBezTo>
                    <a:pt x="75324" y="111492"/>
                    <a:pt x="66937" y="141503"/>
                    <a:pt x="62363" y="151419"/>
                  </a:cubicBezTo>
                  <a:cubicBezTo>
                    <a:pt x="53977" y="168903"/>
                    <a:pt x="42287" y="178298"/>
                    <a:pt x="32377" y="178298"/>
                  </a:cubicBezTo>
                  <a:cubicBezTo>
                    <a:pt x="23736" y="178298"/>
                    <a:pt x="15350" y="171252"/>
                    <a:pt x="15350" y="151941"/>
                  </a:cubicBezTo>
                  <a:cubicBezTo>
                    <a:pt x="15350" y="146983"/>
                    <a:pt x="15350" y="142024"/>
                    <a:pt x="19416" y="125584"/>
                  </a:cubicBezTo>
                  <a:lnTo>
                    <a:pt x="25007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52DECA34-1175-A95B-E373-6576A645DCE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03686" y="3415188"/>
              <a:ext cx="78625" cy="121293"/>
            </a:xfrm>
            <a:custGeom>
              <a:avLst/>
              <a:gdLst>
                <a:gd name="csX0" fmla="*/ 78733 w 78625"/>
                <a:gd name="csY0" fmla="*/ 88112 h 121293"/>
                <a:gd name="csX1" fmla="*/ 72685 w 78625"/>
                <a:gd name="csY1" fmla="*/ 88112 h 121293"/>
                <a:gd name="csX2" fmla="*/ 68060 w 78625"/>
                <a:gd name="csY2" fmla="*/ 104735 h 121293"/>
                <a:gd name="csX3" fmla="*/ 50449 w 78625"/>
                <a:gd name="csY3" fmla="*/ 105831 h 121293"/>
                <a:gd name="csX4" fmla="*/ 17718 w 78625"/>
                <a:gd name="csY4" fmla="*/ 105831 h 121293"/>
                <a:gd name="csX5" fmla="*/ 53295 w 78625"/>
                <a:gd name="csY5" fmla="*/ 75142 h 121293"/>
                <a:gd name="csX6" fmla="*/ 78733 w 78625"/>
                <a:gd name="csY6" fmla="*/ 35685 h 121293"/>
                <a:gd name="csX7" fmla="*/ 37108 w 78625"/>
                <a:gd name="csY7" fmla="*/ 64 h 121293"/>
                <a:gd name="csX8" fmla="*/ 107 w 78625"/>
                <a:gd name="csY8" fmla="*/ 32762 h 121293"/>
                <a:gd name="csX9" fmla="*/ 9535 w 78625"/>
                <a:gd name="csY9" fmla="*/ 42992 h 121293"/>
                <a:gd name="csX10" fmla="*/ 18963 w 78625"/>
                <a:gd name="csY10" fmla="*/ 33310 h 121293"/>
                <a:gd name="csX11" fmla="*/ 8468 w 78625"/>
                <a:gd name="csY11" fmla="*/ 23629 h 121293"/>
                <a:gd name="csX12" fmla="*/ 34439 w 78625"/>
                <a:gd name="csY12" fmla="*/ 6640 h 121293"/>
                <a:gd name="csX13" fmla="*/ 61478 w 78625"/>
                <a:gd name="csY13" fmla="*/ 35685 h 121293"/>
                <a:gd name="csX14" fmla="*/ 44757 w 78625"/>
                <a:gd name="csY14" fmla="*/ 70758 h 121293"/>
                <a:gd name="csX15" fmla="*/ 1886 w 78625"/>
                <a:gd name="csY15" fmla="*/ 114234 h 121293"/>
                <a:gd name="csX16" fmla="*/ 107 w 78625"/>
                <a:gd name="csY16" fmla="*/ 121358 h 121293"/>
                <a:gd name="csX17" fmla="*/ 73396 w 78625"/>
                <a:gd name="csY17" fmla="*/ 121358 h 121293"/>
                <a:gd name="csX18" fmla="*/ 78733 w 78625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21293">
                  <a:moveTo>
                    <a:pt x="78733" y="88112"/>
                  </a:moveTo>
                  <a:lnTo>
                    <a:pt x="72685" y="88112"/>
                  </a:lnTo>
                  <a:cubicBezTo>
                    <a:pt x="72151" y="92131"/>
                    <a:pt x="70372" y="102908"/>
                    <a:pt x="68060" y="104735"/>
                  </a:cubicBezTo>
                  <a:cubicBezTo>
                    <a:pt x="66637" y="105831"/>
                    <a:pt x="52940" y="105831"/>
                    <a:pt x="50449" y="105831"/>
                  </a:cubicBezTo>
                  <a:lnTo>
                    <a:pt x="17718" y="105831"/>
                  </a:lnTo>
                  <a:cubicBezTo>
                    <a:pt x="36396" y="88842"/>
                    <a:pt x="42622" y="83728"/>
                    <a:pt x="53295" y="75142"/>
                  </a:cubicBezTo>
                  <a:cubicBezTo>
                    <a:pt x="66459" y="64365"/>
                    <a:pt x="78733" y="53039"/>
                    <a:pt x="78733" y="35685"/>
                  </a:cubicBezTo>
                  <a:cubicBezTo>
                    <a:pt x="78733" y="13582"/>
                    <a:pt x="59877" y="64"/>
                    <a:pt x="37108" y="64"/>
                  </a:cubicBezTo>
                  <a:cubicBezTo>
                    <a:pt x="15050" y="64"/>
                    <a:pt x="107" y="15957"/>
                    <a:pt x="107" y="32762"/>
                  </a:cubicBezTo>
                  <a:cubicBezTo>
                    <a:pt x="107" y="42079"/>
                    <a:pt x="7756" y="42992"/>
                    <a:pt x="9535" y="42992"/>
                  </a:cubicBezTo>
                  <a:cubicBezTo>
                    <a:pt x="13805" y="42992"/>
                    <a:pt x="18963" y="39887"/>
                    <a:pt x="18963" y="33310"/>
                  </a:cubicBezTo>
                  <a:cubicBezTo>
                    <a:pt x="18963" y="30022"/>
                    <a:pt x="17718" y="23629"/>
                    <a:pt x="8468" y="23629"/>
                  </a:cubicBezTo>
                  <a:cubicBezTo>
                    <a:pt x="13982" y="10659"/>
                    <a:pt x="26079" y="6640"/>
                    <a:pt x="34439" y="6640"/>
                  </a:cubicBezTo>
                  <a:cubicBezTo>
                    <a:pt x="52228" y="6640"/>
                    <a:pt x="61478" y="20889"/>
                    <a:pt x="61478" y="35685"/>
                  </a:cubicBezTo>
                  <a:cubicBezTo>
                    <a:pt x="61478" y="51578"/>
                    <a:pt x="50449" y="64182"/>
                    <a:pt x="44757" y="70758"/>
                  </a:cubicBezTo>
                  <a:lnTo>
                    <a:pt x="1886" y="114234"/>
                  </a:lnTo>
                  <a:cubicBezTo>
                    <a:pt x="107" y="115878"/>
                    <a:pt x="107" y="116243"/>
                    <a:pt x="107" y="121358"/>
                  </a:cubicBezTo>
                  <a:lnTo>
                    <a:pt x="73396" y="121358"/>
                  </a:lnTo>
                  <a:lnTo>
                    <a:pt x="78733" y="88112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5589513-57F9-C55D-1E80-EF4277A3B55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70690" y="3418268"/>
              <a:ext cx="26937" cy="27661"/>
            </a:xfrm>
            <a:custGeom>
              <a:avLst/>
              <a:gdLst>
                <a:gd name="csX0" fmla="*/ 27050 w 26937"/>
                <a:gd name="csY0" fmla="*/ 13894 h 27661"/>
                <a:gd name="csX1" fmla="*/ 13582 w 26937"/>
                <a:gd name="csY1" fmla="*/ 63 h 27661"/>
                <a:gd name="csX2" fmla="*/ 113 w 26937"/>
                <a:gd name="csY2" fmla="*/ 13894 h 27661"/>
                <a:gd name="csX3" fmla="*/ 13582 w 26937"/>
                <a:gd name="csY3" fmla="*/ 27724 h 27661"/>
                <a:gd name="csX4" fmla="*/ 27050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0" y="13894"/>
                  </a:moveTo>
                  <a:cubicBezTo>
                    <a:pt x="27050" y="6326"/>
                    <a:pt x="20952" y="63"/>
                    <a:pt x="13582" y="63"/>
                  </a:cubicBezTo>
                  <a:cubicBezTo>
                    <a:pt x="6212" y="63"/>
                    <a:pt x="113" y="6326"/>
                    <a:pt x="113" y="13894"/>
                  </a:cubicBezTo>
                  <a:cubicBezTo>
                    <a:pt x="113" y="21461"/>
                    <a:pt x="6212" y="27724"/>
                    <a:pt x="13582" y="27724"/>
                  </a:cubicBezTo>
                  <a:cubicBezTo>
                    <a:pt x="20952" y="27724"/>
                    <a:pt x="27050" y="21461"/>
                    <a:pt x="27050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538A881-8BCE-4E8C-120F-B465D88DB52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883633" y="3418268"/>
              <a:ext cx="26937" cy="27661"/>
            </a:xfrm>
            <a:custGeom>
              <a:avLst/>
              <a:gdLst>
                <a:gd name="csX0" fmla="*/ 27055 w 26937"/>
                <a:gd name="csY0" fmla="*/ 13894 h 27661"/>
                <a:gd name="csX1" fmla="*/ 13586 w 26937"/>
                <a:gd name="csY1" fmla="*/ 63 h 27661"/>
                <a:gd name="csX2" fmla="*/ 118 w 26937"/>
                <a:gd name="csY2" fmla="*/ 13894 h 27661"/>
                <a:gd name="csX3" fmla="*/ 13586 w 26937"/>
                <a:gd name="csY3" fmla="*/ 27724 h 27661"/>
                <a:gd name="csX4" fmla="*/ 27055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5" y="13894"/>
                  </a:moveTo>
                  <a:cubicBezTo>
                    <a:pt x="27055" y="6326"/>
                    <a:pt x="20956" y="63"/>
                    <a:pt x="13586" y="63"/>
                  </a:cubicBezTo>
                  <a:cubicBezTo>
                    <a:pt x="6217" y="63"/>
                    <a:pt x="118" y="6326"/>
                    <a:pt x="118" y="13894"/>
                  </a:cubicBezTo>
                  <a:cubicBezTo>
                    <a:pt x="118" y="21461"/>
                    <a:pt x="6217" y="27724"/>
                    <a:pt x="13586" y="27724"/>
                  </a:cubicBezTo>
                  <a:cubicBezTo>
                    <a:pt x="20956" y="27724"/>
                    <a:pt x="27055" y="21461"/>
                    <a:pt x="27055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E8DD2E2-78AA-B345-9DD3-80DC9A55596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996575" y="3418268"/>
              <a:ext cx="26937" cy="27661"/>
            </a:xfrm>
            <a:custGeom>
              <a:avLst/>
              <a:gdLst>
                <a:gd name="csX0" fmla="*/ 27059 w 26937"/>
                <a:gd name="csY0" fmla="*/ 13894 h 27661"/>
                <a:gd name="csX1" fmla="*/ 13591 w 26937"/>
                <a:gd name="csY1" fmla="*/ 63 h 27661"/>
                <a:gd name="csX2" fmla="*/ 122 w 26937"/>
                <a:gd name="csY2" fmla="*/ 13894 h 27661"/>
                <a:gd name="csX3" fmla="*/ 13591 w 26937"/>
                <a:gd name="csY3" fmla="*/ 27724 h 27661"/>
                <a:gd name="csX4" fmla="*/ 27059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9" y="13894"/>
                  </a:moveTo>
                  <a:cubicBezTo>
                    <a:pt x="27059" y="6326"/>
                    <a:pt x="20960" y="63"/>
                    <a:pt x="13591" y="63"/>
                  </a:cubicBezTo>
                  <a:cubicBezTo>
                    <a:pt x="6221" y="63"/>
                    <a:pt x="122" y="6326"/>
                    <a:pt x="122" y="13894"/>
                  </a:cubicBezTo>
                  <a:cubicBezTo>
                    <a:pt x="122" y="21461"/>
                    <a:pt x="6221" y="27724"/>
                    <a:pt x="13591" y="27724"/>
                  </a:cubicBezTo>
                  <a:cubicBezTo>
                    <a:pt x="20960" y="27724"/>
                    <a:pt x="27059" y="21461"/>
                    <a:pt x="27059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49D3D50-1F56-CD21-AFFB-C7493D989C5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99607" y="3316233"/>
              <a:ext cx="93517" cy="183976"/>
            </a:xfrm>
            <a:custGeom>
              <a:avLst/>
              <a:gdLst>
                <a:gd name="csX0" fmla="*/ 48918 w 93517"/>
                <a:gd name="csY0" fmla="*/ 2933 h 183976"/>
                <a:gd name="csX1" fmla="*/ 45615 w 93517"/>
                <a:gd name="csY1" fmla="*/ 63 h 183976"/>
                <a:gd name="csX2" fmla="*/ 14612 w 93517"/>
                <a:gd name="csY2" fmla="*/ 2672 h 183976"/>
                <a:gd name="csX3" fmla="*/ 9783 w 93517"/>
                <a:gd name="csY3" fmla="*/ 7892 h 183976"/>
                <a:gd name="csX4" fmla="*/ 15882 w 93517"/>
                <a:gd name="csY4" fmla="*/ 11023 h 183976"/>
                <a:gd name="csX5" fmla="*/ 28589 w 93517"/>
                <a:gd name="csY5" fmla="*/ 15459 h 183976"/>
                <a:gd name="csX6" fmla="*/ 25031 w 93517"/>
                <a:gd name="csY6" fmla="*/ 31639 h 183976"/>
                <a:gd name="csX7" fmla="*/ 4193 w 93517"/>
                <a:gd name="csY7" fmla="*/ 116711 h 183976"/>
                <a:gd name="csX8" fmla="*/ 127 w 93517"/>
                <a:gd name="csY8" fmla="*/ 143068 h 183976"/>
                <a:gd name="csX9" fmla="*/ 32400 w 93517"/>
                <a:gd name="csY9" fmla="*/ 184039 h 183976"/>
                <a:gd name="csX10" fmla="*/ 93644 w 93517"/>
                <a:gd name="csY10" fmla="*/ 107578 h 183976"/>
                <a:gd name="csX11" fmla="*/ 59846 w 93517"/>
                <a:gd name="csY11" fmla="*/ 65824 h 183976"/>
                <a:gd name="csX12" fmla="*/ 30113 w 93517"/>
                <a:gd name="csY12" fmla="*/ 81482 h 183976"/>
                <a:gd name="csX13" fmla="*/ 48918 w 93517"/>
                <a:gd name="csY13" fmla="*/ 2933 h 183976"/>
                <a:gd name="csX14" fmla="*/ 25031 w 93517"/>
                <a:gd name="csY14" fmla="*/ 101576 h 183976"/>
                <a:gd name="csX15" fmla="*/ 28843 w 93517"/>
                <a:gd name="csY15" fmla="*/ 92442 h 183976"/>
                <a:gd name="csX16" fmla="*/ 59337 w 93517"/>
                <a:gd name="csY16" fmla="*/ 71565 h 183976"/>
                <a:gd name="csX17" fmla="*/ 75347 w 93517"/>
                <a:gd name="csY17" fmla="*/ 96096 h 183976"/>
                <a:gd name="csX18" fmla="*/ 62387 w 93517"/>
                <a:gd name="csY18" fmla="*/ 151419 h 183976"/>
                <a:gd name="csX19" fmla="*/ 32400 w 93517"/>
                <a:gd name="csY19" fmla="*/ 178298 h 183976"/>
                <a:gd name="csX20" fmla="*/ 15374 w 93517"/>
                <a:gd name="csY20" fmla="*/ 151941 h 183976"/>
                <a:gd name="csX21" fmla="*/ 19440 w 93517"/>
                <a:gd name="csY21" fmla="*/ 125584 h 183976"/>
                <a:gd name="csX22" fmla="*/ 2503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918" y="2933"/>
                  </a:moveTo>
                  <a:cubicBezTo>
                    <a:pt x="48918" y="2672"/>
                    <a:pt x="48918" y="63"/>
                    <a:pt x="45615" y="63"/>
                  </a:cubicBezTo>
                  <a:cubicBezTo>
                    <a:pt x="39770" y="63"/>
                    <a:pt x="21219" y="2150"/>
                    <a:pt x="14612" y="2672"/>
                  </a:cubicBezTo>
                  <a:cubicBezTo>
                    <a:pt x="12579" y="2933"/>
                    <a:pt x="9783" y="3194"/>
                    <a:pt x="9783" y="7892"/>
                  </a:cubicBezTo>
                  <a:cubicBezTo>
                    <a:pt x="9783" y="11023"/>
                    <a:pt x="12070" y="11023"/>
                    <a:pt x="15882" y="11023"/>
                  </a:cubicBezTo>
                  <a:cubicBezTo>
                    <a:pt x="28080" y="11023"/>
                    <a:pt x="28589" y="12850"/>
                    <a:pt x="28589" y="15459"/>
                  </a:cubicBezTo>
                  <a:cubicBezTo>
                    <a:pt x="28589" y="17286"/>
                    <a:pt x="26301" y="26159"/>
                    <a:pt x="25031" y="31639"/>
                  </a:cubicBezTo>
                  <a:lnTo>
                    <a:pt x="4193" y="116711"/>
                  </a:lnTo>
                  <a:cubicBezTo>
                    <a:pt x="1143" y="129759"/>
                    <a:pt x="127" y="133935"/>
                    <a:pt x="127" y="143068"/>
                  </a:cubicBezTo>
                  <a:cubicBezTo>
                    <a:pt x="127" y="167859"/>
                    <a:pt x="13595" y="184039"/>
                    <a:pt x="32400" y="184039"/>
                  </a:cubicBezTo>
                  <a:cubicBezTo>
                    <a:pt x="62387" y="184039"/>
                    <a:pt x="93644" y="145156"/>
                    <a:pt x="93644" y="107578"/>
                  </a:cubicBezTo>
                  <a:cubicBezTo>
                    <a:pt x="93644" y="83831"/>
                    <a:pt x="80176" y="65824"/>
                    <a:pt x="59846" y="65824"/>
                  </a:cubicBezTo>
                  <a:cubicBezTo>
                    <a:pt x="48156" y="65824"/>
                    <a:pt x="37737" y="73392"/>
                    <a:pt x="30113" y="81482"/>
                  </a:cubicBezTo>
                  <a:lnTo>
                    <a:pt x="48918" y="2933"/>
                  </a:lnTo>
                  <a:close/>
                  <a:moveTo>
                    <a:pt x="25031" y="101576"/>
                  </a:moveTo>
                  <a:cubicBezTo>
                    <a:pt x="26556" y="95835"/>
                    <a:pt x="26556" y="95313"/>
                    <a:pt x="28843" y="92442"/>
                  </a:cubicBezTo>
                  <a:cubicBezTo>
                    <a:pt x="41295" y="75480"/>
                    <a:pt x="52730" y="71565"/>
                    <a:pt x="59337" y="71565"/>
                  </a:cubicBezTo>
                  <a:cubicBezTo>
                    <a:pt x="68486" y="71565"/>
                    <a:pt x="75347" y="79394"/>
                    <a:pt x="75347" y="96096"/>
                  </a:cubicBezTo>
                  <a:cubicBezTo>
                    <a:pt x="75347" y="111492"/>
                    <a:pt x="66961" y="141503"/>
                    <a:pt x="62387" y="151419"/>
                  </a:cubicBezTo>
                  <a:cubicBezTo>
                    <a:pt x="54001" y="168903"/>
                    <a:pt x="42311" y="178298"/>
                    <a:pt x="32400" y="178298"/>
                  </a:cubicBezTo>
                  <a:cubicBezTo>
                    <a:pt x="23760" y="178298"/>
                    <a:pt x="15374" y="171252"/>
                    <a:pt x="15374" y="151941"/>
                  </a:cubicBezTo>
                  <a:cubicBezTo>
                    <a:pt x="15374" y="146983"/>
                    <a:pt x="15374" y="142024"/>
                    <a:pt x="19440" y="125584"/>
                  </a:cubicBezTo>
                  <a:lnTo>
                    <a:pt x="2503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BBF57313-3EEC-1E5A-5351-A3932C9BE30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05086" y="3455924"/>
              <a:ext cx="108688" cy="82384"/>
            </a:xfrm>
            <a:custGeom>
              <a:avLst/>
              <a:gdLst>
                <a:gd name="csX0" fmla="*/ 13472 w 108688"/>
                <a:gd name="csY0" fmla="*/ 69114 h 82384"/>
                <a:gd name="csX1" fmla="*/ 11694 w 108688"/>
                <a:gd name="csY1" fmla="*/ 76604 h 82384"/>
                <a:gd name="csX2" fmla="*/ 17742 w 108688"/>
                <a:gd name="csY2" fmla="*/ 82449 h 82384"/>
                <a:gd name="csX3" fmla="*/ 24679 w 108688"/>
                <a:gd name="csY3" fmla="*/ 78430 h 82384"/>
                <a:gd name="csX4" fmla="*/ 27881 w 108688"/>
                <a:gd name="csY4" fmla="*/ 67105 h 82384"/>
                <a:gd name="csX5" fmla="*/ 31795 w 108688"/>
                <a:gd name="csY5" fmla="*/ 50664 h 82384"/>
                <a:gd name="csX6" fmla="*/ 34819 w 108688"/>
                <a:gd name="csY6" fmla="*/ 38425 h 82384"/>
                <a:gd name="csX7" fmla="*/ 42290 w 108688"/>
                <a:gd name="csY7" fmla="*/ 21985 h 82384"/>
                <a:gd name="csX8" fmla="*/ 68973 w 108688"/>
                <a:gd name="csY8" fmla="*/ 5179 h 82384"/>
                <a:gd name="csX9" fmla="*/ 79468 w 108688"/>
                <a:gd name="csY9" fmla="*/ 17966 h 82384"/>
                <a:gd name="csX10" fmla="*/ 68973 w 108688"/>
                <a:gd name="csY10" fmla="*/ 56875 h 82384"/>
                <a:gd name="csX11" fmla="*/ 66305 w 108688"/>
                <a:gd name="csY11" fmla="*/ 66739 h 82384"/>
                <a:gd name="csX12" fmla="*/ 83204 w 108688"/>
                <a:gd name="csY12" fmla="*/ 82449 h 82384"/>
                <a:gd name="csX13" fmla="*/ 108820 w 108688"/>
                <a:gd name="csY13" fmla="*/ 54500 h 82384"/>
                <a:gd name="csX14" fmla="*/ 105973 w 108688"/>
                <a:gd name="csY14" fmla="*/ 52126 h 82384"/>
                <a:gd name="csX15" fmla="*/ 102593 w 108688"/>
                <a:gd name="csY15" fmla="*/ 55231 h 82384"/>
                <a:gd name="csX16" fmla="*/ 83738 w 108688"/>
                <a:gd name="csY16" fmla="*/ 77334 h 82384"/>
                <a:gd name="csX17" fmla="*/ 79290 w 108688"/>
                <a:gd name="csY17" fmla="*/ 70941 h 82384"/>
                <a:gd name="csX18" fmla="*/ 83382 w 108688"/>
                <a:gd name="csY18" fmla="*/ 56144 h 82384"/>
                <a:gd name="csX19" fmla="*/ 92810 w 108688"/>
                <a:gd name="csY19" fmla="*/ 20889 h 82384"/>
                <a:gd name="csX20" fmla="*/ 69685 w 108688"/>
                <a:gd name="csY20" fmla="*/ 64 h 82384"/>
                <a:gd name="csX21" fmla="*/ 39622 w 108688"/>
                <a:gd name="csY21" fmla="*/ 16687 h 82384"/>
                <a:gd name="csX22" fmla="*/ 20588 w 108688"/>
                <a:gd name="csY22" fmla="*/ 64 h 82384"/>
                <a:gd name="csX23" fmla="*/ 6535 w 108688"/>
                <a:gd name="csY23" fmla="*/ 9929 h 82384"/>
                <a:gd name="csX24" fmla="*/ 131 w 108688"/>
                <a:gd name="csY24" fmla="*/ 28013 h 82384"/>
                <a:gd name="csX25" fmla="*/ 3155 w 108688"/>
                <a:gd name="csY25" fmla="*/ 30388 h 82384"/>
                <a:gd name="csX26" fmla="*/ 7069 w 108688"/>
                <a:gd name="csY26" fmla="*/ 24908 h 82384"/>
                <a:gd name="csX27" fmla="*/ 20054 w 108688"/>
                <a:gd name="csY27" fmla="*/ 5179 h 82384"/>
                <a:gd name="csX28" fmla="*/ 25924 w 108688"/>
                <a:gd name="csY28" fmla="*/ 14130 h 82384"/>
                <a:gd name="csX29" fmla="*/ 23078 w 108688"/>
                <a:gd name="csY29" fmla="*/ 29292 h 82384"/>
                <a:gd name="csX30" fmla="*/ 19165 w 108688"/>
                <a:gd name="csY30" fmla="*/ 45732 h 82384"/>
                <a:gd name="csX31" fmla="*/ 13472 w 108688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688" h="82384">
                  <a:moveTo>
                    <a:pt x="13472" y="69114"/>
                  </a:moveTo>
                  <a:cubicBezTo>
                    <a:pt x="12761" y="71489"/>
                    <a:pt x="11694" y="76056"/>
                    <a:pt x="11694" y="76604"/>
                  </a:cubicBezTo>
                  <a:cubicBezTo>
                    <a:pt x="11694" y="80622"/>
                    <a:pt x="14896" y="82449"/>
                    <a:pt x="17742" y="82449"/>
                  </a:cubicBezTo>
                  <a:cubicBezTo>
                    <a:pt x="20944" y="82449"/>
                    <a:pt x="23790" y="80074"/>
                    <a:pt x="24679" y="78430"/>
                  </a:cubicBezTo>
                  <a:cubicBezTo>
                    <a:pt x="25569" y="76786"/>
                    <a:pt x="26992" y="70941"/>
                    <a:pt x="27881" y="67105"/>
                  </a:cubicBezTo>
                  <a:cubicBezTo>
                    <a:pt x="28771" y="63634"/>
                    <a:pt x="30727" y="55231"/>
                    <a:pt x="31795" y="50664"/>
                  </a:cubicBezTo>
                  <a:cubicBezTo>
                    <a:pt x="32862" y="46645"/>
                    <a:pt x="33929" y="42627"/>
                    <a:pt x="34819" y="38425"/>
                  </a:cubicBezTo>
                  <a:cubicBezTo>
                    <a:pt x="36776" y="30936"/>
                    <a:pt x="37131" y="29474"/>
                    <a:pt x="42290" y="21985"/>
                  </a:cubicBezTo>
                  <a:cubicBezTo>
                    <a:pt x="47271" y="14678"/>
                    <a:pt x="55632" y="5179"/>
                    <a:pt x="68973" y="5179"/>
                  </a:cubicBezTo>
                  <a:cubicBezTo>
                    <a:pt x="79290" y="5179"/>
                    <a:pt x="79468" y="14495"/>
                    <a:pt x="79468" y="17966"/>
                  </a:cubicBezTo>
                  <a:cubicBezTo>
                    <a:pt x="79468" y="28926"/>
                    <a:pt x="71819" y="49203"/>
                    <a:pt x="68973" y="56875"/>
                  </a:cubicBezTo>
                  <a:cubicBezTo>
                    <a:pt x="67016" y="61990"/>
                    <a:pt x="66305" y="63634"/>
                    <a:pt x="66305" y="66739"/>
                  </a:cubicBezTo>
                  <a:cubicBezTo>
                    <a:pt x="66305" y="76421"/>
                    <a:pt x="74132" y="82449"/>
                    <a:pt x="83204" y="82449"/>
                  </a:cubicBezTo>
                  <a:cubicBezTo>
                    <a:pt x="100993" y="82449"/>
                    <a:pt x="108820" y="57240"/>
                    <a:pt x="108820" y="54500"/>
                  </a:cubicBezTo>
                  <a:cubicBezTo>
                    <a:pt x="108820" y="52126"/>
                    <a:pt x="106507" y="52126"/>
                    <a:pt x="105973" y="52126"/>
                  </a:cubicBezTo>
                  <a:cubicBezTo>
                    <a:pt x="103483" y="52126"/>
                    <a:pt x="103305" y="53222"/>
                    <a:pt x="102593" y="55231"/>
                  </a:cubicBezTo>
                  <a:cubicBezTo>
                    <a:pt x="98502" y="69845"/>
                    <a:pt x="90853" y="77334"/>
                    <a:pt x="83738" y="77334"/>
                  </a:cubicBezTo>
                  <a:cubicBezTo>
                    <a:pt x="80002" y="77334"/>
                    <a:pt x="79290" y="74777"/>
                    <a:pt x="79290" y="70941"/>
                  </a:cubicBezTo>
                  <a:cubicBezTo>
                    <a:pt x="79290" y="66739"/>
                    <a:pt x="80180" y="64365"/>
                    <a:pt x="83382" y="56144"/>
                  </a:cubicBezTo>
                  <a:cubicBezTo>
                    <a:pt x="85516" y="50482"/>
                    <a:pt x="92810" y="31118"/>
                    <a:pt x="92810" y="20889"/>
                  </a:cubicBezTo>
                  <a:cubicBezTo>
                    <a:pt x="92810" y="3170"/>
                    <a:pt x="79112" y="64"/>
                    <a:pt x="69685" y="64"/>
                  </a:cubicBezTo>
                  <a:cubicBezTo>
                    <a:pt x="54920" y="64"/>
                    <a:pt x="44958" y="9380"/>
                    <a:pt x="39622" y="16687"/>
                  </a:cubicBezTo>
                  <a:cubicBezTo>
                    <a:pt x="38377" y="4083"/>
                    <a:pt x="27881" y="64"/>
                    <a:pt x="20588" y="64"/>
                  </a:cubicBezTo>
                  <a:cubicBezTo>
                    <a:pt x="12939" y="64"/>
                    <a:pt x="8847" y="5727"/>
                    <a:pt x="6535" y="9929"/>
                  </a:cubicBezTo>
                  <a:cubicBezTo>
                    <a:pt x="2621" y="16687"/>
                    <a:pt x="131" y="27100"/>
                    <a:pt x="131" y="28013"/>
                  </a:cubicBezTo>
                  <a:cubicBezTo>
                    <a:pt x="131" y="30388"/>
                    <a:pt x="2621" y="30388"/>
                    <a:pt x="3155" y="30388"/>
                  </a:cubicBezTo>
                  <a:cubicBezTo>
                    <a:pt x="5645" y="30388"/>
                    <a:pt x="5823" y="29840"/>
                    <a:pt x="7069" y="24908"/>
                  </a:cubicBezTo>
                  <a:cubicBezTo>
                    <a:pt x="9737" y="14130"/>
                    <a:pt x="13117" y="5179"/>
                    <a:pt x="20054" y="5179"/>
                  </a:cubicBezTo>
                  <a:cubicBezTo>
                    <a:pt x="24679" y="5179"/>
                    <a:pt x="25924" y="9198"/>
                    <a:pt x="25924" y="14130"/>
                  </a:cubicBezTo>
                  <a:cubicBezTo>
                    <a:pt x="25924" y="17601"/>
                    <a:pt x="24324" y="24360"/>
                    <a:pt x="23078" y="29292"/>
                  </a:cubicBezTo>
                  <a:cubicBezTo>
                    <a:pt x="21833" y="34224"/>
                    <a:pt x="20054" y="41713"/>
                    <a:pt x="19165" y="45732"/>
                  </a:cubicBezTo>
                  <a:lnTo>
                    <a:pt x="13472" y="6911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A81E71-4ACD-A536-BC3A-70496D7AD2F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913489" y="1260812"/>
            <a:ext cx="631540" cy="67132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4F9CC6-194E-C2CE-A44C-01288B70AE3F}"/>
              </a:ext>
            </a:extLst>
          </p:cNvPr>
          <p:cNvCxnSpPr>
            <a:cxnSpLocks/>
          </p:cNvCxnSpPr>
          <p:nvPr/>
        </p:nvCxnSpPr>
        <p:spPr>
          <a:xfrm flipH="1">
            <a:off x="8672886" y="1414868"/>
            <a:ext cx="194079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0BB67B-A070-CFB1-4353-BBA235CDB1D4}"/>
              </a:ext>
            </a:extLst>
          </p:cNvPr>
          <p:cNvCxnSpPr>
            <a:cxnSpLocks/>
          </p:cNvCxnSpPr>
          <p:nvPr/>
        </p:nvCxnSpPr>
        <p:spPr>
          <a:xfrm flipH="1">
            <a:off x="4741558" y="1414868"/>
            <a:ext cx="3094426" cy="0"/>
          </a:xfrm>
          <a:prstGeom prst="straightConnector1">
            <a:avLst/>
          </a:prstGeom>
          <a:ln w="19050" cap="sq">
            <a:solidFill>
              <a:srgbClr val="FF000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8445B10-9B1E-0D1D-3171-28BBF06964A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007749" y="1260811"/>
            <a:ext cx="631540" cy="6713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DCF0FE-EB35-EA3D-BE38-3563CD1B96BB}"/>
              </a:ext>
            </a:extLst>
          </p:cNvPr>
          <p:cNvSpPr txBox="1"/>
          <p:nvPr/>
        </p:nvSpPr>
        <p:spPr>
          <a:xfrm>
            <a:off x="1635020" y="4717423"/>
            <a:ext cx="813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There is no way to make both verifiers receive the k after exactly: </a:t>
            </a:r>
          </a:p>
        </p:txBody>
      </p:sp>
      <p:grpSp>
        <p:nvGrpSpPr>
          <p:cNvPr id="19" name="Group 18" descr="\documentclass{article}&#10;\input{Macros.tex}&#10;\begin{document}&#10;&#10;$\frac{0.5 \times 2}{c}$&#10;\end{document}" title="IguanaTex Shape Display">
            <a:extLst>
              <a:ext uri="{FF2B5EF4-FFF2-40B4-BE49-F238E27FC236}">
                <a16:creationId xmlns:a16="http://schemas.microsoft.com/office/drawing/2014/main" id="{2D7F86BC-ABA0-1E00-49B3-53D2FF0CD73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621387" y="4710273"/>
            <a:ext cx="849497" cy="518032"/>
            <a:chOff x="14206752" y="7598242"/>
            <a:chExt cx="886476" cy="54058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438FB9-6525-312B-326B-9B6AAB25183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222429" y="7598242"/>
              <a:ext cx="139883" cy="213844"/>
            </a:xfrm>
            <a:custGeom>
              <a:avLst/>
              <a:gdLst>
                <a:gd name="csX0" fmla="*/ 139961 w 139883"/>
                <a:gd name="csY0" fmla="*/ 107919 h 213844"/>
                <a:gd name="csX1" fmla="*/ 122174 w 139883"/>
                <a:gd name="csY1" fmla="*/ 26946 h 213844"/>
                <a:gd name="csX2" fmla="*/ 70020 w 139883"/>
                <a:gd name="csY2" fmla="*/ 59 h 213844"/>
                <a:gd name="csX3" fmla="*/ 78 w 139883"/>
                <a:gd name="csY3" fmla="*/ 107919 h 213844"/>
                <a:gd name="csX4" fmla="*/ 70020 w 139883"/>
                <a:gd name="csY4" fmla="*/ 213903 h 213844"/>
                <a:gd name="csX5" fmla="*/ 139961 w 139883"/>
                <a:gd name="csY5" fmla="*/ 107919 h 213844"/>
                <a:gd name="csX6" fmla="*/ 70020 w 139883"/>
                <a:gd name="csY6" fmla="*/ 205149 h 213844"/>
                <a:gd name="csX7" fmla="*/ 31733 w 139883"/>
                <a:gd name="csY7" fmla="*/ 171072 h 213844"/>
                <a:gd name="csX8" fmla="*/ 27512 w 139883"/>
                <a:gd name="csY8" fmla="*/ 103855 h 213844"/>
                <a:gd name="csX9" fmla="*/ 32034 w 139883"/>
                <a:gd name="csY9" fmla="*/ 40076 h 213844"/>
                <a:gd name="csX10" fmla="*/ 70020 w 139883"/>
                <a:gd name="csY10" fmla="*/ 8813 h 213844"/>
                <a:gd name="csX11" fmla="*/ 107402 w 139883"/>
                <a:gd name="csY11" fmla="*/ 37263 h 213844"/>
                <a:gd name="csX12" fmla="*/ 112527 w 139883"/>
                <a:gd name="csY12" fmla="*/ 103855 h 213844"/>
                <a:gd name="csX13" fmla="*/ 108608 w 139883"/>
                <a:gd name="csY13" fmla="*/ 169821 h 213844"/>
                <a:gd name="csX14" fmla="*/ 70020 w 139883"/>
                <a:gd name="csY14" fmla="*/ 205149 h 2138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9883" h="213844">
                  <a:moveTo>
                    <a:pt x="139961" y="107919"/>
                  </a:moveTo>
                  <a:cubicBezTo>
                    <a:pt x="139961" y="73529"/>
                    <a:pt x="136042" y="48830"/>
                    <a:pt x="122174" y="26946"/>
                  </a:cubicBezTo>
                  <a:cubicBezTo>
                    <a:pt x="112829" y="12564"/>
                    <a:pt x="94137" y="59"/>
                    <a:pt x="70020" y="59"/>
                  </a:cubicBezTo>
                  <a:cubicBezTo>
                    <a:pt x="78" y="59"/>
                    <a:pt x="78" y="85409"/>
                    <a:pt x="78" y="107919"/>
                  </a:cubicBezTo>
                  <a:cubicBezTo>
                    <a:pt x="78" y="130429"/>
                    <a:pt x="78" y="213903"/>
                    <a:pt x="70020" y="213903"/>
                  </a:cubicBezTo>
                  <a:cubicBezTo>
                    <a:pt x="139961" y="213903"/>
                    <a:pt x="139961" y="130429"/>
                    <a:pt x="139961" y="107919"/>
                  </a:cubicBezTo>
                  <a:close/>
                  <a:moveTo>
                    <a:pt x="70020" y="205149"/>
                  </a:moveTo>
                  <a:cubicBezTo>
                    <a:pt x="56152" y="205149"/>
                    <a:pt x="37762" y="196708"/>
                    <a:pt x="31733" y="171072"/>
                  </a:cubicBezTo>
                  <a:cubicBezTo>
                    <a:pt x="27512" y="152626"/>
                    <a:pt x="27512" y="126990"/>
                    <a:pt x="27512" y="103855"/>
                  </a:cubicBezTo>
                  <a:cubicBezTo>
                    <a:pt x="27512" y="81032"/>
                    <a:pt x="27512" y="57272"/>
                    <a:pt x="32034" y="40076"/>
                  </a:cubicBezTo>
                  <a:cubicBezTo>
                    <a:pt x="38365" y="15378"/>
                    <a:pt x="57659" y="8813"/>
                    <a:pt x="70020" y="8813"/>
                  </a:cubicBezTo>
                  <a:cubicBezTo>
                    <a:pt x="86299" y="8813"/>
                    <a:pt x="101976" y="19130"/>
                    <a:pt x="107402" y="37263"/>
                  </a:cubicBezTo>
                  <a:cubicBezTo>
                    <a:pt x="112226" y="54145"/>
                    <a:pt x="112527" y="76655"/>
                    <a:pt x="112527" y="103855"/>
                  </a:cubicBezTo>
                  <a:cubicBezTo>
                    <a:pt x="112527" y="126990"/>
                    <a:pt x="112527" y="150125"/>
                    <a:pt x="108608" y="169821"/>
                  </a:cubicBezTo>
                  <a:cubicBezTo>
                    <a:pt x="102579" y="198271"/>
                    <a:pt x="82079" y="205149"/>
                    <a:pt x="70020" y="205149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2292ED-F882-C381-A7AC-7B4B421DBFF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412190" y="7769880"/>
              <a:ext cx="34669" cy="35953"/>
            </a:xfrm>
            <a:custGeom>
              <a:avLst/>
              <a:gdLst>
                <a:gd name="csX0" fmla="*/ 34751 w 34669"/>
                <a:gd name="csY0" fmla="*/ 18192 h 35953"/>
                <a:gd name="csX1" fmla="*/ 17567 w 34669"/>
                <a:gd name="csY1" fmla="*/ 59 h 35953"/>
                <a:gd name="csX2" fmla="*/ 82 w 34669"/>
                <a:gd name="csY2" fmla="*/ 17879 h 35953"/>
                <a:gd name="csX3" fmla="*/ 17266 w 34669"/>
                <a:gd name="csY3" fmla="*/ 36012 h 35953"/>
                <a:gd name="csX4" fmla="*/ 34751 w 34669"/>
                <a:gd name="csY4" fmla="*/ 18192 h 359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4669" h="35953">
                  <a:moveTo>
                    <a:pt x="34751" y="18192"/>
                  </a:moveTo>
                  <a:cubicBezTo>
                    <a:pt x="34751" y="6937"/>
                    <a:pt x="25707" y="59"/>
                    <a:pt x="17567" y="59"/>
                  </a:cubicBezTo>
                  <a:cubicBezTo>
                    <a:pt x="7619" y="59"/>
                    <a:pt x="82" y="8500"/>
                    <a:pt x="82" y="17879"/>
                  </a:cubicBezTo>
                  <a:cubicBezTo>
                    <a:pt x="82" y="29134"/>
                    <a:pt x="9126" y="36012"/>
                    <a:pt x="17266" y="36012"/>
                  </a:cubicBezTo>
                  <a:cubicBezTo>
                    <a:pt x="27214" y="36012"/>
                    <a:pt x="34751" y="27571"/>
                    <a:pt x="34751" y="18192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35367B-A547-91DF-F7F9-07D219095BE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499704" y="7598242"/>
              <a:ext cx="133250" cy="213844"/>
            </a:xfrm>
            <a:custGeom>
              <a:avLst/>
              <a:gdLst>
                <a:gd name="csX0" fmla="*/ 27820 w 133250"/>
                <a:gd name="csY0" fmla="*/ 33198 h 213844"/>
                <a:gd name="csX1" fmla="*/ 57063 w 133250"/>
                <a:gd name="csY1" fmla="*/ 37263 h 213844"/>
                <a:gd name="csX2" fmla="*/ 120372 w 133250"/>
                <a:gd name="csY2" fmla="*/ 4436 h 213844"/>
                <a:gd name="csX3" fmla="*/ 116754 w 133250"/>
                <a:gd name="csY3" fmla="*/ 59 h 213844"/>
                <a:gd name="csX4" fmla="*/ 114342 w 133250"/>
                <a:gd name="csY4" fmla="*/ 997 h 213844"/>
                <a:gd name="csX5" fmla="*/ 68820 w 133250"/>
                <a:gd name="csY5" fmla="*/ 10063 h 213844"/>
                <a:gd name="csX6" fmla="*/ 24805 w 133250"/>
                <a:gd name="csY6" fmla="*/ 1622 h 213844"/>
                <a:gd name="csX7" fmla="*/ 20886 w 133250"/>
                <a:gd name="csY7" fmla="*/ 59 h 213844"/>
                <a:gd name="csX8" fmla="*/ 16967 w 133250"/>
                <a:gd name="csY8" fmla="*/ 8500 h 213844"/>
                <a:gd name="csX9" fmla="*/ 16967 w 133250"/>
                <a:gd name="csY9" fmla="*/ 100728 h 213844"/>
                <a:gd name="csX10" fmla="*/ 21790 w 133250"/>
                <a:gd name="csY10" fmla="*/ 109795 h 213844"/>
                <a:gd name="csX11" fmla="*/ 27820 w 133250"/>
                <a:gd name="csY11" fmla="*/ 105418 h 213844"/>
                <a:gd name="csX12" fmla="*/ 69724 w 133250"/>
                <a:gd name="csY12" fmla="*/ 85722 h 213844"/>
                <a:gd name="csX13" fmla="*/ 97460 w 133250"/>
                <a:gd name="csY13" fmla="*/ 103229 h 213844"/>
                <a:gd name="csX14" fmla="*/ 104695 w 133250"/>
                <a:gd name="csY14" fmla="*/ 143560 h 213844"/>
                <a:gd name="csX15" fmla="*/ 95651 w 133250"/>
                <a:gd name="csY15" fmla="*/ 185141 h 213844"/>
                <a:gd name="csX16" fmla="*/ 60379 w 133250"/>
                <a:gd name="csY16" fmla="*/ 203899 h 213844"/>
                <a:gd name="csX17" fmla="*/ 13048 w 133250"/>
                <a:gd name="csY17" fmla="*/ 172010 h 213844"/>
                <a:gd name="csX18" fmla="*/ 30232 w 133250"/>
                <a:gd name="csY18" fmla="*/ 156691 h 213844"/>
                <a:gd name="csX19" fmla="*/ 15158 w 133250"/>
                <a:gd name="csY19" fmla="*/ 140746 h 213844"/>
                <a:gd name="csX20" fmla="*/ 84 w 133250"/>
                <a:gd name="csY20" fmla="*/ 157628 h 213844"/>
                <a:gd name="csX21" fmla="*/ 60982 w 133250"/>
                <a:gd name="csY21" fmla="*/ 213903 h 213844"/>
                <a:gd name="csX22" fmla="*/ 133335 w 133250"/>
                <a:gd name="csY22" fmla="*/ 144810 h 213844"/>
                <a:gd name="csX23" fmla="*/ 70026 w 133250"/>
                <a:gd name="csY23" fmla="*/ 76968 h 213844"/>
                <a:gd name="csX24" fmla="*/ 27820 w 133250"/>
                <a:gd name="csY24" fmla="*/ 92287 h 213844"/>
                <a:gd name="csX25" fmla="*/ 27820 w 133250"/>
                <a:gd name="csY25" fmla="*/ 33198 h 2138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33250" h="213844">
                  <a:moveTo>
                    <a:pt x="27820" y="33198"/>
                  </a:moveTo>
                  <a:cubicBezTo>
                    <a:pt x="43195" y="37263"/>
                    <a:pt x="52239" y="37263"/>
                    <a:pt x="57063" y="37263"/>
                  </a:cubicBezTo>
                  <a:cubicBezTo>
                    <a:pt x="96857" y="37263"/>
                    <a:pt x="120372" y="9125"/>
                    <a:pt x="120372" y="4436"/>
                  </a:cubicBezTo>
                  <a:cubicBezTo>
                    <a:pt x="120372" y="997"/>
                    <a:pt x="118262" y="59"/>
                    <a:pt x="116754" y="59"/>
                  </a:cubicBezTo>
                  <a:cubicBezTo>
                    <a:pt x="116151" y="59"/>
                    <a:pt x="115548" y="59"/>
                    <a:pt x="114342" y="997"/>
                  </a:cubicBezTo>
                  <a:cubicBezTo>
                    <a:pt x="107107" y="3810"/>
                    <a:pt x="91129" y="10063"/>
                    <a:pt x="68820" y="10063"/>
                  </a:cubicBezTo>
                  <a:cubicBezTo>
                    <a:pt x="60379" y="10063"/>
                    <a:pt x="44401" y="9438"/>
                    <a:pt x="24805" y="1622"/>
                  </a:cubicBezTo>
                  <a:cubicBezTo>
                    <a:pt x="21790" y="59"/>
                    <a:pt x="21187" y="59"/>
                    <a:pt x="20886" y="59"/>
                  </a:cubicBezTo>
                  <a:cubicBezTo>
                    <a:pt x="16967" y="59"/>
                    <a:pt x="16967" y="3498"/>
                    <a:pt x="16967" y="8500"/>
                  </a:cubicBezTo>
                  <a:lnTo>
                    <a:pt x="16967" y="100728"/>
                  </a:lnTo>
                  <a:cubicBezTo>
                    <a:pt x="16967" y="106043"/>
                    <a:pt x="16967" y="109795"/>
                    <a:pt x="21790" y="109795"/>
                  </a:cubicBezTo>
                  <a:cubicBezTo>
                    <a:pt x="24504" y="109795"/>
                    <a:pt x="24805" y="109170"/>
                    <a:pt x="27820" y="105418"/>
                  </a:cubicBezTo>
                  <a:cubicBezTo>
                    <a:pt x="40783" y="88223"/>
                    <a:pt x="59173" y="85722"/>
                    <a:pt x="69724" y="85722"/>
                  </a:cubicBezTo>
                  <a:cubicBezTo>
                    <a:pt x="87813" y="85722"/>
                    <a:pt x="95953" y="100728"/>
                    <a:pt x="97460" y="103229"/>
                  </a:cubicBezTo>
                  <a:cubicBezTo>
                    <a:pt x="102887" y="113547"/>
                    <a:pt x="104695" y="125427"/>
                    <a:pt x="104695" y="143560"/>
                  </a:cubicBezTo>
                  <a:cubicBezTo>
                    <a:pt x="104695" y="152939"/>
                    <a:pt x="104695" y="171385"/>
                    <a:pt x="95651" y="185141"/>
                  </a:cubicBezTo>
                  <a:cubicBezTo>
                    <a:pt x="88114" y="196396"/>
                    <a:pt x="75151" y="203899"/>
                    <a:pt x="60379" y="203899"/>
                  </a:cubicBezTo>
                  <a:cubicBezTo>
                    <a:pt x="40783" y="203899"/>
                    <a:pt x="20584" y="192644"/>
                    <a:pt x="13048" y="172010"/>
                  </a:cubicBezTo>
                  <a:cubicBezTo>
                    <a:pt x="24504" y="172948"/>
                    <a:pt x="30232" y="165132"/>
                    <a:pt x="30232" y="156691"/>
                  </a:cubicBezTo>
                  <a:cubicBezTo>
                    <a:pt x="30232" y="143247"/>
                    <a:pt x="19077" y="140746"/>
                    <a:pt x="15158" y="140746"/>
                  </a:cubicBezTo>
                  <a:cubicBezTo>
                    <a:pt x="14555" y="140746"/>
                    <a:pt x="84" y="140746"/>
                    <a:pt x="84" y="157628"/>
                  </a:cubicBezTo>
                  <a:cubicBezTo>
                    <a:pt x="84" y="185766"/>
                    <a:pt x="24805" y="213903"/>
                    <a:pt x="60982" y="213903"/>
                  </a:cubicBezTo>
                  <a:cubicBezTo>
                    <a:pt x="99570" y="213903"/>
                    <a:pt x="133335" y="184203"/>
                    <a:pt x="133335" y="144810"/>
                  </a:cubicBezTo>
                  <a:cubicBezTo>
                    <a:pt x="133335" y="109482"/>
                    <a:pt x="107409" y="76968"/>
                    <a:pt x="70026" y="76968"/>
                  </a:cubicBezTo>
                  <a:cubicBezTo>
                    <a:pt x="56761" y="76968"/>
                    <a:pt x="41085" y="80407"/>
                    <a:pt x="27820" y="92287"/>
                  </a:cubicBezTo>
                  <a:lnTo>
                    <a:pt x="27820" y="33198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456A0F-69C0-6977-9DEC-5520E9600DD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706046" y="7643887"/>
              <a:ext cx="161589" cy="167261"/>
            </a:xfrm>
            <a:custGeom>
              <a:avLst/>
              <a:gdLst>
                <a:gd name="csX0" fmla="*/ 157457 w 161589"/>
                <a:gd name="csY0" fmla="*/ 15378 h 167261"/>
                <a:gd name="csX1" fmla="*/ 161678 w 161589"/>
                <a:gd name="csY1" fmla="*/ 7875 h 167261"/>
                <a:gd name="csX2" fmla="*/ 154442 w 161589"/>
                <a:gd name="csY2" fmla="*/ 59 h 167261"/>
                <a:gd name="csX3" fmla="*/ 146905 w 161589"/>
                <a:gd name="csY3" fmla="*/ 4748 h 167261"/>
                <a:gd name="csX4" fmla="*/ 80883 w 161589"/>
                <a:gd name="csY4" fmla="*/ 72904 h 167261"/>
                <a:gd name="csX5" fmla="*/ 14559 w 161589"/>
                <a:gd name="csY5" fmla="*/ 4436 h 167261"/>
                <a:gd name="csX6" fmla="*/ 7625 w 161589"/>
                <a:gd name="csY6" fmla="*/ 59 h 167261"/>
                <a:gd name="csX7" fmla="*/ 88 w 161589"/>
                <a:gd name="csY7" fmla="*/ 7875 h 167261"/>
                <a:gd name="csX8" fmla="*/ 4610 w 161589"/>
                <a:gd name="csY8" fmla="*/ 15378 h 167261"/>
                <a:gd name="csX9" fmla="*/ 70331 w 161589"/>
                <a:gd name="csY9" fmla="*/ 83533 h 167261"/>
                <a:gd name="csX10" fmla="*/ 4610 w 161589"/>
                <a:gd name="csY10" fmla="*/ 151688 h 167261"/>
                <a:gd name="csX11" fmla="*/ 88 w 161589"/>
                <a:gd name="csY11" fmla="*/ 159504 h 167261"/>
                <a:gd name="csX12" fmla="*/ 7625 w 161589"/>
                <a:gd name="csY12" fmla="*/ 167320 h 167261"/>
                <a:gd name="csX13" fmla="*/ 14559 w 161589"/>
                <a:gd name="csY13" fmla="*/ 162943 h 167261"/>
                <a:gd name="csX14" fmla="*/ 80883 w 161589"/>
                <a:gd name="csY14" fmla="*/ 94476 h 167261"/>
                <a:gd name="csX15" fmla="*/ 149619 w 161589"/>
                <a:gd name="csY15" fmla="*/ 165757 h 167261"/>
                <a:gd name="csX16" fmla="*/ 154442 w 161589"/>
                <a:gd name="csY16" fmla="*/ 167320 h 167261"/>
                <a:gd name="csX17" fmla="*/ 161678 w 161589"/>
                <a:gd name="csY17" fmla="*/ 159504 h 167261"/>
                <a:gd name="csX18" fmla="*/ 160170 w 161589"/>
                <a:gd name="csY18" fmla="*/ 155440 h 167261"/>
                <a:gd name="csX19" fmla="*/ 91434 w 161589"/>
                <a:gd name="csY19" fmla="*/ 83846 h 167261"/>
                <a:gd name="csX20" fmla="*/ 157457 w 161589"/>
                <a:gd name="csY20" fmla="*/ 15378 h 1672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161589" h="167261">
                  <a:moveTo>
                    <a:pt x="157457" y="15378"/>
                  </a:moveTo>
                  <a:cubicBezTo>
                    <a:pt x="160773" y="11939"/>
                    <a:pt x="161678" y="10063"/>
                    <a:pt x="161678" y="7875"/>
                  </a:cubicBezTo>
                  <a:cubicBezTo>
                    <a:pt x="161678" y="2873"/>
                    <a:pt x="157758" y="59"/>
                    <a:pt x="154442" y="59"/>
                  </a:cubicBezTo>
                  <a:cubicBezTo>
                    <a:pt x="151428" y="59"/>
                    <a:pt x="150523" y="997"/>
                    <a:pt x="146905" y="4748"/>
                  </a:cubicBezTo>
                  <a:lnTo>
                    <a:pt x="80883" y="72904"/>
                  </a:lnTo>
                  <a:lnTo>
                    <a:pt x="14559" y="4436"/>
                  </a:lnTo>
                  <a:cubicBezTo>
                    <a:pt x="11544" y="1309"/>
                    <a:pt x="10338" y="59"/>
                    <a:pt x="7625" y="59"/>
                  </a:cubicBezTo>
                  <a:cubicBezTo>
                    <a:pt x="3404" y="59"/>
                    <a:pt x="88" y="3498"/>
                    <a:pt x="88" y="7875"/>
                  </a:cubicBezTo>
                  <a:cubicBezTo>
                    <a:pt x="88" y="10689"/>
                    <a:pt x="993" y="11626"/>
                    <a:pt x="4610" y="15378"/>
                  </a:cubicBezTo>
                  <a:lnTo>
                    <a:pt x="70331" y="83533"/>
                  </a:lnTo>
                  <a:lnTo>
                    <a:pt x="4610" y="151688"/>
                  </a:lnTo>
                  <a:cubicBezTo>
                    <a:pt x="390" y="156065"/>
                    <a:pt x="88" y="157628"/>
                    <a:pt x="88" y="159504"/>
                  </a:cubicBezTo>
                  <a:cubicBezTo>
                    <a:pt x="88" y="163881"/>
                    <a:pt x="3404" y="167320"/>
                    <a:pt x="7625" y="167320"/>
                  </a:cubicBezTo>
                  <a:cubicBezTo>
                    <a:pt x="10338" y="167320"/>
                    <a:pt x="11243" y="166382"/>
                    <a:pt x="14559" y="162943"/>
                  </a:cubicBezTo>
                  <a:lnTo>
                    <a:pt x="80883" y="94476"/>
                  </a:lnTo>
                  <a:lnTo>
                    <a:pt x="149619" y="165757"/>
                  </a:lnTo>
                  <a:cubicBezTo>
                    <a:pt x="151126" y="166695"/>
                    <a:pt x="152633" y="167320"/>
                    <a:pt x="154442" y="167320"/>
                  </a:cubicBezTo>
                  <a:cubicBezTo>
                    <a:pt x="157758" y="167320"/>
                    <a:pt x="161678" y="164507"/>
                    <a:pt x="161678" y="159504"/>
                  </a:cubicBezTo>
                  <a:cubicBezTo>
                    <a:pt x="161678" y="157003"/>
                    <a:pt x="161075" y="156378"/>
                    <a:pt x="160170" y="155440"/>
                  </a:cubicBezTo>
                  <a:cubicBezTo>
                    <a:pt x="159567" y="154189"/>
                    <a:pt x="101082" y="93538"/>
                    <a:pt x="91434" y="83846"/>
                  </a:cubicBezTo>
                  <a:lnTo>
                    <a:pt x="157457" y="15378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EB50BC-F04C-0561-8E73-4580657112D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940550" y="7598242"/>
              <a:ext cx="133250" cy="207591"/>
            </a:xfrm>
            <a:custGeom>
              <a:avLst/>
              <a:gdLst>
                <a:gd name="csX0" fmla="*/ 133345 w 133250"/>
                <a:gd name="csY0" fmla="*/ 150750 h 207591"/>
                <a:gd name="csX1" fmla="*/ 123095 w 133250"/>
                <a:gd name="csY1" fmla="*/ 150750 h 207591"/>
                <a:gd name="csX2" fmla="*/ 115257 w 133250"/>
                <a:gd name="csY2" fmla="*/ 179201 h 207591"/>
                <a:gd name="csX3" fmla="*/ 85411 w 133250"/>
                <a:gd name="csY3" fmla="*/ 181076 h 207591"/>
                <a:gd name="csX4" fmla="*/ 29940 w 133250"/>
                <a:gd name="csY4" fmla="*/ 181076 h 207591"/>
                <a:gd name="csX5" fmla="*/ 90235 w 133250"/>
                <a:gd name="csY5" fmla="*/ 128553 h 207591"/>
                <a:gd name="csX6" fmla="*/ 133345 w 133250"/>
                <a:gd name="csY6" fmla="*/ 61023 h 207591"/>
                <a:gd name="csX7" fmla="*/ 62801 w 133250"/>
                <a:gd name="csY7" fmla="*/ 59 h 207591"/>
                <a:gd name="csX8" fmla="*/ 94 w 133250"/>
                <a:gd name="csY8" fmla="*/ 56021 h 207591"/>
                <a:gd name="csX9" fmla="*/ 16073 w 133250"/>
                <a:gd name="csY9" fmla="*/ 73529 h 207591"/>
                <a:gd name="csX10" fmla="*/ 32051 w 133250"/>
                <a:gd name="csY10" fmla="*/ 56959 h 207591"/>
                <a:gd name="csX11" fmla="*/ 14264 w 133250"/>
                <a:gd name="csY11" fmla="*/ 40389 h 207591"/>
                <a:gd name="csX12" fmla="*/ 58279 w 133250"/>
                <a:gd name="csY12" fmla="*/ 11314 h 207591"/>
                <a:gd name="csX13" fmla="*/ 104103 w 133250"/>
                <a:gd name="csY13" fmla="*/ 61023 h 207591"/>
                <a:gd name="csX14" fmla="*/ 75764 w 133250"/>
                <a:gd name="csY14" fmla="*/ 121050 h 207591"/>
                <a:gd name="csX15" fmla="*/ 3109 w 133250"/>
                <a:gd name="csY15" fmla="*/ 195458 h 207591"/>
                <a:gd name="csX16" fmla="*/ 94 w 133250"/>
                <a:gd name="csY16" fmla="*/ 207651 h 207591"/>
                <a:gd name="csX17" fmla="*/ 124301 w 133250"/>
                <a:gd name="csY17" fmla="*/ 207651 h 207591"/>
                <a:gd name="csX18" fmla="*/ 133345 w 133250"/>
                <a:gd name="csY18" fmla="*/ 150750 h 2075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33250" h="207591">
                  <a:moveTo>
                    <a:pt x="133345" y="150750"/>
                  </a:moveTo>
                  <a:lnTo>
                    <a:pt x="123095" y="150750"/>
                  </a:lnTo>
                  <a:cubicBezTo>
                    <a:pt x="122191" y="157628"/>
                    <a:pt x="119176" y="176074"/>
                    <a:pt x="115257" y="179201"/>
                  </a:cubicBezTo>
                  <a:cubicBezTo>
                    <a:pt x="112845" y="181076"/>
                    <a:pt x="89632" y="181076"/>
                    <a:pt x="85411" y="181076"/>
                  </a:cubicBezTo>
                  <a:lnTo>
                    <a:pt x="29940" y="181076"/>
                  </a:lnTo>
                  <a:cubicBezTo>
                    <a:pt x="61595" y="152001"/>
                    <a:pt x="72146" y="143247"/>
                    <a:pt x="90235" y="128553"/>
                  </a:cubicBezTo>
                  <a:cubicBezTo>
                    <a:pt x="112544" y="110107"/>
                    <a:pt x="133345" y="90724"/>
                    <a:pt x="133345" y="61023"/>
                  </a:cubicBezTo>
                  <a:cubicBezTo>
                    <a:pt x="133345" y="23194"/>
                    <a:pt x="101389" y="59"/>
                    <a:pt x="62801" y="59"/>
                  </a:cubicBezTo>
                  <a:cubicBezTo>
                    <a:pt x="25418" y="59"/>
                    <a:pt x="94" y="27258"/>
                    <a:pt x="94" y="56021"/>
                  </a:cubicBezTo>
                  <a:cubicBezTo>
                    <a:pt x="94" y="71966"/>
                    <a:pt x="13058" y="73529"/>
                    <a:pt x="16073" y="73529"/>
                  </a:cubicBezTo>
                  <a:cubicBezTo>
                    <a:pt x="23308" y="73529"/>
                    <a:pt x="32051" y="68214"/>
                    <a:pt x="32051" y="56959"/>
                  </a:cubicBezTo>
                  <a:cubicBezTo>
                    <a:pt x="32051" y="51331"/>
                    <a:pt x="29940" y="40389"/>
                    <a:pt x="14264" y="40389"/>
                  </a:cubicBezTo>
                  <a:cubicBezTo>
                    <a:pt x="23609" y="18192"/>
                    <a:pt x="44109" y="11314"/>
                    <a:pt x="58279" y="11314"/>
                  </a:cubicBezTo>
                  <a:cubicBezTo>
                    <a:pt x="88426" y="11314"/>
                    <a:pt x="104103" y="35700"/>
                    <a:pt x="104103" y="61023"/>
                  </a:cubicBezTo>
                  <a:cubicBezTo>
                    <a:pt x="104103" y="88223"/>
                    <a:pt x="85411" y="109795"/>
                    <a:pt x="75764" y="121050"/>
                  </a:cubicBezTo>
                  <a:lnTo>
                    <a:pt x="3109" y="195458"/>
                  </a:lnTo>
                  <a:cubicBezTo>
                    <a:pt x="94" y="198271"/>
                    <a:pt x="94" y="198897"/>
                    <a:pt x="94" y="207651"/>
                  </a:cubicBezTo>
                  <a:lnTo>
                    <a:pt x="124301" y="207651"/>
                  </a:lnTo>
                  <a:lnTo>
                    <a:pt x="133345" y="150750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749775-C0B4-8F56-5A87-E613A10AAB0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4206752" y="7861095"/>
              <a:ext cx="886476" cy="17864"/>
            </a:xfrm>
            <a:prstGeom prst="rect">
              <a:avLst/>
            </a:pr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E20B166-B21D-55E3-DDFA-98DAD8C3791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591726" y="7997825"/>
              <a:ext cx="130537" cy="140999"/>
            </a:xfrm>
            <a:custGeom>
              <a:avLst/>
              <a:gdLst>
                <a:gd name="csX0" fmla="*/ 113440 w 130537"/>
                <a:gd name="csY0" fmla="*/ 18199 h 140999"/>
                <a:gd name="csX1" fmla="*/ 98065 w 130537"/>
                <a:gd name="csY1" fmla="*/ 35707 h 140999"/>
                <a:gd name="csX2" fmla="*/ 109822 w 130537"/>
                <a:gd name="csY2" fmla="*/ 47275 h 140999"/>
                <a:gd name="csX3" fmla="*/ 127006 w 130537"/>
                <a:gd name="csY3" fmla="*/ 27266 h 140999"/>
                <a:gd name="csX4" fmla="*/ 87212 w 130537"/>
                <a:gd name="csY4" fmla="*/ 66 h 140999"/>
                <a:gd name="csX5" fmla="*/ 86 w 130537"/>
                <a:gd name="csY5" fmla="*/ 86667 h 140999"/>
                <a:gd name="csX6" fmla="*/ 55859 w 130537"/>
                <a:gd name="csY6" fmla="*/ 141066 h 140999"/>
                <a:gd name="csX7" fmla="*/ 130624 w 130537"/>
                <a:gd name="csY7" fmla="*/ 105738 h 140999"/>
                <a:gd name="csX8" fmla="*/ 125499 w 130537"/>
                <a:gd name="csY8" fmla="*/ 100423 h 140999"/>
                <a:gd name="csX9" fmla="*/ 120676 w 130537"/>
                <a:gd name="csY9" fmla="*/ 103549 h 140999"/>
                <a:gd name="csX10" fmla="*/ 56462 w 130537"/>
                <a:gd name="csY10" fmla="*/ 132312 h 140999"/>
                <a:gd name="csX11" fmla="*/ 25109 w 130537"/>
                <a:gd name="csY11" fmla="*/ 97609 h 140999"/>
                <a:gd name="csX12" fmla="*/ 45006 w 130537"/>
                <a:gd name="csY12" fmla="*/ 32893 h 140999"/>
                <a:gd name="csX13" fmla="*/ 87212 w 130537"/>
                <a:gd name="csY13" fmla="*/ 8820 h 140999"/>
                <a:gd name="csX14" fmla="*/ 113440 w 130537"/>
                <a:gd name="csY14" fmla="*/ 18199 h 140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30537" h="140999">
                  <a:moveTo>
                    <a:pt x="113440" y="18199"/>
                  </a:moveTo>
                  <a:cubicBezTo>
                    <a:pt x="102587" y="20075"/>
                    <a:pt x="98065" y="28829"/>
                    <a:pt x="98065" y="35707"/>
                  </a:cubicBezTo>
                  <a:cubicBezTo>
                    <a:pt x="98065" y="44148"/>
                    <a:pt x="104396" y="47275"/>
                    <a:pt x="109822" y="47275"/>
                  </a:cubicBezTo>
                  <a:cubicBezTo>
                    <a:pt x="116455" y="47275"/>
                    <a:pt x="127006" y="42272"/>
                    <a:pt x="127006" y="27266"/>
                  </a:cubicBezTo>
                  <a:cubicBezTo>
                    <a:pt x="127006" y="6006"/>
                    <a:pt x="103492" y="66"/>
                    <a:pt x="87212" y="66"/>
                  </a:cubicBezTo>
                  <a:cubicBezTo>
                    <a:pt x="41991" y="66"/>
                    <a:pt x="86" y="43210"/>
                    <a:pt x="86" y="86667"/>
                  </a:cubicBezTo>
                  <a:cubicBezTo>
                    <a:pt x="86" y="113554"/>
                    <a:pt x="18175" y="141066"/>
                    <a:pt x="55859" y="141066"/>
                  </a:cubicBezTo>
                  <a:cubicBezTo>
                    <a:pt x="106808" y="141066"/>
                    <a:pt x="130624" y="110115"/>
                    <a:pt x="130624" y="105738"/>
                  </a:cubicBezTo>
                  <a:cubicBezTo>
                    <a:pt x="130624" y="103862"/>
                    <a:pt x="127911" y="100423"/>
                    <a:pt x="125499" y="100423"/>
                  </a:cubicBezTo>
                  <a:cubicBezTo>
                    <a:pt x="123690" y="100423"/>
                    <a:pt x="123087" y="101048"/>
                    <a:pt x="120676" y="103549"/>
                  </a:cubicBezTo>
                  <a:cubicBezTo>
                    <a:pt x="97161" y="132312"/>
                    <a:pt x="61888" y="132312"/>
                    <a:pt x="56462" y="132312"/>
                  </a:cubicBezTo>
                  <a:cubicBezTo>
                    <a:pt x="34756" y="132312"/>
                    <a:pt x="25109" y="116993"/>
                    <a:pt x="25109" y="97609"/>
                  </a:cubicBezTo>
                  <a:cubicBezTo>
                    <a:pt x="25109" y="88543"/>
                    <a:pt x="29329" y="54465"/>
                    <a:pt x="45006" y="32893"/>
                  </a:cubicBezTo>
                  <a:cubicBezTo>
                    <a:pt x="56462" y="17574"/>
                    <a:pt x="72138" y="8820"/>
                    <a:pt x="87212" y="8820"/>
                  </a:cubicBezTo>
                  <a:cubicBezTo>
                    <a:pt x="91433" y="8820"/>
                    <a:pt x="105903" y="9445"/>
                    <a:pt x="113440" y="18199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</p:sp>
      </p:grpSp>
      <p:grpSp>
        <p:nvGrpSpPr>
          <p:cNvPr id="28" name="Group 27" descr="\documentclass{article}&#10;\input{Macros.tex}&#10;\begin{document}&#10;&#10;$b = b_1 b_2 \cdots b_n$&#10;\end{document}" title="IguanaTex Shape Display">
            <a:extLst>
              <a:ext uri="{FF2B5EF4-FFF2-40B4-BE49-F238E27FC236}">
                <a16:creationId xmlns:a16="http://schemas.microsoft.com/office/drawing/2014/main" id="{D6A41539-D2EE-212D-2425-3185FB8DA28E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630284" y="1136742"/>
            <a:ext cx="1388599" cy="207050"/>
            <a:chOff x="2824408" y="3316233"/>
            <a:chExt cx="1489366" cy="22207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EEC9CE-9C54-F8D1-DFA7-6CBB7C5F2C2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824408" y="3316233"/>
              <a:ext cx="93517" cy="183976"/>
            </a:xfrm>
            <a:custGeom>
              <a:avLst/>
              <a:gdLst>
                <a:gd name="csX0" fmla="*/ 48868 w 93517"/>
                <a:gd name="csY0" fmla="*/ 2933 h 183976"/>
                <a:gd name="csX1" fmla="*/ 45565 w 93517"/>
                <a:gd name="csY1" fmla="*/ 63 h 183976"/>
                <a:gd name="csX2" fmla="*/ 14562 w 93517"/>
                <a:gd name="csY2" fmla="*/ 2672 h 183976"/>
                <a:gd name="csX3" fmla="*/ 9733 w 93517"/>
                <a:gd name="csY3" fmla="*/ 7892 h 183976"/>
                <a:gd name="csX4" fmla="*/ 15832 w 93517"/>
                <a:gd name="csY4" fmla="*/ 11023 h 183976"/>
                <a:gd name="csX5" fmla="*/ 28539 w 93517"/>
                <a:gd name="csY5" fmla="*/ 15459 h 183976"/>
                <a:gd name="csX6" fmla="*/ 24981 w 93517"/>
                <a:gd name="csY6" fmla="*/ 31639 h 183976"/>
                <a:gd name="csX7" fmla="*/ 4143 w 93517"/>
                <a:gd name="csY7" fmla="*/ 116711 h 183976"/>
                <a:gd name="csX8" fmla="*/ 77 w 93517"/>
                <a:gd name="csY8" fmla="*/ 143068 h 183976"/>
                <a:gd name="csX9" fmla="*/ 32350 w 93517"/>
                <a:gd name="csY9" fmla="*/ 184039 h 183976"/>
                <a:gd name="csX10" fmla="*/ 93594 w 93517"/>
                <a:gd name="csY10" fmla="*/ 107578 h 183976"/>
                <a:gd name="csX11" fmla="*/ 59796 w 93517"/>
                <a:gd name="csY11" fmla="*/ 65824 h 183976"/>
                <a:gd name="csX12" fmla="*/ 30063 w 93517"/>
                <a:gd name="csY12" fmla="*/ 81482 h 183976"/>
                <a:gd name="csX13" fmla="*/ 48868 w 93517"/>
                <a:gd name="csY13" fmla="*/ 2933 h 183976"/>
                <a:gd name="csX14" fmla="*/ 24981 w 93517"/>
                <a:gd name="csY14" fmla="*/ 101576 h 183976"/>
                <a:gd name="csX15" fmla="*/ 28793 w 93517"/>
                <a:gd name="csY15" fmla="*/ 92442 h 183976"/>
                <a:gd name="csX16" fmla="*/ 59287 w 93517"/>
                <a:gd name="csY16" fmla="*/ 71565 h 183976"/>
                <a:gd name="csX17" fmla="*/ 75297 w 93517"/>
                <a:gd name="csY17" fmla="*/ 96096 h 183976"/>
                <a:gd name="csX18" fmla="*/ 62337 w 93517"/>
                <a:gd name="csY18" fmla="*/ 151419 h 183976"/>
                <a:gd name="csX19" fmla="*/ 32350 w 93517"/>
                <a:gd name="csY19" fmla="*/ 178298 h 183976"/>
                <a:gd name="csX20" fmla="*/ 15324 w 93517"/>
                <a:gd name="csY20" fmla="*/ 151941 h 183976"/>
                <a:gd name="csX21" fmla="*/ 19390 w 93517"/>
                <a:gd name="csY21" fmla="*/ 125584 h 183976"/>
                <a:gd name="csX22" fmla="*/ 2498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68" y="2933"/>
                  </a:moveTo>
                  <a:cubicBezTo>
                    <a:pt x="48868" y="2672"/>
                    <a:pt x="48868" y="63"/>
                    <a:pt x="45565" y="63"/>
                  </a:cubicBezTo>
                  <a:cubicBezTo>
                    <a:pt x="39720" y="63"/>
                    <a:pt x="21169" y="2150"/>
                    <a:pt x="14562" y="2672"/>
                  </a:cubicBezTo>
                  <a:cubicBezTo>
                    <a:pt x="12529" y="2933"/>
                    <a:pt x="9733" y="3194"/>
                    <a:pt x="9733" y="7892"/>
                  </a:cubicBezTo>
                  <a:cubicBezTo>
                    <a:pt x="9733" y="11023"/>
                    <a:pt x="12021" y="11023"/>
                    <a:pt x="15832" y="11023"/>
                  </a:cubicBezTo>
                  <a:cubicBezTo>
                    <a:pt x="28030" y="11023"/>
                    <a:pt x="28539" y="12850"/>
                    <a:pt x="28539" y="15459"/>
                  </a:cubicBezTo>
                  <a:cubicBezTo>
                    <a:pt x="28539" y="17286"/>
                    <a:pt x="26251" y="26159"/>
                    <a:pt x="24981" y="31639"/>
                  </a:cubicBezTo>
                  <a:lnTo>
                    <a:pt x="4143" y="116711"/>
                  </a:lnTo>
                  <a:cubicBezTo>
                    <a:pt x="1093" y="129759"/>
                    <a:pt x="77" y="133935"/>
                    <a:pt x="77" y="143068"/>
                  </a:cubicBezTo>
                  <a:cubicBezTo>
                    <a:pt x="77" y="167859"/>
                    <a:pt x="13545" y="184039"/>
                    <a:pt x="32350" y="184039"/>
                  </a:cubicBezTo>
                  <a:cubicBezTo>
                    <a:pt x="62337" y="184039"/>
                    <a:pt x="93594" y="145156"/>
                    <a:pt x="93594" y="107578"/>
                  </a:cubicBezTo>
                  <a:cubicBezTo>
                    <a:pt x="93594" y="83831"/>
                    <a:pt x="80126" y="65824"/>
                    <a:pt x="59796" y="65824"/>
                  </a:cubicBezTo>
                  <a:cubicBezTo>
                    <a:pt x="48106" y="65824"/>
                    <a:pt x="37687" y="73392"/>
                    <a:pt x="30063" y="81482"/>
                  </a:cubicBezTo>
                  <a:lnTo>
                    <a:pt x="48868" y="2933"/>
                  </a:lnTo>
                  <a:close/>
                  <a:moveTo>
                    <a:pt x="24981" y="101576"/>
                  </a:moveTo>
                  <a:cubicBezTo>
                    <a:pt x="26506" y="95835"/>
                    <a:pt x="26506" y="95313"/>
                    <a:pt x="28793" y="92442"/>
                  </a:cubicBezTo>
                  <a:cubicBezTo>
                    <a:pt x="41245" y="75480"/>
                    <a:pt x="52680" y="71565"/>
                    <a:pt x="59287" y="71565"/>
                  </a:cubicBezTo>
                  <a:cubicBezTo>
                    <a:pt x="68436" y="71565"/>
                    <a:pt x="75297" y="79394"/>
                    <a:pt x="75297" y="96096"/>
                  </a:cubicBezTo>
                  <a:cubicBezTo>
                    <a:pt x="75297" y="111492"/>
                    <a:pt x="66911" y="141503"/>
                    <a:pt x="62337" y="151419"/>
                  </a:cubicBezTo>
                  <a:cubicBezTo>
                    <a:pt x="53951" y="168903"/>
                    <a:pt x="42261" y="178298"/>
                    <a:pt x="32350" y="178298"/>
                  </a:cubicBezTo>
                  <a:cubicBezTo>
                    <a:pt x="23710" y="178298"/>
                    <a:pt x="15324" y="171252"/>
                    <a:pt x="15324" y="151941"/>
                  </a:cubicBezTo>
                  <a:cubicBezTo>
                    <a:pt x="15324" y="146983"/>
                    <a:pt x="15324" y="142024"/>
                    <a:pt x="19390" y="125584"/>
                  </a:cubicBezTo>
                  <a:lnTo>
                    <a:pt x="2498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13B905-15B0-7291-CB93-ECC73D22901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06344" y="3401567"/>
              <a:ext cx="168992" cy="61064"/>
            </a:xfrm>
            <a:custGeom>
              <a:avLst/>
              <a:gdLst>
                <a:gd name="csX0" fmla="*/ 160436 w 168992"/>
                <a:gd name="csY0" fmla="*/ 10501 h 61064"/>
                <a:gd name="csX1" fmla="*/ 169076 w 168992"/>
                <a:gd name="csY1" fmla="*/ 5282 h 61064"/>
                <a:gd name="csX2" fmla="*/ 160690 w 168992"/>
                <a:gd name="csY2" fmla="*/ 63 h 61064"/>
                <a:gd name="csX3" fmla="*/ 8470 w 168992"/>
                <a:gd name="csY3" fmla="*/ 63 h 61064"/>
                <a:gd name="csX4" fmla="*/ 84 w 168992"/>
                <a:gd name="csY4" fmla="*/ 5282 h 61064"/>
                <a:gd name="csX5" fmla="*/ 8724 w 168992"/>
                <a:gd name="csY5" fmla="*/ 10501 h 61064"/>
                <a:gd name="csX6" fmla="*/ 160436 w 168992"/>
                <a:gd name="csY6" fmla="*/ 10501 h 61064"/>
                <a:gd name="csX7" fmla="*/ 160690 w 168992"/>
                <a:gd name="csY7" fmla="*/ 61127 h 61064"/>
                <a:gd name="csX8" fmla="*/ 169076 w 168992"/>
                <a:gd name="csY8" fmla="*/ 55908 h 61064"/>
                <a:gd name="csX9" fmla="*/ 160436 w 168992"/>
                <a:gd name="csY9" fmla="*/ 50689 h 61064"/>
                <a:gd name="csX10" fmla="*/ 8724 w 168992"/>
                <a:gd name="csY10" fmla="*/ 50689 h 61064"/>
                <a:gd name="csX11" fmla="*/ 84 w 168992"/>
                <a:gd name="csY11" fmla="*/ 55908 h 61064"/>
                <a:gd name="csX12" fmla="*/ 8470 w 168992"/>
                <a:gd name="csY12" fmla="*/ 61127 h 61064"/>
                <a:gd name="csX13" fmla="*/ 160690 w 168992"/>
                <a:gd name="csY13" fmla="*/ 61127 h 610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68992" h="61064">
                  <a:moveTo>
                    <a:pt x="160436" y="10501"/>
                  </a:moveTo>
                  <a:cubicBezTo>
                    <a:pt x="164247" y="10501"/>
                    <a:pt x="169076" y="10501"/>
                    <a:pt x="169076" y="5282"/>
                  </a:cubicBezTo>
                  <a:cubicBezTo>
                    <a:pt x="169076" y="63"/>
                    <a:pt x="164247" y="63"/>
                    <a:pt x="160690" y="63"/>
                  </a:cubicBezTo>
                  <a:lnTo>
                    <a:pt x="8470" y="63"/>
                  </a:lnTo>
                  <a:cubicBezTo>
                    <a:pt x="4912" y="63"/>
                    <a:pt x="84" y="63"/>
                    <a:pt x="84" y="5282"/>
                  </a:cubicBezTo>
                  <a:cubicBezTo>
                    <a:pt x="84" y="10501"/>
                    <a:pt x="4912" y="10501"/>
                    <a:pt x="8724" y="10501"/>
                  </a:cubicBezTo>
                  <a:lnTo>
                    <a:pt x="160436" y="10501"/>
                  </a:lnTo>
                  <a:close/>
                  <a:moveTo>
                    <a:pt x="160690" y="61127"/>
                  </a:moveTo>
                  <a:cubicBezTo>
                    <a:pt x="164247" y="61127"/>
                    <a:pt x="169076" y="61127"/>
                    <a:pt x="169076" y="55908"/>
                  </a:cubicBezTo>
                  <a:cubicBezTo>
                    <a:pt x="169076" y="50689"/>
                    <a:pt x="164247" y="50689"/>
                    <a:pt x="160436" y="50689"/>
                  </a:cubicBezTo>
                  <a:lnTo>
                    <a:pt x="8724" y="50689"/>
                  </a:lnTo>
                  <a:cubicBezTo>
                    <a:pt x="4912" y="50689"/>
                    <a:pt x="84" y="50689"/>
                    <a:pt x="84" y="55908"/>
                  </a:cubicBezTo>
                  <a:cubicBezTo>
                    <a:pt x="84" y="61127"/>
                    <a:pt x="4912" y="61127"/>
                    <a:pt x="8470" y="61127"/>
                  </a:cubicBezTo>
                  <a:lnTo>
                    <a:pt x="160690" y="61127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FDBBA72-47F3-F547-4D8A-ED83BE867C7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72297" y="3316233"/>
              <a:ext cx="93517" cy="183976"/>
            </a:xfrm>
            <a:custGeom>
              <a:avLst/>
              <a:gdLst>
                <a:gd name="csX0" fmla="*/ 48886 w 93517"/>
                <a:gd name="csY0" fmla="*/ 2933 h 183976"/>
                <a:gd name="csX1" fmla="*/ 45582 w 93517"/>
                <a:gd name="csY1" fmla="*/ 63 h 183976"/>
                <a:gd name="csX2" fmla="*/ 14579 w 93517"/>
                <a:gd name="csY2" fmla="*/ 2672 h 183976"/>
                <a:gd name="csX3" fmla="*/ 9751 w 93517"/>
                <a:gd name="csY3" fmla="*/ 7892 h 183976"/>
                <a:gd name="csX4" fmla="*/ 15850 w 93517"/>
                <a:gd name="csY4" fmla="*/ 11023 h 183976"/>
                <a:gd name="csX5" fmla="*/ 28556 w 93517"/>
                <a:gd name="csY5" fmla="*/ 15459 h 183976"/>
                <a:gd name="csX6" fmla="*/ 24998 w 93517"/>
                <a:gd name="csY6" fmla="*/ 31639 h 183976"/>
                <a:gd name="csX7" fmla="*/ 4160 w 93517"/>
                <a:gd name="csY7" fmla="*/ 116711 h 183976"/>
                <a:gd name="csX8" fmla="*/ 94 w 93517"/>
                <a:gd name="csY8" fmla="*/ 143068 h 183976"/>
                <a:gd name="csX9" fmla="*/ 32368 w 93517"/>
                <a:gd name="csY9" fmla="*/ 184039 h 183976"/>
                <a:gd name="csX10" fmla="*/ 93612 w 93517"/>
                <a:gd name="csY10" fmla="*/ 107578 h 183976"/>
                <a:gd name="csX11" fmla="*/ 59813 w 93517"/>
                <a:gd name="csY11" fmla="*/ 65824 h 183976"/>
                <a:gd name="csX12" fmla="*/ 30081 w 93517"/>
                <a:gd name="csY12" fmla="*/ 81482 h 183976"/>
                <a:gd name="csX13" fmla="*/ 48886 w 93517"/>
                <a:gd name="csY13" fmla="*/ 2933 h 183976"/>
                <a:gd name="csX14" fmla="*/ 24998 w 93517"/>
                <a:gd name="csY14" fmla="*/ 101576 h 183976"/>
                <a:gd name="csX15" fmla="*/ 28810 w 93517"/>
                <a:gd name="csY15" fmla="*/ 92442 h 183976"/>
                <a:gd name="csX16" fmla="*/ 59305 w 93517"/>
                <a:gd name="csY16" fmla="*/ 71565 h 183976"/>
                <a:gd name="csX17" fmla="*/ 75315 w 93517"/>
                <a:gd name="csY17" fmla="*/ 96096 h 183976"/>
                <a:gd name="csX18" fmla="*/ 62354 w 93517"/>
                <a:gd name="csY18" fmla="*/ 151419 h 183976"/>
                <a:gd name="csX19" fmla="*/ 32368 w 93517"/>
                <a:gd name="csY19" fmla="*/ 178298 h 183976"/>
                <a:gd name="csX20" fmla="*/ 15342 w 93517"/>
                <a:gd name="csY20" fmla="*/ 151941 h 183976"/>
                <a:gd name="csX21" fmla="*/ 19408 w 93517"/>
                <a:gd name="csY21" fmla="*/ 125584 h 183976"/>
                <a:gd name="csX22" fmla="*/ 24998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86" y="2933"/>
                  </a:moveTo>
                  <a:cubicBezTo>
                    <a:pt x="48886" y="2672"/>
                    <a:pt x="48886" y="63"/>
                    <a:pt x="45582" y="63"/>
                  </a:cubicBezTo>
                  <a:cubicBezTo>
                    <a:pt x="39738" y="63"/>
                    <a:pt x="21187" y="2150"/>
                    <a:pt x="14579" y="2672"/>
                  </a:cubicBezTo>
                  <a:cubicBezTo>
                    <a:pt x="12546" y="2933"/>
                    <a:pt x="9751" y="3194"/>
                    <a:pt x="9751" y="7892"/>
                  </a:cubicBezTo>
                  <a:cubicBezTo>
                    <a:pt x="9751" y="11023"/>
                    <a:pt x="12038" y="11023"/>
                    <a:pt x="15850" y="11023"/>
                  </a:cubicBezTo>
                  <a:cubicBezTo>
                    <a:pt x="28048" y="11023"/>
                    <a:pt x="28556" y="12850"/>
                    <a:pt x="28556" y="15459"/>
                  </a:cubicBezTo>
                  <a:cubicBezTo>
                    <a:pt x="28556" y="17286"/>
                    <a:pt x="26269" y="26159"/>
                    <a:pt x="24998" y="31639"/>
                  </a:cubicBezTo>
                  <a:lnTo>
                    <a:pt x="4160" y="116711"/>
                  </a:lnTo>
                  <a:cubicBezTo>
                    <a:pt x="1111" y="129759"/>
                    <a:pt x="94" y="133935"/>
                    <a:pt x="94" y="143068"/>
                  </a:cubicBezTo>
                  <a:cubicBezTo>
                    <a:pt x="94" y="167859"/>
                    <a:pt x="13563" y="184039"/>
                    <a:pt x="32368" y="184039"/>
                  </a:cubicBezTo>
                  <a:cubicBezTo>
                    <a:pt x="62354" y="184039"/>
                    <a:pt x="93612" y="145156"/>
                    <a:pt x="93612" y="107578"/>
                  </a:cubicBezTo>
                  <a:cubicBezTo>
                    <a:pt x="93612" y="83831"/>
                    <a:pt x="80143" y="65824"/>
                    <a:pt x="59813" y="65824"/>
                  </a:cubicBezTo>
                  <a:cubicBezTo>
                    <a:pt x="48124" y="65824"/>
                    <a:pt x="37705" y="73392"/>
                    <a:pt x="30081" y="81482"/>
                  </a:cubicBezTo>
                  <a:lnTo>
                    <a:pt x="48886" y="2933"/>
                  </a:lnTo>
                  <a:close/>
                  <a:moveTo>
                    <a:pt x="24998" y="101576"/>
                  </a:moveTo>
                  <a:cubicBezTo>
                    <a:pt x="26523" y="95835"/>
                    <a:pt x="26523" y="95313"/>
                    <a:pt x="28810" y="92442"/>
                  </a:cubicBezTo>
                  <a:cubicBezTo>
                    <a:pt x="41262" y="75480"/>
                    <a:pt x="52698" y="71565"/>
                    <a:pt x="59305" y="71565"/>
                  </a:cubicBezTo>
                  <a:cubicBezTo>
                    <a:pt x="68453" y="71565"/>
                    <a:pt x="75315" y="79394"/>
                    <a:pt x="75315" y="96096"/>
                  </a:cubicBezTo>
                  <a:cubicBezTo>
                    <a:pt x="75315" y="111492"/>
                    <a:pt x="66929" y="141503"/>
                    <a:pt x="62354" y="151419"/>
                  </a:cubicBezTo>
                  <a:cubicBezTo>
                    <a:pt x="53968" y="168903"/>
                    <a:pt x="42279" y="178298"/>
                    <a:pt x="32368" y="178298"/>
                  </a:cubicBezTo>
                  <a:cubicBezTo>
                    <a:pt x="23728" y="178298"/>
                    <a:pt x="15342" y="171252"/>
                    <a:pt x="15342" y="151941"/>
                  </a:cubicBezTo>
                  <a:cubicBezTo>
                    <a:pt x="15342" y="146983"/>
                    <a:pt x="15342" y="142024"/>
                    <a:pt x="19408" y="125584"/>
                  </a:cubicBezTo>
                  <a:lnTo>
                    <a:pt x="24998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F9D831C-A1FE-3BA8-6EED-26F449020B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88804" y="3415188"/>
              <a:ext cx="64750" cy="121293"/>
            </a:xfrm>
            <a:custGeom>
              <a:avLst/>
              <a:gdLst>
                <a:gd name="csX0" fmla="*/ 40301 w 64750"/>
                <a:gd name="csY0" fmla="*/ 5179 h 121293"/>
                <a:gd name="csX1" fmla="*/ 34964 w 64750"/>
                <a:gd name="csY1" fmla="*/ 64 h 121293"/>
                <a:gd name="csX2" fmla="*/ 99 w 64750"/>
                <a:gd name="csY2" fmla="*/ 11755 h 121293"/>
                <a:gd name="csX3" fmla="*/ 99 w 64750"/>
                <a:gd name="csY3" fmla="*/ 18331 h 121293"/>
                <a:gd name="csX4" fmla="*/ 25892 w 64750"/>
                <a:gd name="csY4" fmla="*/ 13217 h 121293"/>
                <a:gd name="csX5" fmla="*/ 25892 w 64750"/>
                <a:gd name="csY5" fmla="*/ 106379 h 121293"/>
                <a:gd name="csX6" fmla="*/ 8103 w 64750"/>
                <a:gd name="csY6" fmla="*/ 114782 h 121293"/>
                <a:gd name="csX7" fmla="*/ 1344 w 64750"/>
                <a:gd name="csY7" fmla="*/ 114782 h 121293"/>
                <a:gd name="csX8" fmla="*/ 1344 w 64750"/>
                <a:gd name="csY8" fmla="*/ 121358 h 121293"/>
                <a:gd name="csX9" fmla="*/ 33008 w 64750"/>
                <a:gd name="csY9" fmla="*/ 120627 h 121293"/>
                <a:gd name="csX10" fmla="*/ 64849 w 64750"/>
                <a:gd name="csY10" fmla="*/ 121358 h 121293"/>
                <a:gd name="csX11" fmla="*/ 64849 w 64750"/>
                <a:gd name="csY11" fmla="*/ 114782 h 121293"/>
                <a:gd name="csX12" fmla="*/ 58089 w 64750"/>
                <a:gd name="csY12" fmla="*/ 114782 h 121293"/>
                <a:gd name="csX13" fmla="*/ 40301 w 64750"/>
                <a:gd name="csY13" fmla="*/ 106379 h 121293"/>
                <a:gd name="csX14" fmla="*/ 40301 w 64750"/>
                <a:gd name="csY14" fmla="*/ 5179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750" h="121293">
                  <a:moveTo>
                    <a:pt x="40301" y="5179"/>
                  </a:moveTo>
                  <a:cubicBezTo>
                    <a:pt x="40301" y="247"/>
                    <a:pt x="39945" y="64"/>
                    <a:pt x="34964" y="64"/>
                  </a:cubicBezTo>
                  <a:cubicBezTo>
                    <a:pt x="23580" y="11573"/>
                    <a:pt x="7392" y="11755"/>
                    <a:pt x="99" y="11755"/>
                  </a:cubicBezTo>
                  <a:lnTo>
                    <a:pt x="99" y="18331"/>
                  </a:lnTo>
                  <a:cubicBezTo>
                    <a:pt x="4368" y="18331"/>
                    <a:pt x="16108" y="18331"/>
                    <a:pt x="25892" y="13217"/>
                  </a:cubicBezTo>
                  <a:lnTo>
                    <a:pt x="25892" y="106379"/>
                  </a:lnTo>
                  <a:cubicBezTo>
                    <a:pt x="25892" y="112407"/>
                    <a:pt x="25892" y="114782"/>
                    <a:pt x="8103" y="114782"/>
                  </a:cubicBezTo>
                  <a:lnTo>
                    <a:pt x="1344" y="114782"/>
                  </a:lnTo>
                  <a:lnTo>
                    <a:pt x="1344" y="121358"/>
                  </a:lnTo>
                  <a:cubicBezTo>
                    <a:pt x="4546" y="121175"/>
                    <a:pt x="26426" y="120627"/>
                    <a:pt x="33008" y="120627"/>
                  </a:cubicBezTo>
                  <a:cubicBezTo>
                    <a:pt x="38522" y="120627"/>
                    <a:pt x="60936" y="121175"/>
                    <a:pt x="64849" y="121358"/>
                  </a:cubicBezTo>
                  <a:lnTo>
                    <a:pt x="64849" y="114782"/>
                  </a:lnTo>
                  <a:lnTo>
                    <a:pt x="58089" y="114782"/>
                  </a:lnTo>
                  <a:cubicBezTo>
                    <a:pt x="40301" y="114782"/>
                    <a:pt x="40301" y="112407"/>
                    <a:pt x="40301" y="106379"/>
                  </a:cubicBezTo>
                  <a:lnTo>
                    <a:pt x="40301" y="5179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4E842DD-B364-1D83-258C-40B144485BB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95362" y="3316233"/>
              <a:ext cx="93517" cy="183976"/>
            </a:xfrm>
            <a:custGeom>
              <a:avLst/>
              <a:gdLst>
                <a:gd name="csX0" fmla="*/ 48895 w 93517"/>
                <a:gd name="csY0" fmla="*/ 2933 h 183976"/>
                <a:gd name="csX1" fmla="*/ 45591 w 93517"/>
                <a:gd name="csY1" fmla="*/ 63 h 183976"/>
                <a:gd name="csX2" fmla="*/ 14588 w 93517"/>
                <a:gd name="csY2" fmla="*/ 2672 h 183976"/>
                <a:gd name="csX3" fmla="*/ 9760 w 93517"/>
                <a:gd name="csY3" fmla="*/ 7892 h 183976"/>
                <a:gd name="csX4" fmla="*/ 15859 w 93517"/>
                <a:gd name="csY4" fmla="*/ 11023 h 183976"/>
                <a:gd name="csX5" fmla="*/ 28565 w 93517"/>
                <a:gd name="csY5" fmla="*/ 15459 h 183976"/>
                <a:gd name="csX6" fmla="*/ 25007 w 93517"/>
                <a:gd name="csY6" fmla="*/ 31639 h 183976"/>
                <a:gd name="csX7" fmla="*/ 4169 w 93517"/>
                <a:gd name="csY7" fmla="*/ 116711 h 183976"/>
                <a:gd name="csX8" fmla="*/ 103 w 93517"/>
                <a:gd name="csY8" fmla="*/ 143068 h 183976"/>
                <a:gd name="csX9" fmla="*/ 32377 w 93517"/>
                <a:gd name="csY9" fmla="*/ 184039 h 183976"/>
                <a:gd name="csX10" fmla="*/ 93620 w 93517"/>
                <a:gd name="csY10" fmla="*/ 107578 h 183976"/>
                <a:gd name="csX11" fmla="*/ 59822 w 93517"/>
                <a:gd name="csY11" fmla="*/ 65824 h 183976"/>
                <a:gd name="csX12" fmla="*/ 30090 w 93517"/>
                <a:gd name="csY12" fmla="*/ 81482 h 183976"/>
                <a:gd name="csX13" fmla="*/ 48895 w 93517"/>
                <a:gd name="csY13" fmla="*/ 2933 h 183976"/>
                <a:gd name="csX14" fmla="*/ 25007 w 93517"/>
                <a:gd name="csY14" fmla="*/ 101576 h 183976"/>
                <a:gd name="csX15" fmla="*/ 28819 w 93517"/>
                <a:gd name="csY15" fmla="*/ 92442 h 183976"/>
                <a:gd name="csX16" fmla="*/ 59314 w 93517"/>
                <a:gd name="csY16" fmla="*/ 71565 h 183976"/>
                <a:gd name="csX17" fmla="*/ 75324 w 93517"/>
                <a:gd name="csY17" fmla="*/ 96096 h 183976"/>
                <a:gd name="csX18" fmla="*/ 62363 w 93517"/>
                <a:gd name="csY18" fmla="*/ 151419 h 183976"/>
                <a:gd name="csX19" fmla="*/ 32377 w 93517"/>
                <a:gd name="csY19" fmla="*/ 178298 h 183976"/>
                <a:gd name="csX20" fmla="*/ 15350 w 93517"/>
                <a:gd name="csY20" fmla="*/ 151941 h 183976"/>
                <a:gd name="csX21" fmla="*/ 19416 w 93517"/>
                <a:gd name="csY21" fmla="*/ 125584 h 183976"/>
                <a:gd name="csX22" fmla="*/ 25007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895" y="2933"/>
                  </a:moveTo>
                  <a:cubicBezTo>
                    <a:pt x="48895" y="2672"/>
                    <a:pt x="48895" y="63"/>
                    <a:pt x="45591" y="63"/>
                  </a:cubicBezTo>
                  <a:cubicBezTo>
                    <a:pt x="39746" y="63"/>
                    <a:pt x="21195" y="2150"/>
                    <a:pt x="14588" y="2672"/>
                  </a:cubicBezTo>
                  <a:cubicBezTo>
                    <a:pt x="12555" y="2933"/>
                    <a:pt x="9760" y="3194"/>
                    <a:pt x="9760" y="7892"/>
                  </a:cubicBezTo>
                  <a:cubicBezTo>
                    <a:pt x="9760" y="11023"/>
                    <a:pt x="12047" y="11023"/>
                    <a:pt x="15859" y="11023"/>
                  </a:cubicBezTo>
                  <a:cubicBezTo>
                    <a:pt x="28057" y="11023"/>
                    <a:pt x="28565" y="12850"/>
                    <a:pt x="28565" y="15459"/>
                  </a:cubicBezTo>
                  <a:cubicBezTo>
                    <a:pt x="28565" y="17286"/>
                    <a:pt x="26278" y="26159"/>
                    <a:pt x="25007" y="31639"/>
                  </a:cubicBezTo>
                  <a:lnTo>
                    <a:pt x="4169" y="116711"/>
                  </a:lnTo>
                  <a:cubicBezTo>
                    <a:pt x="1120" y="129759"/>
                    <a:pt x="103" y="133935"/>
                    <a:pt x="103" y="143068"/>
                  </a:cubicBezTo>
                  <a:cubicBezTo>
                    <a:pt x="103" y="167859"/>
                    <a:pt x="13572" y="184039"/>
                    <a:pt x="32377" y="184039"/>
                  </a:cubicBezTo>
                  <a:cubicBezTo>
                    <a:pt x="62363" y="184039"/>
                    <a:pt x="93620" y="145156"/>
                    <a:pt x="93620" y="107578"/>
                  </a:cubicBezTo>
                  <a:cubicBezTo>
                    <a:pt x="93620" y="83831"/>
                    <a:pt x="80152" y="65824"/>
                    <a:pt x="59822" y="65824"/>
                  </a:cubicBezTo>
                  <a:cubicBezTo>
                    <a:pt x="48132" y="65824"/>
                    <a:pt x="37713" y="73392"/>
                    <a:pt x="30090" y="81482"/>
                  </a:cubicBezTo>
                  <a:lnTo>
                    <a:pt x="48895" y="2933"/>
                  </a:lnTo>
                  <a:close/>
                  <a:moveTo>
                    <a:pt x="25007" y="101576"/>
                  </a:moveTo>
                  <a:cubicBezTo>
                    <a:pt x="26532" y="95835"/>
                    <a:pt x="26532" y="95313"/>
                    <a:pt x="28819" y="92442"/>
                  </a:cubicBezTo>
                  <a:cubicBezTo>
                    <a:pt x="41271" y="75480"/>
                    <a:pt x="52707" y="71565"/>
                    <a:pt x="59314" y="71565"/>
                  </a:cubicBezTo>
                  <a:cubicBezTo>
                    <a:pt x="68462" y="71565"/>
                    <a:pt x="75324" y="79394"/>
                    <a:pt x="75324" y="96096"/>
                  </a:cubicBezTo>
                  <a:cubicBezTo>
                    <a:pt x="75324" y="111492"/>
                    <a:pt x="66937" y="141503"/>
                    <a:pt x="62363" y="151419"/>
                  </a:cubicBezTo>
                  <a:cubicBezTo>
                    <a:pt x="53977" y="168903"/>
                    <a:pt x="42287" y="178298"/>
                    <a:pt x="32377" y="178298"/>
                  </a:cubicBezTo>
                  <a:cubicBezTo>
                    <a:pt x="23736" y="178298"/>
                    <a:pt x="15350" y="171252"/>
                    <a:pt x="15350" y="151941"/>
                  </a:cubicBezTo>
                  <a:cubicBezTo>
                    <a:pt x="15350" y="146983"/>
                    <a:pt x="15350" y="142024"/>
                    <a:pt x="19416" y="125584"/>
                  </a:cubicBezTo>
                  <a:lnTo>
                    <a:pt x="25007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B2F2E5E-B7A2-118D-AC67-FF7AFDBF297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03686" y="3415188"/>
              <a:ext cx="78625" cy="121293"/>
            </a:xfrm>
            <a:custGeom>
              <a:avLst/>
              <a:gdLst>
                <a:gd name="csX0" fmla="*/ 78733 w 78625"/>
                <a:gd name="csY0" fmla="*/ 88112 h 121293"/>
                <a:gd name="csX1" fmla="*/ 72685 w 78625"/>
                <a:gd name="csY1" fmla="*/ 88112 h 121293"/>
                <a:gd name="csX2" fmla="*/ 68060 w 78625"/>
                <a:gd name="csY2" fmla="*/ 104735 h 121293"/>
                <a:gd name="csX3" fmla="*/ 50449 w 78625"/>
                <a:gd name="csY3" fmla="*/ 105831 h 121293"/>
                <a:gd name="csX4" fmla="*/ 17718 w 78625"/>
                <a:gd name="csY4" fmla="*/ 105831 h 121293"/>
                <a:gd name="csX5" fmla="*/ 53295 w 78625"/>
                <a:gd name="csY5" fmla="*/ 75142 h 121293"/>
                <a:gd name="csX6" fmla="*/ 78733 w 78625"/>
                <a:gd name="csY6" fmla="*/ 35685 h 121293"/>
                <a:gd name="csX7" fmla="*/ 37108 w 78625"/>
                <a:gd name="csY7" fmla="*/ 64 h 121293"/>
                <a:gd name="csX8" fmla="*/ 107 w 78625"/>
                <a:gd name="csY8" fmla="*/ 32762 h 121293"/>
                <a:gd name="csX9" fmla="*/ 9535 w 78625"/>
                <a:gd name="csY9" fmla="*/ 42992 h 121293"/>
                <a:gd name="csX10" fmla="*/ 18963 w 78625"/>
                <a:gd name="csY10" fmla="*/ 33310 h 121293"/>
                <a:gd name="csX11" fmla="*/ 8468 w 78625"/>
                <a:gd name="csY11" fmla="*/ 23629 h 121293"/>
                <a:gd name="csX12" fmla="*/ 34439 w 78625"/>
                <a:gd name="csY12" fmla="*/ 6640 h 121293"/>
                <a:gd name="csX13" fmla="*/ 61478 w 78625"/>
                <a:gd name="csY13" fmla="*/ 35685 h 121293"/>
                <a:gd name="csX14" fmla="*/ 44757 w 78625"/>
                <a:gd name="csY14" fmla="*/ 70758 h 121293"/>
                <a:gd name="csX15" fmla="*/ 1886 w 78625"/>
                <a:gd name="csY15" fmla="*/ 114234 h 121293"/>
                <a:gd name="csX16" fmla="*/ 107 w 78625"/>
                <a:gd name="csY16" fmla="*/ 121358 h 121293"/>
                <a:gd name="csX17" fmla="*/ 73396 w 78625"/>
                <a:gd name="csY17" fmla="*/ 121358 h 121293"/>
                <a:gd name="csX18" fmla="*/ 78733 w 78625"/>
                <a:gd name="csY18" fmla="*/ 88112 h 1212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25" h="121293">
                  <a:moveTo>
                    <a:pt x="78733" y="88112"/>
                  </a:moveTo>
                  <a:lnTo>
                    <a:pt x="72685" y="88112"/>
                  </a:lnTo>
                  <a:cubicBezTo>
                    <a:pt x="72151" y="92131"/>
                    <a:pt x="70372" y="102908"/>
                    <a:pt x="68060" y="104735"/>
                  </a:cubicBezTo>
                  <a:cubicBezTo>
                    <a:pt x="66637" y="105831"/>
                    <a:pt x="52940" y="105831"/>
                    <a:pt x="50449" y="105831"/>
                  </a:cubicBezTo>
                  <a:lnTo>
                    <a:pt x="17718" y="105831"/>
                  </a:lnTo>
                  <a:cubicBezTo>
                    <a:pt x="36396" y="88842"/>
                    <a:pt x="42622" y="83728"/>
                    <a:pt x="53295" y="75142"/>
                  </a:cubicBezTo>
                  <a:cubicBezTo>
                    <a:pt x="66459" y="64365"/>
                    <a:pt x="78733" y="53039"/>
                    <a:pt x="78733" y="35685"/>
                  </a:cubicBezTo>
                  <a:cubicBezTo>
                    <a:pt x="78733" y="13582"/>
                    <a:pt x="59877" y="64"/>
                    <a:pt x="37108" y="64"/>
                  </a:cubicBezTo>
                  <a:cubicBezTo>
                    <a:pt x="15050" y="64"/>
                    <a:pt x="107" y="15957"/>
                    <a:pt x="107" y="32762"/>
                  </a:cubicBezTo>
                  <a:cubicBezTo>
                    <a:pt x="107" y="42079"/>
                    <a:pt x="7756" y="42992"/>
                    <a:pt x="9535" y="42992"/>
                  </a:cubicBezTo>
                  <a:cubicBezTo>
                    <a:pt x="13805" y="42992"/>
                    <a:pt x="18963" y="39887"/>
                    <a:pt x="18963" y="33310"/>
                  </a:cubicBezTo>
                  <a:cubicBezTo>
                    <a:pt x="18963" y="30022"/>
                    <a:pt x="17718" y="23629"/>
                    <a:pt x="8468" y="23629"/>
                  </a:cubicBezTo>
                  <a:cubicBezTo>
                    <a:pt x="13982" y="10659"/>
                    <a:pt x="26079" y="6640"/>
                    <a:pt x="34439" y="6640"/>
                  </a:cubicBezTo>
                  <a:cubicBezTo>
                    <a:pt x="52228" y="6640"/>
                    <a:pt x="61478" y="20889"/>
                    <a:pt x="61478" y="35685"/>
                  </a:cubicBezTo>
                  <a:cubicBezTo>
                    <a:pt x="61478" y="51578"/>
                    <a:pt x="50449" y="64182"/>
                    <a:pt x="44757" y="70758"/>
                  </a:cubicBezTo>
                  <a:lnTo>
                    <a:pt x="1886" y="114234"/>
                  </a:lnTo>
                  <a:cubicBezTo>
                    <a:pt x="107" y="115878"/>
                    <a:pt x="107" y="116243"/>
                    <a:pt x="107" y="121358"/>
                  </a:cubicBezTo>
                  <a:lnTo>
                    <a:pt x="73396" y="121358"/>
                  </a:lnTo>
                  <a:lnTo>
                    <a:pt x="78733" y="88112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0A5CB7-6C2F-68E9-4839-76162BDAFA1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70690" y="3418268"/>
              <a:ext cx="26937" cy="27661"/>
            </a:xfrm>
            <a:custGeom>
              <a:avLst/>
              <a:gdLst>
                <a:gd name="csX0" fmla="*/ 27050 w 26937"/>
                <a:gd name="csY0" fmla="*/ 13894 h 27661"/>
                <a:gd name="csX1" fmla="*/ 13582 w 26937"/>
                <a:gd name="csY1" fmla="*/ 63 h 27661"/>
                <a:gd name="csX2" fmla="*/ 113 w 26937"/>
                <a:gd name="csY2" fmla="*/ 13894 h 27661"/>
                <a:gd name="csX3" fmla="*/ 13582 w 26937"/>
                <a:gd name="csY3" fmla="*/ 27724 h 27661"/>
                <a:gd name="csX4" fmla="*/ 27050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0" y="13894"/>
                  </a:moveTo>
                  <a:cubicBezTo>
                    <a:pt x="27050" y="6326"/>
                    <a:pt x="20952" y="63"/>
                    <a:pt x="13582" y="63"/>
                  </a:cubicBezTo>
                  <a:cubicBezTo>
                    <a:pt x="6212" y="63"/>
                    <a:pt x="113" y="6326"/>
                    <a:pt x="113" y="13894"/>
                  </a:cubicBezTo>
                  <a:cubicBezTo>
                    <a:pt x="113" y="21461"/>
                    <a:pt x="6212" y="27724"/>
                    <a:pt x="13582" y="27724"/>
                  </a:cubicBezTo>
                  <a:cubicBezTo>
                    <a:pt x="20952" y="27724"/>
                    <a:pt x="27050" y="21461"/>
                    <a:pt x="27050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186E03E-992B-1415-0779-7AD8FA42DCE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83633" y="3418268"/>
              <a:ext cx="26937" cy="27661"/>
            </a:xfrm>
            <a:custGeom>
              <a:avLst/>
              <a:gdLst>
                <a:gd name="csX0" fmla="*/ 27055 w 26937"/>
                <a:gd name="csY0" fmla="*/ 13894 h 27661"/>
                <a:gd name="csX1" fmla="*/ 13586 w 26937"/>
                <a:gd name="csY1" fmla="*/ 63 h 27661"/>
                <a:gd name="csX2" fmla="*/ 118 w 26937"/>
                <a:gd name="csY2" fmla="*/ 13894 h 27661"/>
                <a:gd name="csX3" fmla="*/ 13586 w 26937"/>
                <a:gd name="csY3" fmla="*/ 27724 h 27661"/>
                <a:gd name="csX4" fmla="*/ 27055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5" y="13894"/>
                  </a:moveTo>
                  <a:cubicBezTo>
                    <a:pt x="27055" y="6326"/>
                    <a:pt x="20956" y="63"/>
                    <a:pt x="13586" y="63"/>
                  </a:cubicBezTo>
                  <a:cubicBezTo>
                    <a:pt x="6217" y="63"/>
                    <a:pt x="118" y="6326"/>
                    <a:pt x="118" y="13894"/>
                  </a:cubicBezTo>
                  <a:cubicBezTo>
                    <a:pt x="118" y="21461"/>
                    <a:pt x="6217" y="27724"/>
                    <a:pt x="13586" y="27724"/>
                  </a:cubicBezTo>
                  <a:cubicBezTo>
                    <a:pt x="20956" y="27724"/>
                    <a:pt x="27055" y="21461"/>
                    <a:pt x="27055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4235C3-3DE6-A4D7-269B-22E45304FD1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96575" y="3418268"/>
              <a:ext cx="26937" cy="27661"/>
            </a:xfrm>
            <a:custGeom>
              <a:avLst/>
              <a:gdLst>
                <a:gd name="csX0" fmla="*/ 27059 w 26937"/>
                <a:gd name="csY0" fmla="*/ 13894 h 27661"/>
                <a:gd name="csX1" fmla="*/ 13591 w 26937"/>
                <a:gd name="csY1" fmla="*/ 63 h 27661"/>
                <a:gd name="csX2" fmla="*/ 122 w 26937"/>
                <a:gd name="csY2" fmla="*/ 13894 h 27661"/>
                <a:gd name="csX3" fmla="*/ 13591 w 26937"/>
                <a:gd name="csY3" fmla="*/ 27724 h 27661"/>
                <a:gd name="csX4" fmla="*/ 27059 w 26937"/>
                <a:gd name="csY4" fmla="*/ 13894 h 27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937" h="27661">
                  <a:moveTo>
                    <a:pt x="27059" y="13894"/>
                  </a:moveTo>
                  <a:cubicBezTo>
                    <a:pt x="27059" y="6326"/>
                    <a:pt x="20960" y="63"/>
                    <a:pt x="13591" y="63"/>
                  </a:cubicBezTo>
                  <a:cubicBezTo>
                    <a:pt x="6221" y="63"/>
                    <a:pt x="122" y="6326"/>
                    <a:pt x="122" y="13894"/>
                  </a:cubicBezTo>
                  <a:cubicBezTo>
                    <a:pt x="122" y="21461"/>
                    <a:pt x="6221" y="27724"/>
                    <a:pt x="13591" y="27724"/>
                  </a:cubicBezTo>
                  <a:cubicBezTo>
                    <a:pt x="20960" y="27724"/>
                    <a:pt x="27059" y="21461"/>
                    <a:pt x="27059" y="13894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C82C36-A8EE-968E-023F-D6855DECB70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099607" y="3316233"/>
              <a:ext cx="93517" cy="183976"/>
            </a:xfrm>
            <a:custGeom>
              <a:avLst/>
              <a:gdLst>
                <a:gd name="csX0" fmla="*/ 48918 w 93517"/>
                <a:gd name="csY0" fmla="*/ 2933 h 183976"/>
                <a:gd name="csX1" fmla="*/ 45615 w 93517"/>
                <a:gd name="csY1" fmla="*/ 63 h 183976"/>
                <a:gd name="csX2" fmla="*/ 14612 w 93517"/>
                <a:gd name="csY2" fmla="*/ 2672 h 183976"/>
                <a:gd name="csX3" fmla="*/ 9783 w 93517"/>
                <a:gd name="csY3" fmla="*/ 7892 h 183976"/>
                <a:gd name="csX4" fmla="*/ 15882 w 93517"/>
                <a:gd name="csY4" fmla="*/ 11023 h 183976"/>
                <a:gd name="csX5" fmla="*/ 28589 w 93517"/>
                <a:gd name="csY5" fmla="*/ 15459 h 183976"/>
                <a:gd name="csX6" fmla="*/ 25031 w 93517"/>
                <a:gd name="csY6" fmla="*/ 31639 h 183976"/>
                <a:gd name="csX7" fmla="*/ 4193 w 93517"/>
                <a:gd name="csY7" fmla="*/ 116711 h 183976"/>
                <a:gd name="csX8" fmla="*/ 127 w 93517"/>
                <a:gd name="csY8" fmla="*/ 143068 h 183976"/>
                <a:gd name="csX9" fmla="*/ 32400 w 93517"/>
                <a:gd name="csY9" fmla="*/ 184039 h 183976"/>
                <a:gd name="csX10" fmla="*/ 93644 w 93517"/>
                <a:gd name="csY10" fmla="*/ 107578 h 183976"/>
                <a:gd name="csX11" fmla="*/ 59846 w 93517"/>
                <a:gd name="csY11" fmla="*/ 65824 h 183976"/>
                <a:gd name="csX12" fmla="*/ 30113 w 93517"/>
                <a:gd name="csY12" fmla="*/ 81482 h 183976"/>
                <a:gd name="csX13" fmla="*/ 48918 w 93517"/>
                <a:gd name="csY13" fmla="*/ 2933 h 183976"/>
                <a:gd name="csX14" fmla="*/ 25031 w 93517"/>
                <a:gd name="csY14" fmla="*/ 101576 h 183976"/>
                <a:gd name="csX15" fmla="*/ 28843 w 93517"/>
                <a:gd name="csY15" fmla="*/ 92442 h 183976"/>
                <a:gd name="csX16" fmla="*/ 59337 w 93517"/>
                <a:gd name="csY16" fmla="*/ 71565 h 183976"/>
                <a:gd name="csX17" fmla="*/ 75347 w 93517"/>
                <a:gd name="csY17" fmla="*/ 96096 h 183976"/>
                <a:gd name="csX18" fmla="*/ 62387 w 93517"/>
                <a:gd name="csY18" fmla="*/ 151419 h 183976"/>
                <a:gd name="csX19" fmla="*/ 32400 w 93517"/>
                <a:gd name="csY19" fmla="*/ 178298 h 183976"/>
                <a:gd name="csX20" fmla="*/ 15374 w 93517"/>
                <a:gd name="csY20" fmla="*/ 151941 h 183976"/>
                <a:gd name="csX21" fmla="*/ 19440 w 93517"/>
                <a:gd name="csY21" fmla="*/ 125584 h 183976"/>
                <a:gd name="csX22" fmla="*/ 25031 w 93517"/>
                <a:gd name="csY22" fmla="*/ 101576 h 1839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93517" h="183976">
                  <a:moveTo>
                    <a:pt x="48918" y="2933"/>
                  </a:moveTo>
                  <a:cubicBezTo>
                    <a:pt x="48918" y="2672"/>
                    <a:pt x="48918" y="63"/>
                    <a:pt x="45615" y="63"/>
                  </a:cubicBezTo>
                  <a:cubicBezTo>
                    <a:pt x="39770" y="63"/>
                    <a:pt x="21219" y="2150"/>
                    <a:pt x="14612" y="2672"/>
                  </a:cubicBezTo>
                  <a:cubicBezTo>
                    <a:pt x="12579" y="2933"/>
                    <a:pt x="9783" y="3194"/>
                    <a:pt x="9783" y="7892"/>
                  </a:cubicBezTo>
                  <a:cubicBezTo>
                    <a:pt x="9783" y="11023"/>
                    <a:pt x="12070" y="11023"/>
                    <a:pt x="15882" y="11023"/>
                  </a:cubicBezTo>
                  <a:cubicBezTo>
                    <a:pt x="28080" y="11023"/>
                    <a:pt x="28589" y="12850"/>
                    <a:pt x="28589" y="15459"/>
                  </a:cubicBezTo>
                  <a:cubicBezTo>
                    <a:pt x="28589" y="17286"/>
                    <a:pt x="26301" y="26159"/>
                    <a:pt x="25031" y="31639"/>
                  </a:cubicBezTo>
                  <a:lnTo>
                    <a:pt x="4193" y="116711"/>
                  </a:lnTo>
                  <a:cubicBezTo>
                    <a:pt x="1143" y="129759"/>
                    <a:pt x="127" y="133935"/>
                    <a:pt x="127" y="143068"/>
                  </a:cubicBezTo>
                  <a:cubicBezTo>
                    <a:pt x="127" y="167859"/>
                    <a:pt x="13595" y="184039"/>
                    <a:pt x="32400" y="184039"/>
                  </a:cubicBezTo>
                  <a:cubicBezTo>
                    <a:pt x="62387" y="184039"/>
                    <a:pt x="93644" y="145156"/>
                    <a:pt x="93644" y="107578"/>
                  </a:cubicBezTo>
                  <a:cubicBezTo>
                    <a:pt x="93644" y="83831"/>
                    <a:pt x="80176" y="65824"/>
                    <a:pt x="59846" y="65824"/>
                  </a:cubicBezTo>
                  <a:cubicBezTo>
                    <a:pt x="48156" y="65824"/>
                    <a:pt x="37737" y="73392"/>
                    <a:pt x="30113" y="81482"/>
                  </a:cubicBezTo>
                  <a:lnTo>
                    <a:pt x="48918" y="2933"/>
                  </a:lnTo>
                  <a:close/>
                  <a:moveTo>
                    <a:pt x="25031" y="101576"/>
                  </a:moveTo>
                  <a:cubicBezTo>
                    <a:pt x="26556" y="95835"/>
                    <a:pt x="26556" y="95313"/>
                    <a:pt x="28843" y="92442"/>
                  </a:cubicBezTo>
                  <a:cubicBezTo>
                    <a:pt x="41295" y="75480"/>
                    <a:pt x="52730" y="71565"/>
                    <a:pt x="59337" y="71565"/>
                  </a:cubicBezTo>
                  <a:cubicBezTo>
                    <a:pt x="68486" y="71565"/>
                    <a:pt x="75347" y="79394"/>
                    <a:pt x="75347" y="96096"/>
                  </a:cubicBezTo>
                  <a:cubicBezTo>
                    <a:pt x="75347" y="111492"/>
                    <a:pt x="66961" y="141503"/>
                    <a:pt x="62387" y="151419"/>
                  </a:cubicBezTo>
                  <a:cubicBezTo>
                    <a:pt x="54001" y="168903"/>
                    <a:pt x="42311" y="178298"/>
                    <a:pt x="32400" y="178298"/>
                  </a:cubicBezTo>
                  <a:cubicBezTo>
                    <a:pt x="23760" y="178298"/>
                    <a:pt x="15374" y="171252"/>
                    <a:pt x="15374" y="151941"/>
                  </a:cubicBezTo>
                  <a:cubicBezTo>
                    <a:pt x="15374" y="146983"/>
                    <a:pt x="15374" y="142024"/>
                    <a:pt x="19440" y="125584"/>
                  </a:cubicBezTo>
                  <a:lnTo>
                    <a:pt x="25031" y="101576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0CB1A77-A9E0-409C-5399-4AA07C1624F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05086" y="3455924"/>
              <a:ext cx="108688" cy="82384"/>
            </a:xfrm>
            <a:custGeom>
              <a:avLst/>
              <a:gdLst>
                <a:gd name="csX0" fmla="*/ 13472 w 108688"/>
                <a:gd name="csY0" fmla="*/ 69114 h 82384"/>
                <a:gd name="csX1" fmla="*/ 11694 w 108688"/>
                <a:gd name="csY1" fmla="*/ 76604 h 82384"/>
                <a:gd name="csX2" fmla="*/ 17742 w 108688"/>
                <a:gd name="csY2" fmla="*/ 82449 h 82384"/>
                <a:gd name="csX3" fmla="*/ 24679 w 108688"/>
                <a:gd name="csY3" fmla="*/ 78430 h 82384"/>
                <a:gd name="csX4" fmla="*/ 27881 w 108688"/>
                <a:gd name="csY4" fmla="*/ 67105 h 82384"/>
                <a:gd name="csX5" fmla="*/ 31795 w 108688"/>
                <a:gd name="csY5" fmla="*/ 50664 h 82384"/>
                <a:gd name="csX6" fmla="*/ 34819 w 108688"/>
                <a:gd name="csY6" fmla="*/ 38425 h 82384"/>
                <a:gd name="csX7" fmla="*/ 42290 w 108688"/>
                <a:gd name="csY7" fmla="*/ 21985 h 82384"/>
                <a:gd name="csX8" fmla="*/ 68973 w 108688"/>
                <a:gd name="csY8" fmla="*/ 5179 h 82384"/>
                <a:gd name="csX9" fmla="*/ 79468 w 108688"/>
                <a:gd name="csY9" fmla="*/ 17966 h 82384"/>
                <a:gd name="csX10" fmla="*/ 68973 w 108688"/>
                <a:gd name="csY10" fmla="*/ 56875 h 82384"/>
                <a:gd name="csX11" fmla="*/ 66305 w 108688"/>
                <a:gd name="csY11" fmla="*/ 66739 h 82384"/>
                <a:gd name="csX12" fmla="*/ 83204 w 108688"/>
                <a:gd name="csY12" fmla="*/ 82449 h 82384"/>
                <a:gd name="csX13" fmla="*/ 108820 w 108688"/>
                <a:gd name="csY13" fmla="*/ 54500 h 82384"/>
                <a:gd name="csX14" fmla="*/ 105973 w 108688"/>
                <a:gd name="csY14" fmla="*/ 52126 h 82384"/>
                <a:gd name="csX15" fmla="*/ 102593 w 108688"/>
                <a:gd name="csY15" fmla="*/ 55231 h 82384"/>
                <a:gd name="csX16" fmla="*/ 83738 w 108688"/>
                <a:gd name="csY16" fmla="*/ 77334 h 82384"/>
                <a:gd name="csX17" fmla="*/ 79290 w 108688"/>
                <a:gd name="csY17" fmla="*/ 70941 h 82384"/>
                <a:gd name="csX18" fmla="*/ 83382 w 108688"/>
                <a:gd name="csY18" fmla="*/ 56144 h 82384"/>
                <a:gd name="csX19" fmla="*/ 92810 w 108688"/>
                <a:gd name="csY19" fmla="*/ 20889 h 82384"/>
                <a:gd name="csX20" fmla="*/ 69685 w 108688"/>
                <a:gd name="csY20" fmla="*/ 64 h 82384"/>
                <a:gd name="csX21" fmla="*/ 39622 w 108688"/>
                <a:gd name="csY21" fmla="*/ 16687 h 82384"/>
                <a:gd name="csX22" fmla="*/ 20588 w 108688"/>
                <a:gd name="csY22" fmla="*/ 64 h 82384"/>
                <a:gd name="csX23" fmla="*/ 6535 w 108688"/>
                <a:gd name="csY23" fmla="*/ 9929 h 82384"/>
                <a:gd name="csX24" fmla="*/ 131 w 108688"/>
                <a:gd name="csY24" fmla="*/ 28013 h 82384"/>
                <a:gd name="csX25" fmla="*/ 3155 w 108688"/>
                <a:gd name="csY25" fmla="*/ 30388 h 82384"/>
                <a:gd name="csX26" fmla="*/ 7069 w 108688"/>
                <a:gd name="csY26" fmla="*/ 24908 h 82384"/>
                <a:gd name="csX27" fmla="*/ 20054 w 108688"/>
                <a:gd name="csY27" fmla="*/ 5179 h 82384"/>
                <a:gd name="csX28" fmla="*/ 25924 w 108688"/>
                <a:gd name="csY28" fmla="*/ 14130 h 82384"/>
                <a:gd name="csX29" fmla="*/ 23078 w 108688"/>
                <a:gd name="csY29" fmla="*/ 29292 h 82384"/>
                <a:gd name="csX30" fmla="*/ 19165 w 108688"/>
                <a:gd name="csY30" fmla="*/ 45732 h 82384"/>
                <a:gd name="csX31" fmla="*/ 13472 w 108688"/>
                <a:gd name="csY31" fmla="*/ 69114 h 823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108688" h="82384">
                  <a:moveTo>
                    <a:pt x="13472" y="69114"/>
                  </a:moveTo>
                  <a:cubicBezTo>
                    <a:pt x="12761" y="71489"/>
                    <a:pt x="11694" y="76056"/>
                    <a:pt x="11694" y="76604"/>
                  </a:cubicBezTo>
                  <a:cubicBezTo>
                    <a:pt x="11694" y="80622"/>
                    <a:pt x="14896" y="82449"/>
                    <a:pt x="17742" y="82449"/>
                  </a:cubicBezTo>
                  <a:cubicBezTo>
                    <a:pt x="20944" y="82449"/>
                    <a:pt x="23790" y="80074"/>
                    <a:pt x="24679" y="78430"/>
                  </a:cubicBezTo>
                  <a:cubicBezTo>
                    <a:pt x="25569" y="76786"/>
                    <a:pt x="26992" y="70941"/>
                    <a:pt x="27881" y="67105"/>
                  </a:cubicBezTo>
                  <a:cubicBezTo>
                    <a:pt x="28771" y="63634"/>
                    <a:pt x="30727" y="55231"/>
                    <a:pt x="31795" y="50664"/>
                  </a:cubicBezTo>
                  <a:cubicBezTo>
                    <a:pt x="32862" y="46645"/>
                    <a:pt x="33929" y="42627"/>
                    <a:pt x="34819" y="38425"/>
                  </a:cubicBezTo>
                  <a:cubicBezTo>
                    <a:pt x="36776" y="30936"/>
                    <a:pt x="37131" y="29474"/>
                    <a:pt x="42290" y="21985"/>
                  </a:cubicBezTo>
                  <a:cubicBezTo>
                    <a:pt x="47271" y="14678"/>
                    <a:pt x="55632" y="5179"/>
                    <a:pt x="68973" y="5179"/>
                  </a:cubicBezTo>
                  <a:cubicBezTo>
                    <a:pt x="79290" y="5179"/>
                    <a:pt x="79468" y="14495"/>
                    <a:pt x="79468" y="17966"/>
                  </a:cubicBezTo>
                  <a:cubicBezTo>
                    <a:pt x="79468" y="28926"/>
                    <a:pt x="71819" y="49203"/>
                    <a:pt x="68973" y="56875"/>
                  </a:cubicBezTo>
                  <a:cubicBezTo>
                    <a:pt x="67016" y="61990"/>
                    <a:pt x="66305" y="63634"/>
                    <a:pt x="66305" y="66739"/>
                  </a:cubicBezTo>
                  <a:cubicBezTo>
                    <a:pt x="66305" y="76421"/>
                    <a:pt x="74132" y="82449"/>
                    <a:pt x="83204" y="82449"/>
                  </a:cubicBezTo>
                  <a:cubicBezTo>
                    <a:pt x="100993" y="82449"/>
                    <a:pt x="108820" y="57240"/>
                    <a:pt x="108820" y="54500"/>
                  </a:cubicBezTo>
                  <a:cubicBezTo>
                    <a:pt x="108820" y="52126"/>
                    <a:pt x="106507" y="52126"/>
                    <a:pt x="105973" y="52126"/>
                  </a:cubicBezTo>
                  <a:cubicBezTo>
                    <a:pt x="103483" y="52126"/>
                    <a:pt x="103305" y="53222"/>
                    <a:pt x="102593" y="55231"/>
                  </a:cubicBezTo>
                  <a:cubicBezTo>
                    <a:pt x="98502" y="69845"/>
                    <a:pt x="90853" y="77334"/>
                    <a:pt x="83738" y="77334"/>
                  </a:cubicBezTo>
                  <a:cubicBezTo>
                    <a:pt x="80002" y="77334"/>
                    <a:pt x="79290" y="74777"/>
                    <a:pt x="79290" y="70941"/>
                  </a:cubicBezTo>
                  <a:cubicBezTo>
                    <a:pt x="79290" y="66739"/>
                    <a:pt x="80180" y="64365"/>
                    <a:pt x="83382" y="56144"/>
                  </a:cubicBezTo>
                  <a:cubicBezTo>
                    <a:pt x="85516" y="50482"/>
                    <a:pt x="92810" y="31118"/>
                    <a:pt x="92810" y="20889"/>
                  </a:cubicBezTo>
                  <a:cubicBezTo>
                    <a:pt x="92810" y="3170"/>
                    <a:pt x="79112" y="64"/>
                    <a:pt x="69685" y="64"/>
                  </a:cubicBezTo>
                  <a:cubicBezTo>
                    <a:pt x="54920" y="64"/>
                    <a:pt x="44958" y="9380"/>
                    <a:pt x="39622" y="16687"/>
                  </a:cubicBezTo>
                  <a:cubicBezTo>
                    <a:pt x="38377" y="4083"/>
                    <a:pt x="27881" y="64"/>
                    <a:pt x="20588" y="64"/>
                  </a:cubicBezTo>
                  <a:cubicBezTo>
                    <a:pt x="12939" y="64"/>
                    <a:pt x="8847" y="5727"/>
                    <a:pt x="6535" y="9929"/>
                  </a:cubicBezTo>
                  <a:cubicBezTo>
                    <a:pt x="2621" y="16687"/>
                    <a:pt x="131" y="27100"/>
                    <a:pt x="131" y="28013"/>
                  </a:cubicBezTo>
                  <a:cubicBezTo>
                    <a:pt x="131" y="30388"/>
                    <a:pt x="2621" y="30388"/>
                    <a:pt x="3155" y="30388"/>
                  </a:cubicBezTo>
                  <a:cubicBezTo>
                    <a:pt x="5645" y="30388"/>
                    <a:pt x="5823" y="29840"/>
                    <a:pt x="7069" y="24908"/>
                  </a:cubicBezTo>
                  <a:cubicBezTo>
                    <a:pt x="9737" y="14130"/>
                    <a:pt x="13117" y="5179"/>
                    <a:pt x="20054" y="5179"/>
                  </a:cubicBezTo>
                  <a:cubicBezTo>
                    <a:pt x="24679" y="5179"/>
                    <a:pt x="25924" y="9198"/>
                    <a:pt x="25924" y="14130"/>
                  </a:cubicBezTo>
                  <a:cubicBezTo>
                    <a:pt x="25924" y="17601"/>
                    <a:pt x="24324" y="24360"/>
                    <a:pt x="23078" y="29292"/>
                  </a:cubicBezTo>
                  <a:cubicBezTo>
                    <a:pt x="21833" y="34224"/>
                    <a:pt x="20054" y="41713"/>
                    <a:pt x="19165" y="45732"/>
                  </a:cubicBezTo>
                  <a:lnTo>
                    <a:pt x="13472" y="6911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BFD222E-CFD9-B420-5647-62C19BA95E80}"/>
              </a:ext>
            </a:extLst>
          </p:cNvPr>
          <p:cNvSpPr txBox="1"/>
          <p:nvPr/>
        </p:nvSpPr>
        <p:spPr>
          <a:xfrm>
            <a:off x="1614001" y="4175475"/>
            <a:ext cx="562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Reduces to the previous single Adv case</a:t>
            </a:r>
          </a:p>
        </p:txBody>
      </p:sp>
    </p:spTree>
    <p:extLst>
      <p:ext uri="{BB962C8B-B14F-4D97-AF65-F5344CB8AC3E}">
        <p14:creationId xmlns:p14="http://schemas.microsoft.com/office/powerpoint/2010/main" val="328156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5B58D-A18F-3AD3-77AF-371F4B3E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F14E-F82A-2D86-10DE-ACB756A7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MPC: Definition (3/3)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CC63C-D7E3-AC5E-5CB9-31208F2E4A5F}"/>
              </a:ext>
            </a:extLst>
          </p:cNvPr>
          <p:cNvSpPr/>
          <p:nvPr/>
        </p:nvSpPr>
        <p:spPr>
          <a:xfrm>
            <a:off x="402493" y="4706606"/>
            <a:ext cx="1470551" cy="1126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6A5F47-840F-2B4A-BAB0-CD40D7B04CC4}"/>
              </a:ext>
            </a:extLst>
          </p:cNvPr>
          <p:cNvSpPr/>
          <p:nvPr/>
        </p:nvSpPr>
        <p:spPr>
          <a:xfrm>
            <a:off x="402493" y="2069528"/>
            <a:ext cx="5555030" cy="8789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92AAB2-43D6-EB4D-F973-40DF2D8EBC1C}"/>
              </a:ext>
            </a:extLst>
          </p:cNvPr>
          <p:cNvCxnSpPr>
            <a:cxnSpLocks/>
          </p:cNvCxnSpPr>
          <p:nvPr/>
        </p:nvCxnSpPr>
        <p:spPr>
          <a:xfrm flipV="1">
            <a:off x="1933892" y="3077560"/>
            <a:ext cx="665227" cy="108050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1C8124-CA69-1462-B766-5D7FD046BD5D}"/>
              </a:ext>
            </a:extLst>
          </p:cNvPr>
          <p:cNvCxnSpPr>
            <a:cxnSpLocks/>
          </p:cNvCxnSpPr>
          <p:nvPr/>
        </p:nvCxnSpPr>
        <p:spPr>
          <a:xfrm flipH="1" flipV="1">
            <a:off x="4168283" y="3164216"/>
            <a:ext cx="666449" cy="110033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CC3E96-36CD-90DD-422C-45671B7410E6}"/>
              </a:ext>
            </a:extLst>
          </p:cNvPr>
          <p:cNvCxnSpPr>
            <a:cxnSpLocks/>
          </p:cNvCxnSpPr>
          <p:nvPr/>
        </p:nvCxnSpPr>
        <p:spPr>
          <a:xfrm flipH="1">
            <a:off x="1670167" y="3045369"/>
            <a:ext cx="647520" cy="104336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F543CD4-CAB3-E9A7-CA7F-12EEB5464798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985" y="4170330"/>
            <a:ext cx="1144412" cy="1072554"/>
          </a:xfrm>
          <a:prstGeom prst="rect">
            <a:avLst/>
          </a:prstGeom>
        </p:spPr>
      </p:pic>
      <p:grpSp>
        <p:nvGrpSpPr>
          <p:cNvPr id="11" name="Group 10" descr="\documentclass{article}&#10;\usepackage{amsmath}&#10;\pagestyle{empty}&#10;&#10;\input{Macros.tex}&#10;&#10;\begin{document}&#10;&#10;&#10;$x_2 \| \msf{pos_2}$&#10;&#10;\end{document}" title="IguanaTex Shape Display">
            <a:extLst>
              <a:ext uri="{FF2B5EF4-FFF2-40B4-BE49-F238E27FC236}">
                <a16:creationId xmlns:a16="http://schemas.microsoft.com/office/drawing/2014/main" id="{6C972093-B6BF-461E-04F4-46AF64F6452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23941" y="3321398"/>
            <a:ext cx="906647" cy="271757"/>
            <a:chOff x="7978099" y="4919030"/>
            <a:chExt cx="829570" cy="2486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157C08-7570-2705-73E0-3267C49F2D9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978099" y="4995616"/>
              <a:ext cx="127005" cy="112640"/>
            </a:xfrm>
            <a:custGeom>
              <a:avLst/>
              <a:gdLst>
                <a:gd name="csX0" fmla="*/ 77861 w 127005"/>
                <a:gd name="csY0" fmla="*/ 34874 h 112640"/>
                <a:gd name="csX1" fmla="*/ 103109 w 127005"/>
                <a:gd name="csY1" fmla="*/ 5533 h 112640"/>
                <a:gd name="csX2" fmla="*/ 115861 w 127005"/>
                <a:gd name="csY2" fmla="*/ 8766 h 112640"/>
                <a:gd name="csX3" fmla="*/ 103619 w 127005"/>
                <a:gd name="csY3" fmla="*/ 22193 h 112640"/>
                <a:gd name="csX4" fmla="*/ 113310 w 127005"/>
                <a:gd name="csY4" fmla="*/ 30896 h 112640"/>
                <a:gd name="csX5" fmla="*/ 127082 w 127005"/>
                <a:gd name="csY5" fmla="*/ 16474 h 112640"/>
                <a:gd name="csX6" fmla="*/ 103364 w 127005"/>
                <a:gd name="csY6" fmla="*/ 63 h 112640"/>
                <a:gd name="csX7" fmla="*/ 76586 w 127005"/>
                <a:gd name="csY7" fmla="*/ 18961 h 112640"/>
                <a:gd name="csX8" fmla="*/ 49043 w 127005"/>
                <a:gd name="csY8" fmla="*/ 63 h 112640"/>
                <a:gd name="csX9" fmla="*/ 7983 w 127005"/>
                <a:gd name="csY9" fmla="*/ 38356 h 112640"/>
                <a:gd name="csX10" fmla="*/ 11043 w 127005"/>
                <a:gd name="csY10" fmla="*/ 40842 h 112640"/>
                <a:gd name="csX11" fmla="*/ 14358 w 127005"/>
                <a:gd name="csY11" fmla="*/ 38107 h 112640"/>
                <a:gd name="csX12" fmla="*/ 48533 w 127005"/>
                <a:gd name="csY12" fmla="*/ 5533 h 112640"/>
                <a:gd name="csX13" fmla="*/ 62304 w 127005"/>
                <a:gd name="csY13" fmla="*/ 22193 h 112640"/>
                <a:gd name="csX14" fmla="*/ 48533 w 127005"/>
                <a:gd name="csY14" fmla="*/ 81373 h 112640"/>
                <a:gd name="csX15" fmla="*/ 24305 w 127005"/>
                <a:gd name="csY15" fmla="*/ 107233 h 112640"/>
                <a:gd name="csX16" fmla="*/ 11553 w 127005"/>
                <a:gd name="csY16" fmla="*/ 104000 h 112640"/>
                <a:gd name="csX17" fmla="*/ 23540 w 127005"/>
                <a:gd name="csY17" fmla="*/ 90573 h 112640"/>
                <a:gd name="csX18" fmla="*/ 14103 w 127005"/>
                <a:gd name="csY18" fmla="*/ 81870 h 112640"/>
                <a:gd name="csX19" fmla="*/ 77 w 127005"/>
                <a:gd name="csY19" fmla="*/ 96292 h 112640"/>
                <a:gd name="csX20" fmla="*/ 24050 w 127005"/>
                <a:gd name="csY20" fmla="*/ 112703 h 112640"/>
                <a:gd name="csX21" fmla="*/ 50828 w 127005"/>
                <a:gd name="csY21" fmla="*/ 93806 h 112640"/>
                <a:gd name="csX22" fmla="*/ 78371 w 127005"/>
                <a:gd name="csY22" fmla="*/ 112703 h 112640"/>
                <a:gd name="csX23" fmla="*/ 119176 w 127005"/>
                <a:gd name="csY23" fmla="*/ 74410 h 112640"/>
                <a:gd name="csX24" fmla="*/ 116116 w 127005"/>
                <a:gd name="csY24" fmla="*/ 71924 h 112640"/>
                <a:gd name="csX25" fmla="*/ 112800 w 127005"/>
                <a:gd name="csY25" fmla="*/ 74659 h 112640"/>
                <a:gd name="csX26" fmla="*/ 78881 w 127005"/>
                <a:gd name="csY26" fmla="*/ 107233 h 112640"/>
                <a:gd name="csX27" fmla="*/ 64854 w 127005"/>
                <a:gd name="csY27" fmla="*/ 90822 h 112640"/>
                <a:gd name="csX28" fmla="*/ 69190 w 127005"/>
                <a:gd name="csY28" fmla="*/ 68940 h 112640"/>
                <a:gd name="csX29" fmla="*/ 77861 w 127005"/>
                <a:gd name="csY29" fmla="*/ 34874 h 1126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27005" h="112640">
                  <a:moveTo>
                    <a:pt x="77861" y="34874"/>
                  </a:moveTo>
                  <a:cubicBezTo>
                    <a:pt x="79391" y="28409"/>
                    <a:pt x="85257" y="5533"/>
                    <a:pt x="103109" y="5533"/>
                  </a:cubicBezTo>
                  <a:cubicBezTo>
                    <a:pt x="104384" y="5533"/>
                    <a:pt x="110505" y="5533"/>
                    <a:pt x="115861" y="8766"/>
                  </a:cubicBezTo>
                  <a:cubicBezTo>
                    <a:pt x="108720" y="10009"/>
                    <a:pt x="103619" y="16225"/>
                    <a:pt x="103619" y="22193"/>
                  </a:cubicBezTo>
                  <a:cubicBezTo>
                    <a:pt x="103619" y="26171"/>
                    <a:pt x="106424" y="30896"/>
                    <a:pt x="113310" y="30896"/>
                  </a:cubicBezTo>
                  <a:cubicBezTo>
                    <a:pt x="118921" y="30896"/>
                    <a:pt x="127082" y="26420"/>
                    <a:pt x="127082" y="16474"/>
                  </a:cubicBezTo>
                  <a:cubicBezTo>
                    <a:pt x="127082" y="3544"/>
                    <a:pt x="112035" y="63"/>
                    <a:pt x="103364" y="63"/>
                  </a:cubicBezTo>
                  <a:cubicBezTo>
                    <a:pt x="88572" y="63"/>
                    <a:pt x="79646" y="13241"/>
                    <a:pt x="76586" y="18961"/>
                  </a:cubicBezTo>
                  <a:cubicBezTo>
                    <a:pt x="70210" y="2549"/>
                    <a:pt x="56438" y="63"/>
                    <a:pt x="49043" y="63"/>
                  </a:cubicBezTo>
                  <a:cubicBezTo>
                    <a:pt x="22519" y="63"/>
                    <a:pt x="7983" y="32139"/>
                    <a:pt x="7983" y="38356"/>
                  </a:cubicBezTo>
                  <a:cubicBezTo>
                    <a:pt x="7983" y="40842"/>
                    <a:pt x="10533" y="40842"/>
                    <a:pt x="11043" y="40842"/>
                  </a:cubicBezTo>
                  <a:cubicBezTo>
                    <a:pt x="13083" y="40842"/>
                    <a:pt x="13848" y="40345"/>
                    <a:pt x="14358" y="38107"/>
                  </a:cubicBezTo>
                  <a:cubicBezTo>
                    <a:pt x="23029" y="11750"/>
                    <a:pt x="39861" y="5533"/>
                    <a:pt x="48533" y="5533"/>
                  </a:cubicBezTo>
                  <a:cubicBezTo>
                    <a:pt x="53378" y="5533"/>
                    <a:pt x="62304" y="7771"/>
                    <a:pt x="62304" y="22193"/>
                  </a:cubicBezTo>
                  <a:cubicBezTo>
                    <a:pt x="62304" y="29901"/>
                    <a:pt x="57969" y="46561"/>
                    <a:pt x="48533" y="81373"/>
                  </a:cubicBezTo>
                  <a:cubicBezTo>
                    <a:pt x="44452" y="96789"/>
                    <a:pt x="35526" y="107233"/>
                    <a:pt x="24305" y="107233"/>
                  </a:cubicBezTo>
                  <a:cubicBezTo>
                    <a:pt x="22774" y="107233"/>
                    <a:pt x="16909" y="107233"/>
                    <a:pt x="11553" y="104000"/>
                  </a:cubicBezTo>
                  <a:cubicBezTo>
                    <a:pt x="17929" y="102757"/>
                    <a:pt x="23540" y="97535"/>
                    <a:pt x="23540" y="90573"/>
                  </a:cubicBezTo>
                  <a:cubicBezTo>
                    <a:pt x="23540" y="83859"/>
                    <a:pt x="17929" y="81870"/>
                    <a:pt x="14103" y="81870"/>
                  </a:cubicBezTo>
                  <a:cubicBezTo>
                    <a:pt x="6452" y="81870"/>
                    <a:pt x="77" y="88335"/>
                    <a:pt x="77" y="96292"/>
                  </a:cubicBezTo>
                  <a:cubicBezTo>
                    <a:pt x="77" y="107730"/>
                    <a:pt x="12828" y="112703"/>
                    <a:pt x="24050" y="112703"/>
                  </a:cubicBezTo>
                  <a:cubicBezTo>
                    <a:pt x="40882" y="112703"/>
                    <a:pt x="50063" y="95297"/>
                    <a:pt x="50828" y="93806"/>
                  </a:cubicBezTo>
                  <a:cubicBezTo>
                    <a:pt x="53888" y="103006"/>
                    <a:pt x="63069" y="112703"/>
                    <a:pt x="78371" y="112703"/>
                  </a:cubicBezTo>
                  <a:cubicBezTo>
                    <a:pt x="104639" y="112703"/>
                    <a:pt x="119176" y="80627"/>
                    <a:pt x="119176" y="74410"/>
                  </a:cubicBezTo>
                  <a:cubicBezTo>
                    <a:pt x="119176" y="71924"/>
                    <a:pt x="116881" y="71924"/>
                    <a:pt x="116116" y="71924"/>
                  </a:cubicBezTo>
                  <a:cubicBezTo>
                    <a:pt x="113820" y="71924"/>
                    <a:pt x="113310" y="72919"/>
                    <a:pt x="112800" y="74659"/>
                  </a:cubicBezTo>
                  <a:cubicBezTo>
                    <a:pt x="104384" y="101265"/>
                    <a:pt x="87042" y="107233"/>
                    <a:pt x="78881" y="107233"/>
                  </a:cubicBezTo>
                  <a:cubicBezTo>
                    <a:pt x="68935" y="107233"/>
                    <a:pt x="64854" y="99276"/>
                    <a:pt x="64854" y="90822"/>
                  </a:cubicBezTo>
                  <a:cubicBezTo>
                    <a:pt x="64854" y="85351"/>
                    <a:pt x="66385" y="79881"/>
                    <a:pt x="69190" y="68940"/>
                  </a:cubicBezTo>
                  <a:lnTo>
                    <a:pt x="77861" y="3487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5B2C083-6BE7-5AD3-6549-BA322F1F866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127707" y="5027244"/>
              <a:ext cx="78906" cy="115574"/>
            </a:xfrm>
            <a:custGeom>
              <a:avLst/>
              <a:gdLst>
                <a:gd name="csX0" fmla="*/ 78989 w 78906"/>
                <a:gd name="csY0" fmla="*/ 83960 h 115574"/>
                <a:gd name="csX1" fmla="*/ 72919 w 78906"/>
                <a:gd name="csY1" fmla="*/ 83960 h 115574"/>
                <a:gd name="csX2" fmla="*/ 68278 w 78906"/>
                <a:gd name="csY2" fmla="*/ 99800 h 115574"/>
                <a:gd name="csX3" fmla="*/ 50604 w 78906"/>
                <a:gd name="csY3" fmla="*/ 100844 h 115574"/>
                <a:gd name="csX4" fmla="*/ 17756 w 78906"/>
                <a:gd name="csY4" fmla="*/ 100844 h 115574"/>
                <a:gd name="csX5" fmla="*/ 53460 w 78906"/>
                <a:gd name="csY5" fmla="*/ 71602 h 115574"/>
                <a:gd name="csX6" fmla="*/ 78989 w 78906"/>
                <a:gd name="csY6" fmla="*/ 34006 h 115574"/>
                <a:gd name="csX7" fmla="*/ 37215 w 78906"/>
                <a:gd name="csY7" fmla="*/ 64 h 115574"/>
                <a:gd name="csX8" fmla="*/ 82 w 78906"/>
                <a:gd name="csY8" fmla="*/ 31221 h 115574"/>
                <a:gd name="csX9" fmla="*/ 9544 w 78906"/>
                <a:gd name="csY9" fmla="*/ 40968 h 115574"/>
                <a:gd name="csX10" fmla="*/ 19006 w 78906"/>
                <a:gd name="csY10" fmla="*/ 31743 h 115574"/>
                <a:gd name="csX11" fmla="*/ 8473 w 78906"/>
                <a:gd name="csY11" fmla="*/ 22518 h 115574"/>
                <a:gd name="csX12" fmla="*/ 34537 w 78906"/>
                <a:gd name="csY12" fmla="*/ 6330 h 115574"/>
                <a:gd name="csX13" fmla="*/ 61672 w 78906"/>
                <a:gd name="csY13" fmla="*/ 34006 h 115574"/>
                <a:gd name="csX14" fmla="*/ 44891 w 78906"/>
                <a:gd name="csY14" fmla="*/ 67425 h 115574"/>
                <a:gd name="csX15" fmla="*/ 1868 w 78906"/>
                <a:gd name="csY15" fmla="*/ 108851 h 115574"/>
                <a:gd name="csX16" fmla="*/ 82 w 78906"/>
                <a:gd name="csY16" fmla="*/ 115639 h 115574"/>
                <a:gd name="csX17" fmla="*/ 73633 w 78906"/>
                <a:gd name="csY17" fmla="*/ 115639 h 115574"/>
                <a:gd name="csX18" fmla="*/ 78989 w 78906"/>
                <a:gd name="csY18" fmla="*/ 83960 h 1155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906" h="115574">
                  <a:moveTo>
                    <a:pt x="78989" y="83960"/>
                  </a:moveTo>
                  <a:lnTo>
                    <a:pt x="72919" y="83960"/>
                  </a:lnTo>
                  <a:cubicBezTo>
                    <a:pt x="72384" y="87790"/>
                    <a:pt x="70598" y="98059"/>
                    <a:pt x="68278" y="99800"/>
                  </a:cubicBezTo>
                  <a:cubicBezTo>
                    <a:pt x="66849" y="100844"/>
                    <a:pt x="53103" y="100844"/>
                    <a:pt x="50604" y="100844"/>
                  </a:cubicBezTo>
                  <a:lnTo>
                    <a:pt x="17756" y="100844"/>
                  </a:lnTo>
                  <a:cubicBezTo>
                    <a:pt x="36501" y="84657"/>
                    <a:pt x="42749" y="79783"/>
                    <a:pt x="53460" y="71602"/>
                  </a:cubicBezTo>
                  <a:cubicBezTo>
                    <a:pt x="66671" y="61333"/>
                    <a:pt x="78989" y="50541"/>
                    <a:pt x="78989" y="34006"/>
                  </a:cubicBezTo>
                  <a:cubicBezTo>
                    <a:pt x="78989" y="12945"/>
                    <a:pt x="60066" y="64"/>
                    <a:pt x="37215" y="64"/>
                  </a:cubicBezTo>
                  <a:cubicBezTo>
                    <a:pt x="15078" y="64"/>
                    <a:pt x="82" y="15207"/>
                    <a:pt x="82" y="31221"/>
                  </a:cubicBezTo>
                  <a:cubicBezTo>
                    <a:pt x="82" y="40098"/>
                    <a:pt x="7759" y="40968"/>
                    <a:pt x="9544" y="40968"/>
                  </a:cubicBezTo>
                  <a:cubicBezTo>
                    <a:pt x="13829" y="40968"/>
                    <a:pt x="19006" y="38009"/>
                    <a:pt x="19006" y="31743"/>
                  </a:cubicBezTo>
                  <a:cubicBezTo>
                    <a:pt x="19006" y="28610"/>
                    <a:pt x="17756" y="22518"/>
                    <a:pt x="8473" y="22518"/>
                  </a:cubicBezTo>
                  <a:cubicBezTo>
                    <a:pt x="14007" y="10160"/>
                    <a:pt x="26147" y="6330"/>
                    <a:pt x="34537" y="6330"/>
                  </a:cubicBezTo>
                  <a:cubicBezTo>
                    <a:pt x="52389" y="6330"/>
                    <a:pt x="61672" y="19907"/>
                    <a:pt x="61672" y="34006"/>
                  </a:cubicBezTo>
                  <a:cubicBezTo>
                    <a:pt x="61672" y="49149"/>
                    <a:pt x="50604" y="61159"/>
                    <a:pt x="44891" y="67425"/>
                  </a:cubicBezTo>
                  <a:lnTo>
                    <a:pt x="1868" y="108851"/>
                  </a:lnTo>
                  <a:cubicBezTo>
                    <a:pt x="82" y="110417"/>
                    <a:pt x="82" y="110765"/>
                    <a:pt x="82" y="115639"/>
                  </a:cubicBezTo>
                  <a:lnTo>
                    <a:pt x="73633" y="115639"/>
                  </a:lnTo>
                  <a:lnTo>
                    <a:pt x="78989" y="83960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2F2239A-3228-F9C3-F270-188CD7F3D59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264534" y="4919030"/>
              <a:ext cx="59932" cy="248654"/>
            </a:xfrm>
            <a:custGeom>
              <a:avLst/>
              <a:gdLst>
                <a:gd name="csX0" fmla="*/ 10288 w 59932"/>
                <a:gd name="csY0" fmla="*/ 8517 h 248654"/>
                <a:gd name="csX1" fmla="*/ 5187 w 59932"/>
                <a:gd name="csY1" fmla="*/ 63 h 248654"/>
                <a:gd name="csX2" fmla="*/ 87 w 59932"/>
                <a:gd name="csY2" fmla="*/ 9263 h 248654"/>
                <a:gd name="csX3" fmla="*/ 87 w 59932"/>
                <a:gd name="csY3" fmla="*/ 239517 h 248654"/>
                <a:gd name="csX4" fmla="*/ 5187 w 59932"/>
                <a:gd name="csY4" fmla="*/ 248717 h 248654"/>
                <a:gd name="csX5" fmla="*/ 10288 w 59932"/>
                <a:gd name="csY5" fmla="*/ 240263 h 248654"/>
                <a:gd name="csX6" fmla="*/ 10288 w 59932"/>
                <a:gd name="csY6" fmla="*/ 8517 h 248654"/>
                <a:gd name="csX7" fmla="*/ 60019 w 59932"/>
                <a:gd name="csY7" fmla="*/ 9263 h 248654"/>
                <a:gd name="csX8" fmla="*/ 54918 w 59932"/>
                <a:gd name="csY8" fmla="*/ 63 h 248654"/>
                <a:gd name="csX9" fmla="*/ 49818 w 59932"/>
                <a:gd name="csY9" fmla="*/ 8517 h 248654"/>
                <a:gd name="csX10" fmla="*/ 49818 w 59932"/>
                <a:gd name="csY10" fmla="*/ 240263 h 248654"/>
                <a:gd name="csX11" fmla="*/ 54918 w 59932"/>
                <a:gd name="csY11" fmla="*/ 248717 h 248654"/>
                <a:gd name="csX12" fmla="*/ 60019 w 59932"/>
                <a:gd name="csY12" fmla="*/ 239517 h 248654"/>
                <a:gd name="csX13" fmla="*/ 60019 w 59932"/>
                <a:gd name="csY13" fmla="*/ 9263 h 2486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59932" h="248654">
                  <a:moveTo>
                    <a:pt x="10288" y="8517"/>
                  </a:moveTo>
                  <a:cubicBezTo>
                    <a:pt x="10288" y="4539"/>
                    <a:pt x="10288" y="63"/>
                    <a:pt x="5187" y="63"/>
                  </a:cubicBezTo>
                  <a:cubicBezTo>
                    <a:pt x="87" y="63"/>
                    <a:pt x="87" y="5533"/>
                    <a:pt x="87" y="9263"/>
                  </a:cubicBezTo>
                  <a:lnTo>
                    <a:pt x="87" y="239517"/>
                  </a:lnTo>
                  <a:cubicBezTo>
                    <a:pt x="87" y="243496"/>
                    <a:pt x="87" y="248717"/>
                    <a:pt x="5187" y="248717"/>
                  </a:cubicBezTo>
                  <a:cubicBezTo>
                    <a:pt x="10288" y="248717"/>
                    <a:pt x="10288" y="244242"/>
                    <a:pt x="10288" y="240263"/>
                  </a:cubicBezTo>
                  <a:lnTo>
                    <a:pt x="10288" y="8517"/>
                  </a:lnTo>
                  <a:close/>
                  <a:moveTo>
                    <a:pt x="60019" y="9263"/>
                  </a:moveTo>
                  <a:cubicBezTo>
                    <a:pt x="60019" y="5285"/>
                    <a:pt x="60019" y="63"/>
                    <a:pt x="54918" y="63"/>
                  </a:cubicBezTo>
                  <a:cubicBezTo>
                    <a:pt x="49818" y="63"/>
                    <a:pt x="49818" y="4539"/>
                    <a:pt x="49818" y="8517"/>
                  </a:cubicBezTo>
                  <a:lnTo>
                    <a:pt x="49818" y="240263"/>
                  </a:lnTo>
                  <a:cubicBezTo>
                    <a:pt x="49818" y="244242"/>
                    <a:pt x="49818" y="248717"/>
                    <a:pt x="54918" y="248717"/>
                  </a:cubicBezTo>
                  <a:cubicBezTo>
                    <a:pt x="60019" y="248717"/>
                    <a:pt x="60019" y="243247"/>
                    <a:pt x="60019" y="239517"/>
                  </a:cubicBezTo>
                  <a:lnTo>
                    <a:pt x="60019" y="9263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FFB688-595B-C131-01A7-4D2B59B8E73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379299" y="4992383"/>
              <a:ext cx="101502" cy="161376"/>
            </a:xfrm>
            <a:custGeom>
              <a:avLst/>
              <a:gdLst>
                <a:gd name="csX0" fmla="*/ 19984 w 101502"/>
                <a:gd name="csY0" fmla="*/ 101762 h 161376"/>
                <a:gd name="csX1" fmla="*/ 54413 w 101502"/>
                <a:gd name="csY1" fmla="*/ 115936 h 161376"/>
                <a:gd name="csX2" fmla="*/ 101594 w 101502"/>
                <a:gd name="csY2" fmla="*/ 57751 h 161376"/>
                <a:gd name="csX3" fmla="*/ 61044 w 101502"/>
                <a:gd name="csY3" fmla="*/ 63 h 161376"/>
                <a:gd name="csX4" fmla="*/ 19219 w 101502"/>
                <a:gd name="csY4" fmla="*/ 14982 h 161376"/>
                <a:gd name="csX5" fmla="*/ 19219 w 101502"/>
                <a:gd name="csY5" fmla="*/ 2798 h 161376"/>
                <a:gd name="csX6" fmla="*/ 92 w 101502"/>
                <a:gd name="csY6" fmla="*/ 2798 h 161376"/>
                <a:gd name="csX7" fmla="*/ 92 w 101502"/>
                <a:gd name="csY7" fmla="*/ 161440 h 161376"/>
                <a:gd name="csX8" fmla="*/ 19984 w 101502"/>
                <a:gd name="csY8" fmla="*/ 161440 h 161376"/>
                <a:gd name="csX9" fmla="*/ 19984 w 101502"/>
                <a:gd name="csY9" fmla="*/ 101762 h 161376"/>
                <a:gd name="csX10" fmla="*/ 19984 w 101502"/>
                <a:gd name="csY10" fmla="*/ 30399 h 161376"/>
                <a:gd name="csX11" fmla="*/ 47017 w 101502"/>
                <a:gd name="csY11" fmla="*/ 15977 h 161376"/>
                <a:gd name="csX12" fmla="*/ 81702 w 101502"/>
                <a:gd name="csY12" fmla="*/ 57751 h 161376"/>
                <a:gd name="csX13" fmla="*/ 44467 w 101502"/>
                <a:gd name="csY13" fmla="*/ 100768 h 161376"/>
                <a:gd name="csX14" fmla="*/ 22535 w 101502"/>
                <a:gd name="csY14" fmla="*/ 89081 h 161376"/>
                <a:gd name="csX15" fmla="*/ 19984 w 101502"/>
                <a:gd name="csY15" fmla="*/ 80378 h 161376"/>
                <a:gd name="csX16" fmla="*/ 19984 w 101502"/>
                <a:gd name="csY16" fmla="*/ 30399 h 1613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01502" h="161376">
                  <a:moveTo>
                    <a:pt x="19984" y="101762"/>
                  </a:moveTo>
                  <a:cubicBezTo>
                    <a:pt x="27890" y="108973"/>
                    <a:pt x="39112" y="115936"/>
                    <a:pt x="54413" y="115936"/>
                  </a:cubicBezTo>
                  <a:cubicBezTo>
                    <a:pt x="79151" y="115936"/>
                    <a:pt x="101594" y="91568"/>
                    <a:pt x="101594" y="57751"/>
                  </a:cubicBezTo>
                  <a:cubicBezTo>
                    <a:pt x="101594" y="27912"/>
                    <a:pt x="85527" y="63"/>
                    <a:pt x="61044" y="63"/>
                  </a:cubicBezTo>
                  <a:cubicBezTo>
                    <a:pt x="45742" y="63"/>
                    <a:pt x="30951" y="5285"/>
                    <a:pt x="19219" y="14982"/>
                  </a:cubicBezTo>
                  <a:lnTo>
                    <a:pt x="19219" y="2798"/>
                  </a:lnTo>
                  <a:lnTo>
                    <a:pt x="92" y="2798"/>
                  </a:lnTo>
                  <a:lnTo>
                    <a:pt x="92" y="161440"/>
                  </a:lnTo>
                  <a:lnTo>
                    <a:pt x="19984" y="161440"/>
                  </a:lnTo>
                  <a:lnTo>
                    <a:pt x="19984" y="101762"/>
                  </a:lnTo>
                  <a:close/>
                  <a:moveTo>
                    <a:pt x="19984" y="30399"/>
                  </a:moveTo>
                  <a:cubicBezTo>
                    <a:pt x="26105" y="21696"/>
                    <a:pt x="36051" y="15977"/>
                    <a:pt x="47017" y="15977"/>
                  </a:cubicBezTo>
                  <a:cubicBezTo>
                    <a:pt x="66400" y="15977"/>
                    <a:pt x="81702" y="34874"/>
                    <a:pt x="81702" y="57751"/>
                  </a:cubicBezTo>
                  <a:cubicBezTo>
                    <a:pt x="81702" y="83362"/>
                    <a:pt x="63594" y="100768"/>
                    <a:pt x="44467" y="100768"/>
                  </a:cubicBezTo>
                  <a:cubicBezTo>
                    <a:pt x="34521" y="100768"/>
                    <a:pt x="27635" y="95795"/>
                    <a:pt x="22535" y="89081"/>
                  </a:cubicBezTo>
                  <a:cubicBezTo>
                    <a:pt x="19984" y="85351"/>
                    <a:pt x="19984" y="84854"/>
                    <a:pt x="19984" y="80378"/>
                  </a:cubicBezTo>
                  <a:lnTo>
                    <a:pt x="19984" y="303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57D704-D5B6-93DD-7600-5CB18D293CA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504888" y="4990891"/>
              <a:ext cx="111958" cy="117364"/>
            </a:xfrm>
            <a:custGeom>
              <a:avLst/>
              <a:gdLst>
                <a:gd name="csX0" fmla="*/ 112056 w 111958"/>
                <a:gd name="csY0" fmla="*/ 59988 h 117364"/>
                <a:gd name="csX1" fmla="*/ 56204 w 111958"/>
                <a:gd name="csY1" fmla="*/ 63 h 117364"/>
                <a:gd name="csX2" fmla="*/ 97 w 111958"/>
                <a:gd name="csY2" fmla="*/ 59988 h 117364"/>
                <a:gd name="csX3" fmla="*/ 55949 w 111958"/>
                <a:gd name="csY3" fmla="*/ 117428 h 117364"/>
                <a:gd name="csX4" fmla="*/ 112056 w 111958"/>
                <a:gd name="csY4" fmla="*/ 59988 h 117364"/>
                <a:gd name="csX5" fmla="*/ 55949 w 111958"/>
                <a:gd name="csY5" fmla="*/ 101514 h 117364"/>
                <a:gd name="csX6" fmla="*/ 19990 w 111958"/>
                <a:gd name="csY6" fmla="*/ 57502 h 117364"/>
                <a:gd name="csX7" fmla="*/ 55949 w 111958"/>
                <a:gd name="csY7" fmla="*/ 15231 h 117364"/>
                <a:gd name="csX8" fmla="*/ 92163 w 111958"/>
                <a:gd name="csY8" fmla="*/ 57502 h 117364"/>
                <a:gd name="csX9" fmla="*/ 55949 w 111958"/>
                <a:gd name="csY9" fmla="*/ 101514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1958" h="117364">
                  <a:moveTo>
                    <a:pt x="112056" y="59988"/>
                  </a:moveTo>
                  <a:cubicBezTo>
                    <a:pt x="112056" y="26669"/>
                    <a:pt x="86553" y="63"/>
                    <a:pt x="56204" y="63"/>
                  </a:cubicBezTo>
                  <a:cubicBezTo>
                    <a:pt x="24835" y="63"/>
                    <a:pt x="97" y="27415"/>
                    <a:pt x="97" y="59988"/>
                  </a:cubicBezTo>
                  <a:cubicBezTo>
                    <a:pt x="97" y="92811"/>
                    <a:pt x="26110" y="117428"/>
                    <a:pt x="55949" y="117428"/>
                  </a:cubicBezTo>
                  <a:cubicBezTo>
                    <a:pt x="86553" y="117428"/>
                    <a:pt x="112056" y="92314"/>
                    <a:pt x="112056" y="59988"/>
                  </a:cubicBezTo>
                  <a:close/>
                  <a:moveTo>
                    <a:pt x="55949" y="101514"/>
                  </a:moveTo>
                  <a:cubicBezTo>
                    <a:pt x="38352" y="101514"/>
                    <a:pt x="19990" y="87589"/>
                    <a:pt x="19990" y="57502"/>
                  </a:cubicBezTo>
                  <a:cubicBezTo>
                    <a:pt x="19990" y="27415"/>
                    <a:pt x="39372" y="15231"/>
                    <a:pt x="55949" y="15231"/>
                  </a:cubicBezTo>
                  <a:cubicBezTo>
                    <a:pt x="73801" y="15231"/>
                    <a:pt x="92163" y="28161"/>
                    <a:pt x="92163" y="57502"/>
                  </a:cubicBezTo>
                  <a:cubicBezTo>
                    <a:pt x="92163" y="86843"/>
                    <a:pt x="74821" y="101514"/>
                    <a:pt x="55949" y="101514"/>
                  </a:cubicBez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F9FE09-C729-9A24-C44B-DAECF67E8E3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631894" y="4990891"/>
              <a:ext cx="84670" cy="117364"/>
            </a:xfrm>
            <a:custGeom>
              <a:avLst/>
              <a:gdLst>
                <a:gd name="csX0" fmla="*/ 80437 w 84670"/>
                <a:gd name="csY0" fmla="*/ 8020 h 117364"/>
                <a:gd name="csX1" fmla="*/ 43712 w 84670"/>
                <a:gd name="csY1" fmla="*/ 63 h 117364"/>
                <a:gd name="csX2" fmla="*/ 1377 w 84670"/>
                <a:gd name="csY2" fmla="*/ 32637 h 117364"/>
                <a:gd name="csX3" fmla="*/ 15149 w 84670"/>
                <a:gd name="csY3" fmla="*/ 57502 h 117364"/>
                <a:gd name="csX4" fmla="*/ 42692 w 84670"/>
                <a:gd name="csY4" fmla="*/ 66702 h 117364"/>
                <a:gd name="csX5" fmla="*/ 66665 w 84670"/>
                <a:gd name="csY5" fmla="*/ 84605 h 117364"/>
                <a:gd name="csX6" fmla="*/ 42692 w 84670"/>
                <a:gd name="csY6" fmla="*/ 101762 h 117364"/>
                <a:gd name="csX7" fmla="*/ 3163 w 84670"/>
                <a:gd name="csY7" fmla="*/ 89578 h 117364"/>
                <a:gd name="csX8" fmla="*/ 102 w 84670"/>
                <a:gd name="csY8" fmla="*/ 106487 h 117364"/>
                <a:gd name="csX9" fmla="*/ 42947 w 84670"/>
                <a:gd name="csY9" fmla="*/ 117428 h 117364"/>
                <a:gd name="csX10" fmla="*/ 72531 w 84670"/>
                <a:gd name="csY10" fmla="*/ 109471 h 117364"/>
                <a:gd name="csX11" fmla="*/ 84772 w 84670"/>
                <a:gd name="csY11" fmla="*/ 82865 h 117364"/>
                <a:gd name="csX12" fmla="*/ 74826 w 84670"/>
                <a:gd name="csY12" fmla="*/ 59988 h 117364"/>
                <a:gd name="csX13" fmla="*/ 45243 w 84670"/>
                <a:gd name="csY13" fmla="*/ 47556 h 117364"/>
                <a:gd name="csX14" fmla="*/ 19485 w 84670"/>
                <a:gd name="csY14" fmla="*/ 30150 h 117364"/>
                <a:gd name="csX15" fmla="*/ 41162 w 84670"/>
                <a:gd name="csY15" fmla="*/ 14733 h 117364"/>
                <a:gd name="csX16" fmla="*/ 77377 w 84670"/>
                <a:gd name="csY16" fmla="*/ 24182 h 117364"/>
                <a:gd name="csX17" fmla="*/ 80437 w 84670"/>
                <a:gd name="csY17" fmla="*/ 8020 h 117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84670" h="117364">
                  <a:moveTo>
                    <a:pt x="80437" y="8020"/>
                  </a:moveTo>
                  <a:cubicBezTo>
                    <a:pt x="67175" y="2052"/>
                    <a:pt x="56719" y="63"/>
                    <a:pt x="43712" y="63"/>
                  </a:cubicBezTo>
                  <a:cubicBezTo>
                    <a:pt x="37337" y="63"/>
                    <a:pt x="1377" y="63"/>
                    <a:pt x="1377" y="32637"/>
                  </a:cubicBezTo>
                  <a:cubicBezTo>
                    <a:pt x="1377" y="44821"/>
                    <a:pt x="8773" y="52778"/>
                    <a:pt x="15149" y="57502"/>
                  </a:cubicBezTo>
                  <a:cubicBezTo>
                    <a:pt x="23055" y="62972"/>
                    <a:pt x="28666" y="63967"/>
                    <a:pt x="42692" y="66702"/>
                  </a:cubicBezTo>
                  <a:cubicBezTo>
                    <a:pt x="51873" y="68443"/>
                    <a:pt x="66665" y="71427"/>
                    <a:pt x="66665" y="84605"/>
                  </a:cubicBezTo>
                  <a:cubicBezTo>
                    <a:pt x="66665" y="101762"/>
                    <a:pt x="46518" y="101762"/>
                    <a:pt x="42692" y="101762"/>
                  </a:cubicBezTo>
                  <a:cubicBezTo>
                    <a:pt x="22035" y="101762"/>
                    <a:pt x="7753" y="92562"/>
                    <a:pt x="3163" y="89578"/>
                  </a:cubicBezTo>
                  <a:lnTo>
                    <a:pt x="102" y="106487"/>
                  </a:lnTo>
                  <a:cubicBezTo>
                    <a:pt x="8263" y="110465"/>
                    <a:pt x="22290" y="117428"/>
                    <a:pt x="42947" y="117428"/>
                  </a:cubicBezTo>
                  <a:cubicBezTo>
                    <a:pt x="47538" y="117428"/>
                    <a:pt x="61565" y="117428"/>
                    <a:pt x="72531" y="109471"/>
                  </a:cubicBezTo>
                  <a:cubicBezTo>
                    <a:pt x="80437" y="103503"/>
                    <a:pt x="84772" y="93557"/>
                    <a:pt x="84772" y="82865"/>
                  </a:cubicBezTo>
                  <a:cubicBezTo>
                    <a:pt x="84772" y="69189"/>
                    <a:pt x="75336" y="60734"/>
                    <a:pt x="74826" y="59988"/>
                  </a:cubicBezTo>
                  <a:cubicBezTo>
                    <a:pt x="64880" y="51286"/>
                    <a:pt x="57994" y="49794"/>
                    <a:pt x="45243" y="47556"/>
                  </a:cubicBezTo>
                  <a:cubicBezTo>
                    <a:pt x="31216" y="44821"/>
                    <a:pt x="19485" y="42334"/>
                    <a:pt x="19485" y="30150"/>
                  </a:cubicBezTo>
                  <a:cubicBezTo>
                    <a:pt x="19485" y="14733"/>
                    <a:pt x="37847" y="14733"/>
                    <a:pt x="41162" y="14733"/>
                  </a:cubicBezTo>
                  <a:cubicBezTo>
                    <a:pt x="49323" y="14733"/>
                    <a:pt x="62840" y="15728"/>
                    <a:pt x="77377" y="24182"/>
                  </a:cubicBezTo>
                  <a:lnTo>
                    <a:pt x="80437" y="8020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DFC8F7-3BB4-2DFD-AA15-CA4DFEDC1BE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730370" y="5024982"/>
              <a:ext cx="77299" cy="117837"/>
            </a:xfrm>
            <a:custGeom>
              <a:avLst/>
              <a:gdLst>
                <a:gd name="csX0" fmla="*/ 42773 w 77299"/>
                <a:gd name="csY0" fmla="*/ 104499 h 117837"/>
                <a:gd name="csX1" fmla="*/ 36346 w 77299"/>
                <a:gd name="csY1" fmla="*/ 104673 h 117837"/>
                <a:gd name="csX2" fmla="*/ 15995 w 77299"/>
                <a:gd name="csY2" fmla="*/ 104673 h 117837"/>
                <a:gd name="csX3" fmla="*/ 43665 w 77299"/>
                <a:gd name="csY3" fmla="*/ 80827 h 117837"/>
                <a:gd name="csX4" fmla="*/ 59018 w 77299"/>
                <a:gd name="csY4" fmla="*/ 68817 h 117837"/>
                <a:gd name="csX5" fmla="*/ 77406 w 77299"/>
                <a:gd name="csY5" fmla="*/ 37661 h 117837"/>
                <a:gd name="csX6" fmla="*/ 36882 w 77299"/>
                <a:gd name="csY6" fmla="*/ 64 h 117837"/>
                <a:gd name="csX7" fmla="*/ 106 w 77299"/>
                <a:gd name="csY7" fmla="*/ 27740 h 117837"/>
                <a:gd name="csX8" fmla="*/ 8497 w 77299"/>
                <a:gd name="csY8" fmla="*/ 38009 h 117837"/>
                <a:gd name="csX9" fmla="*/ 34382 w 77299"/>
                <a:gd name="csY9" fmla="*/ 12074 h 117837"/>
                <a:gd name="csX10" fmla="*/ 60803 w 77299"/>
                <a:gd name="csY10" fmla="*/ 38009 h 117837"/>
                <a:gd name="csX11" fmla="*/ 41345 w 77299"/>
                <a:gd name="csY11" fmla="*/ 70558 h 117837"/>
                <a:gd name="csX12" fmla="*/ 24385 w 77299"/>
                <a:gd name="csY12" fmla="*/ 85353 h 117837"/>
                <a:gd name="csX13" fmla="*/ 1713 w 77299"/>
                <a:gd name="csY13" fmla="*/ 105892 h 117837"/>
                <a:gd name="csX14" fmla="*/ 1713 w 77299"/>
                <a:gd name="csY14" fmla="*/ 117902 h 117837"/>
                <a:gd name="csX15" fmla="*/ 77406 w 77299"/>
                <a:gd name="csY15" fmla="*/ 117902 h 117837"/>
                <a:gd name="csX16" fmla="*/ 77406 w 77299"/>
                <a:gd name="csY16" fmla="*/ 104499 h 117837"/>
                <a:gd name="csX17" fmla="*/ 42773 w 77299"/>
                <a:gd name="csY17" fmla="*/ 104499 h 1178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7299" h="117837">
                  <a:moveTo>
                    <a:pt x="42773" y="104499"/>
                  </a:moveTo>
                  <a:cubicBezTo>
                    <a:pt x="40630" y="104499"/>
                    <a:pt x="38488" y="104673"/>
                    <a:pt x="36346" y="104673"/>
                  </a:cubicBezTo>
                  <a:lnTo>
                    <a:pt x="15995" y="104673"/>
                  </a:lnTo>
                  <a:lnTo>
                    <a:pt x="43665" y="80827"/>
                  </a:lnTo>
                  <a:cubicBezTo>
                    <a:pt x="46879" y="78042"/>
                    <a:pt x="55626" y="71602"/>
                    <a:pt x="59018" y="68817"/>
                  </a:cubicBezTo>
                  <a:cubicBezTo>
                    <a:pt x="66873" y="61855"/>
                    <a:pt x="77406" y="52804"/>
                    <a:pt x="77406" y="37661"/>
                  </a:cubicBezTo>
                  <a:cubicBezTo>
                    <a:pt x="77406" y="17992"/>
                    <a:pt x="62410" y="64"/>
                    <a:pt x="36882" y="64"/>
                  </a:cubicBezTo>
                  <a:cubicBezTo>
                    <a:pt x="17958" y="64"/>
                    <a:pt x="6176" y="9986"/>
                    <a:pt x="106" y="27740"/>
                  </a:cubicBezTo>
                  <a:lnTo>
                    <a:pt x="8497" y="38009"/>
                  </a:lnTo>
                  <a:cubicBezTo>
                    <a:pt x="12603" y="23388"/>
                    <a:pt x="18851" y="12074"/>
                    <a:pt x="34382" y="12074"/>
                  </a:cubicBezTo>
                  <a:cubicBezTo>
                    <a:pt x="49378" y="12074"/>
                    <a:pt x="60803" y="22344"/>
                    <a:pt x="60803" y="38009"/>
                  </a:cubicBezTo>
                  <a:cubicBezTo>
                    <a:pt x="60803" y="52456"/>
                    <a:pt x="52056" y="60637"/>
                    <a:pt x="41345" y="70558"/>
                  </a:cubicBezTo>
                  <a:cubicBezTo>
                    <a:pt x="37774" y="74039"/>
                    <a:pt x="28134" y="81872"/>
                    <a:pt x="24385" y="85353"/>
                  </a:cubicBezTo>
                  <a:cubicBezTo>
                    <a:pt x="19208" y="89878"/>
                    <a:pt x="6890" y="101540"/>
                    <a:pt x="1713" y="105892"/>
                  </a:cubicBezTo>
                  <a:lnTo>
                    <a:pt x="1713" y="117902"/>
                  </a:lnTo>
                  <a:lnTo>
                    <a:pt x="77406" y="117902"/>
                  </a:lnTo>
                  <a:lnTo>
                    <a:pt x="77406" y="104499"/>
                  </a:lnTo>
                  <a:lnTo>
                    <a:pt x="42773" y="104499"/>
                  </a:lnTo>
                  <a:close/>
                </a:path>
              </a:pathLst>
            </a:custGeom>
            <a:solidFill>
              <a:schemeClr val="accent2"/>
            </a:solidFill>
            <a:ln w="25066" cap="flat">
              <a:noFill/>
              <a:prstDash val="solid"/>
              <a:miter/>
            </a:ln>
          </p:spPr>
        </p:sp>
      </p:grpSp>
      <p:grpSp>
        <p:nvGrpSpPr>
          <p:cNvPr id="19" name="Group 18" descr="\documentclass{article}&#10;\usepackage{amsmath}&#10;\pagestyle{empty}&#10;&#10;\input{Macros.tex}&#10;&#10;\begin{document}&#10;&#10;&#10;$x^*_1 \| \msf{pos}^*_1$&#10;&#10;\end{document}" title="IguanaTex Shape Display">
            <a:extLst>
              <a:ext uri="{FF2B5EF4-FFF2-40B4-BE49-F238E27FC236}">
                <a16:creationId xmlns:a16="http://schemas.microsoft.com/office/drawing/2014/main" id="{E6ECBF66-8BC7-E323-BE7B-1063913D7B9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03339" y="3272484"/>
            <a:ext cx="917377" cy="275006"/>
            <a:chOff x="9138677" y="4513225"/>
            <a:chExt cx="917377" cy="275006"/>
          </a:xfrm>
          <a:solidFill>
            <a:srgbClr val="FF000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704F0C-B5AA-ED3C-5F65-8BE69A19807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138677" y="4597927"/>
              <a:ext cx="139432" cy="124578"/>
            </a:xfrm>
            <a:custGeom>
              <a:avLst/>
              <a:gdLst>
                <a:gd name="csX0" fmla="*/ 85472 w 139432"/>
                <a:gd name="csY0" fmla="*/ 38564 h 124578"/>
                <a:gd name="csX1" fmla="*/ 113190 w 139432"/>
                <a:gd name="csY1" fmla="*/ 6113 h 124578"/>
                <a:gd name="csX2" fmla="*/ 127190 w 139432"/>
                <a:gd name="csY2" fmla="*/ 9688 h 124578"/>
                <a:gd name="csX3" fmla="*/ 113750 w 139432"/>
                <a:gd name="csY3" fmla="*/ 24538 h 124578"/>
                <a:gd name="csX4" fmla="*/ 124390 w 139432"/>
                <a:gd name="csY4" fmla="*/ 34164 h 124578"/>
                <a:gd name="csX5" fmla="*/ 139509 w 139432"/>
                <a:gd name="csY5" fmla="*/ 18213 h 124578"/>
                <a:gd name="csX6" fmla="*/ 113470 w 139432"/>
                <a:gd name="csY6" fmla="*/ 63 h 124578"/>
                <a:gd name="csX7" fmla="*/ 84072 w 139432"/>
                <a:gd name="csY7" fmla="*/ 20963 h 124578"/>
                <a:gd name="csX8" fmla="*/ 53834 w 139432"/>
                <a:gd name="csY8" fmla="*/ 63 h 124578"/>
                <a:gd name="csX9" fmla="*/ 8756 w 139432"/>
                <a:gd name="csY9" fmla="*/ 42414 h 124578"/>
                <a:gd name="csX10" fmla="*/ 12116 w 139432"/>
                <a:gd name="csY10" fmla="*/ 45164 h 124578"/>
                <a:gd name="csX11" fmla="*/ 15756 w 139432"/>
                <a:gd name="csY11" fmla="*/ 42139 h 124578"/>
                <a:gd name="csX12" fmla="*/ 53274 w 139432"/>
                <a:gd name="csY12" fmla="*/ 6113 h 124578"/>
                <a:gd name="csX13" fmla="*/ 68393 w 139432"/>
                <a:gd name="csY13" fmla="*/ 24538 h 124578"/>
                <a:gd name="csX14" fmla="*/ 53274 w 139432"/>
                <a:gd name="csY14" fmla="*/ 89990 h 124578"/>
                <a:gd name="csX15" fmla="*/ 26675 w 139432"/>
                <a:gd name="csY15" fmla="*/ 118591 h 124578"/>
                <a:gd name="csX16" fmla="*/ 12676 w 139432"/>
                <a:gd name="csY16" fmla="*/ 115016 h 124578"/>
                <a:gd name="csX17" fmla="*/ 25835 w 139432"/>
                <a:gd name="csY17" fmla="*/ 100165 h 124578"/>
                <a:gd name="csX18" fmla="*/ 15476 w 139432"/>
                <a:gd name="csY18" fmla="*/ 90540 h 124578"/>
                <a:gd name="csX19" fmla="*/ 77 w 139432"/>
                <a:gd name="csY19" fmla="*/ 106490 h 124578"/>
                <a:gd name="csX20" fmla="*/ 26395 w 139432"/>
                <a:gd name="csY20" fmla="*/ 124641 h 124578"/>
                <a:gd name="csX21" fmla="*/ 55794 w 139432"/>
                <a:gd name="csY21" fmla="*/ 103740 h 124578"/>
                <a:gd name="csX22" fmla="*/ 86032 w 139432"/>
                <a:gd name="csY22" fmla="*/ 124641 h 124578"/>
                <a:gd name="csX23" fmla="*/ 130829 w 139432"/>
                <a:gd name="csY23" fmla="*/ 82290 h 124578"/>
                <a:gd name="csX24" fmla="*/ 127470 w 139432"/>
                <a:gd name="csY24" fmla="*/ 79540 h 124578"/>
                <a:gd name="csX25" fmla="*/ 123830 w 139432"/>
                <a:gd name="csY25" fmla="*/ 82565 h 124578"/>
                <a:gd name="csX26" fmla="*/ 86592 w 139432"/>
                <a:gd name="csY26" fmla="*/ 118591 h 124578"/>
                <a:gd name="csX27" fmla="*/ 71193 w 139432"/>
                <a:gd name="csY27" fmla="*/ 100440 h 124578"/>
                <a:gd name="csX28" fmla="*/ 75952 w 139432"/>
                <a:gd name="csY28" fmla="*/ 76240 h 124578"/>
                <a:gd name="csX29" fmla="*/ 85472 w 139432"/>
                <a:gd name="csY29" fmla="*/ 38564 h 124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39432" h="124578">
                  <a:moveTo>
                    <a:pt x="85472" y="38564"/>
                  </a:moveTo>
                  <a:cubicBezTo>
                    <a:pt x="87152" y="31414"/>
                    <a:pt x="93591" y="6113"/>
                    <a:pt x="113190" y="6113"/>
                  </a:cubicBezTo>
                  <a:cubicBezTo>
                    <a:pt x="114590" y="6113"/>
                    <a:pt x="121310" y="6113"/>
                    <a:pt x="127190" y="9688"/>
                  </a:cubicBezTo>
                  <a:cubicBezTo>
                    <a:pt x="119350" y="11063"/>
                    <a:pt x="113750" y="17938"/>
                    <a:pt x="113750" y="24538"/>
                  </a:cubicBezTo>
                  <a:cubicBezTo>
                    <a:pt x="113750" y="28938"/>
                    <a:pt x="116830" y="34164"/>
                    <a:pt x="124390" y="34164"/>
                  </a:cubicBezTo>
                  <a:cubicBezTo>
                    <a:pt x="130549" y="34164"/>
                    <a:pt x="139509" y="29213"/>
                    <a:pt x="139509" y="18213"/>
                  </a:cubicBezTo>
                  <a:cubicBezTo>
                    <a:pt x="139509" y="3913"/>
                    <a:pt x="122990" y="63"/>
                    <a:pt x="113470" y="63"/>
                  </a:cubicBezTo>
                  <a:cubicBezTo>
                    <a:pt x="97231" y="63"/>
                    <a:pt x="87432" y="14638"/>
                    <a:pt x="84072" y="20963"/>
                  </a:cubicBezTo>
                  <a:cubicBezTo>
                    <a:pt x="77072" y="2813"/>
                    <a:pt x="61953" y="63"/>
                    <a:pt x="53834" y="63"/>
                  </a:cubicBezTo>
                  <a:cubicBezTo>
                    <a:pt x="24715" y="63"/>
                    <a:pt x="8756" y="35539"/>
                    <a:pt x="8756" y="42414"/>
                  </a:cubicBezTo>
                  <a:cubicBezTo>
                    <a:pt x="8756" y="45164"/>
                    <a:pt x="11556" y="45164"/>
                    <a:pt x="12116" y="45164"/>
                  </a:cubicBezTo>
                  <a:cubicBezTo>
                    <a:pt x="14356" y="45164"/>
                    <a:pt x="15196" y="44614"/>
                    <a:pt x="15756" y="42139"/>
                  </a:cubicBezTo>
                  <a:cubicBezTo>
                    <a:pt x="25275" y="12988"/>
                    <a:pt x="43754" y="6113"/>
                    <a:pt x="53274" y="6113"/>
                  </a:cubicBezTo>
                  <a:cubicBezTo>
                    <a:pt x="58593" y="6113"/>
                    <a:pt x="68393" y="8588"/>
                    <a:pt x="68393" y="24538"/>
                  </a:cubicBezTo>
                  <a:cubicBezTo>
                    <a:pt x="68393" y="33064"/>
                    <a:pt x="63633" y="51489"/>
                    <a:pt x="53274" y="89990"/>
                  </a:cubicBezTo>
                  <a:cubicBezTo>
                    <a:pt x="48794" y="107040"/>
                    <a:pt x="38995" y="118591"/>
                    <a:pt x="26675" y="118591"/>
                  </a:cubicBezTo>
                  <a:cubicBezTo>
                    <a:pt x="24995" y="118591"/>
                    <a:pt x="18556" y="118591"/>
                    <a:pt x="12676" y="115016"/>
                  </a:cubicBezTo>
                  <a:cubicBezTo>
                    <a:pt x="19676" y="113641"/>
                    <a:pt x="25835" y="107865"/>
                    <a:pt x="25835" y="100165"/>
                  </a:cubicBezTo>
                  <a:cubicBezTo>
                    <a:pt x="25835" y="92740"/>
                    <a:pt x="19676" y="90540"/>
                    <a:pt x="15476" y="90540"/>
                  </a:cubicBezTo>
                  <a:cubicBezTo>
                    <a:pt x="7076" y="90540"/>
                    <a:pt x="77" y="97690"/>
                    <a:pt x="77" y="106490"/>
                  </a:cubicBezTo>
                  <a:cubicBezTo>
                    <a:pt x="77" y="119141"/>
                    <a:pt x="14076" y="124641"/>
                    <a:pt x="26395" y="124641"/>
                  </a:cubicBezTo>
                  <a:cubicBezTo>
                    <a:pt x="44874" y="124641"/>
                    <a:pt x="54954" y="105390"/>
                    <a:pt x="55794" y="103740"/>
                  </a:cubicBezTo>
                  <a:cubicBezTo>
                    <a:pt x="59153" y="113916"/>
                    <a:pt x="69233" y="124641"/>
                    <a:pt x="86032" y="124641"/>
                  </a:cubicBezTo>
                  <a:cubicBezTo>
                    <a:pt x="114870" y="124641"/>
                    <a:pt x="130829" y="89165"/>
                    <a:pt x="130829" y="82290"/>
                  </a:cubicBezTo>
                  <a:cubicBezTo>
                    <a:pt x="130829" y="79540"/>
                    <a:pt x="128309" y="79540"/>
                    <a:pt x="127470" y="79540"/>
                  </a:cubicBezTo>
                  <a:cubicBezTo>
                    <a:pt x="124950" y="79540"/>
                    <a:pt x="124390" y="80640"/>
                    <a:pt x="123830" y="82565"/>
                  </a:cubicBezTo>
                  <a:cubicBezTo>
                    <a:pt x="114590" y="111991"/>
                    <a:pt x="95551" y="118591"/>
                    <a:pt x="86592" y="118591"/>
                  </a:cubicBezTo>
                  <a:cubicBezTo>
                    <a:pt x="75672" y="118591"/>
                    <a:pt x="71193" y="109790"/>
                    <a:pt x="71193" y="100440"/>
                  </a:cubicBezTo>
                  <a:cubicBezTo>
                    <a:pt x="71193" y="94390"/>
                    <a:pt x="72873" y="88340"/>
                    <a:pt x="75952" y="76240"/>
                  </a:cubicBezTo>
                  <a:lnTo>
                    <a:pt x="85472" y="38564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9600B4A-8CD2-5174-65AC-D780F4ACFE0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08020" y="4530167"/>
              <a:ext cx="79571" cy="82969"/>
            </a:xfrm>
            <a:custGeom>
              <a:avLst/>
              <a:gdLst>
                <a:gd name="csX0" fmla="*/ 45944 w 79571"/>
                <a:gd name="csY0" fmla="*/ 41640 h 82969"/>
                <a:gd name="csX1" fmla="*/ 74166 w 79571"/>
                <a:gd name="csY1" fmla="*/ 29705 h 82969"/>
                <a:gd name="csX2" fmla="*/ 79654 w 79571"/>
                <a:gd name="csY2" fmla="*/ 23737 h 82969"/>
                <a:gd name="csX3" fmla="*/ 73578 w 79571"/>
                <a:gd name="csY3" fmla="*/ 17577 h 82969"/>
                <a:gd name="csX4" fmla="*/ 69463 w 79571"/>
                <a:gd name="csY4" fmla="*/ 19310 h 82969"/>
                <a:gd name="csX5" fmla="*/ 42808 w 79571"/>
                <a:gd name="csY5" fmla="*/ 36828 h 82969"/>
                <a:gd name="csX6" fmla="*/ 45748 w 79571"/>
                <a:gd name="csY6" fmla="*/ 8337 h 82969"/>
                <a:gd name="csX7" fmla="*/ 39868 w 79571"/>
                <a:gd name="csY7" fmla="*/ 59 h 82969"/>
                <a:gd name="csX8" fmla="*/ 33793 w 79571"/>
                <a:gd name="csY8" fmla="*/ 5834 h 82969"/>
                <a:gd name="csX9" fmla="*/ 34772 w 79571"/>
                <a:gd name="csY9" fmla="*/ 15267 h 82969"/>
                <a:gd name="csX10" fmla="*/ 36928 w 79571"/>
                <a:gd name="csY10" fmla="*/ 36828 h 82969"/>
                <a:gd name="csX11" fmla="*/ 10470 w 79571"/>
                <a:gd name="csY11" fmla="*/ 19310 h 82969"/>
                <a:gd name="csX12" fmla="*/ 6158 w 79571"/>
                <a:gd name="csY12" fmla="*/ 17577 h 82969"/>
                <a:gd name="csX13" fmla="*/ 82 w 79571"/>
                <a:gd name="csY13" fmla="*/ 23737 h 82969"/>
                <a:gd name="csX14" fmla="*/ 4198 w 79571"/>
                <a:gd name="csY14" fmla="*/ 29320 h 82969"/>
                <a:gd name="csX15" fmla="*/ 33793 w 79571"/>
                <a:gd name="csY15" fmla="*/ 41448 h 82969"/>
                <a:gd name="csX16" fmla="*/ 5570 w 79571"/>
                <a:gd name="csY16" fmla="*/ 53383 h 82969"/>
                <a:gd name="csX17" fmla="*/ 82 w 79571"/>
                <a:gd name="csY17" fmla="*/ 59351 h 82969"/>
                <a:gd name="csX18" fmla="*/ 6158 w 79571"/>
                <a:gd name="csY18" fmla="*/ 65511 h 82969"/>
                <a:gd name="csX19" fmla="*/ 10274 w 79571"/>
                <a:gd name="csY19" fmla="*/ 63778 h 82969"/>
                <a:gd name="csX20" fmla="*/ 36928 w 79571"/>
                <a:gd name="csY20" fmla="*/ 46260 h 82969"/>
                <a:gd name="csX21" fmla="*/ 33793 w 79571"/>
                <a:gd name="csY21" fmla="*/ 77254 h 82969"/>
                <a:gd name="csX22" fmla="*/ 39868 w 79571"/>
                <a:gd name="csY22" fmla="*/ 83029 h 82969"/>
                <a:gd name="csX23" fmla="*/ 45944 w 79571"/>
                <a:gd name="csY23" fmla="*/ 77254 h 82969"/>
                <a:gd name="csX24" fmla="*/ 44964 w 79571"/>
                <a:gd name="csY24" fmla="*/ 67821 h 82969"/>
                <a:gd name="csX25" fmla="*/ 42808 w 79571"/>
                <a:gd name="csY25" fmla="*/ 46260 h 82969"/>
                <a:gd name="csX26" fmla="*/ 66327 w 79571"/>
                <a:gd name="csY26" fmla="*/ 61661 h 82969"/>
                <a:gd name="csX27" fmla="*/ 73578 w 79571"/>
                <a:gd name="csY27" fmla="*/ 65511 h 82969"/>
                <a:gd name="csX28" fmla="*/ 79654 w 79571"/>
                <a:gd name="csY28" fmla="*/ 59351 h 82969"/>
                <a:gd name="csX29" fmla="*/ 75538 w 79571"/>
                <a:gd name="csY29" fmla="*/ 53768 h 82969"/>
                <a:gd name="csX30" fmla="*/ 45944 w 79571"/>
                <a:gd name="csY30" fmla="*/ 41640 h 829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571" h="82969">
                  <a:moveTo>
                    <a:pt x="45944" y="41640"/>
                  </a:moveTo>
                  <a:cubicBezTo>
                    <a:pt x="62015" y="34710"/>
                    <a:pt x="69267" y="32015"/>
                    <a:pt x="74166" y="29705"/>
                  </a:cubicBezTo>
                  <a:cubicBezTo>
                    <a:pt x="77890" y="28165"/>
                    <a:pt x="79654" y="27395"/>
                    <a:pt x="79654" y="23737"/>
                  </a:cubicBezTo>
                  <a:cubicBezTo>
                    <a:pt x="79654" y="20465"/>
                    <a:pt x="77106" y="17577"/>
                    <a:pt x="73578" y="17577"/>
                  </a:cubicBezTo>
                  <a:cubicBezTo>
                    <a:pt x="72206" y="17577"/>
                    <a:pt x="71814" y="17577"/>
                    <a:pt x="69463" y="19310"/>
                  </a:cubicBezTo>
                  <a:lnTo>
                    <a:pt x="42808" y="36828"/>
                  </a:lnTo>
                  <a:lnTo>
                    <a:pt x="45748" y="8337"/>
                  </a:lnTo>
                  <a:cubicBezTo>
                    <a:pt x="46140" y="4872"/>
                    <a:pt x="45748" y="59"/>
                    <a:pt x="39868" y="59"/>
                  </a:cubicBezTo>
                  <a:cubicBezTo>
                    <a:pt x="37516" y="59"/>
                    <a:pt x="33793" y="1599"/>
                    <a:pt x="33793" y="5834"/>
                  </a:cubicBezTo>
                  <a:cubicBezTo>
                    <a:pt x="33793" y="7567"/>
                    <a:pt x="34576" y="13342"/>
                    <a:pt x="34772" y="15267"/>
                  </a:cubicBezTo>
                  <a:cubicBezTo>
                    <a:pt x="35164" y="18540"/>
                    <a:pt x="36536" y="32400"/>
                    <a:pt x="36928" y="36828"/>
                  </a:cubicBezTo>
                  <a:lnTo>
                    <a:pt x="10470" y="19310"/>
                  </a:lnTo>
                  <a:cubicBezTo>
                    <a:pt x="8510" y="18155"/>
                    <a:pt x="7922" y="17577"/>
                    <a:pt x="6158" y="17577"/>
                  </a:cubicBezTo>
                  <a:cubicBezTo>
                    <a:pt x="2630" y="17577"/>
                    <a:pt x="82" y="20465"/>
                    <a:pt x="82" y="23737"/>
                  </a:cubicBezTo>
                  <a:cubicBezTo>
                    <a:pt x="82" y="27587"/>
                    <a:pt x="2434" y="28550"/>
                    <a:pt x="4198" y="29320"/>
                  </a:cubicBezTo>
                  <a:lnTo>
                    <a:pt x="33793" y="41448"/>
                  </a:lnTo>
                  <a:cubicBezTo>
                    <a:pt x="17721" y="48378"/>
                    <a:pt x="10470" y="51073"/>
                    <a:pt x="5570" y="53383"/>
                  </a:cubicBezTo>
                  <a:cubicBezTo>
                    <a:pt x="1846" y="54923"/>
                    <a:pt x="82" y="55693"/>
                    <a:pt x="82" y="59351"/>
                  </a:cubicBezTo>
                  <a:cubicBezTo>
                    <a:pt x="82" y="62623"/>
                    <a:pt x="2630" y="65511"/>
                    <a:pt x="6158" y="65511"/>
                  </a:cubicBezTo>
                  <a:cubicBezTo>
                    <a:pt x="7530" y="65511"/>
                    <a:pt x="7922" y="65511"/>
                    <a:pt x="10274" y="63778"/>
                  </a:cubicBezTo>
                  <a:lnTo>
                    <a:pt x="36928" y="46260"/>
                  </a:lnTo>
                  <a:lnTo>
                    <a:pt x="33793" y="77254"/>
                  </a:lnTo>
                  <a:cubicBezTo>
                    <a:pt x="33793" y="81489"/>
                    <a:pt x="37516" y="83029"/>
                    <a:pt x="39868" y="83029"/>
                  </a:cubicBezTo>
                  <a:cubicBezTo>
                    <a:pt x="42220" y="83029"/>
                    <a:pt x="45944" y="81489"/>
                    <a:pt x="45944" y="77254"/>
                  </a:cubicBezTo>
                  <a:cubicBezTo>
                    <a:pt x="45944" y="75521"/>
                    <a:pt x="45160" y="69746"/>
                    <a:pt x="44964" y="67821"/>
                  </a:cubicBezTo>
                  <a:cubicBezTo>
                    <a:pt x="44572" y="64548"/>
                    <a:pt x="43200" y="50688"/>
                    <a:pt x="42808" y="46260"/>
                  </a:cubicBezTo>
                  <a:lnTo>
                    <a:pt x="66327" y="61661"/>
                  </a:lnTo>
                  <a:cubicBezTo>
                    <a:pt x="71422" y="65511"/>
                    <a:pt x="71814" y="65511"/>
                    <a:pt x="73578" y="65511"/>
                  </a:cubicBezTo>
                  <a:cubicBezTo>
                    <a:pt x="77106" y="65511"/>
                    <a:pt x="79654" y="62623"/>
                    <a:pt x="79654" y="59351"/>
                  </a:cubicBezTo>
                  <a:cubicBezTo>
                    <a:pt x="79654" y="55501"/>
                    <a:pt x="77302" y="54538"/>
                    <a:pt x="75538" y="53768"/>
                  </a:cubicBezTo>
                  <a:lnTo>
                    <a:pt x="45944" y="41640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BDE1FF-2AD6-DE70-DA1D-0256CA719D5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311939" y="4659916"/>
              <a:ext cx="71339" cy="127823"/>
            </a:xfrm>
            <a:custGeom>
              <a:avLst/>
              <a:gdLst>
                <a:gd name="csX0" fmla="*/ 44376 w 71339"/>
                <a:gd name="csY0" fmla="*/ 5455 h 127823"/>
                <a:gd name="csX1" fmla="*/ 38496 w 71339"/>
                <a:gd name="csY1" fmla="*/ 65 h 127823"/>
                <a:gd name="csX2" fmla="*/ 82 w 71339"/>
                <a:gd name="csY2" fmla="*/ 12386 h 127823"/>
                <a:gd name="csX3" fmla="*/ 82 w 71339"/>
                <a:gd name="csY3" fmla="*/ 19316 h 127823"/>
                <a:gd name="csX4" fmla="*/ 28501 w 71339"/>
                <a:gd name="csY4" fmla="*/ 13926 h 127823"/>
                <a:gd name="csX5" fmla="*/ 28501 w 71339"/>
                <a:gd name="csY5" fmla="*/ 112103 h 127823"/>
                <a:gd name="csX6" fmla="*/ 8902 w 71339"/>
                <a:gd name="csY6" fmla="*/ 120958 h 127823"/>
                <a:gd name="csX7" fmla="*/ 1454 w 71339"/>
                <a:gd name="csY7" fmla="*/ 120958 h 127823"/>
                <a:gd name="csX8" fmla="*/ 1454 w 71339"/>
                <a:gd name="csY8" fmla="*/ 127888 h 127823"/>
                <a:gd name="csX9" fmla="*/ 36340 w 71339"/>
                <a:gd name="csY9" fmla="*/ 127118 h 127823"/>
                <a:gd name="csX10" fmla="*/ 71422 w 71339"/>
                <a:gd name="csY10" fmla="*/ 127888 h 127823"/>
                <a:gd name="csX11" fmla="*/ 71422 w 71339"/>
                <a:gd name="csY11" fmla="*/ 120958 h 127823"/>
                <a:gd name="csX12" fmla="*/ 63975 w 71339"/>
                <a:gd name="csY12" fmla="*/ 120958 h 127823"/>
                <a:gd name="csX13" fmla="*/ 44376 w 71339"/>
                <a:gd name="csY13" fmla="*/ 112103 h 127823"/>
                <a:gd name="csX14" fmla="*/ 44376 w 71339"/>
                <a:gd name="csY14" fmla="*/ 5455 h 127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1339" h="127823">
                  <a:moveTo>
                    <a:pt x="44376" y="5455"/>
                  </a:moveTo>
                  <a:cubicBezTo>
                    <a:pt x="44376" y="258"/>
                    <a:pt x="43984" y="65"/>
                    <a:pt x="38496" y="65"/>
                  </a:cubicBezTo>
                  <a:cubicBezTo>
                    <a:pt x="25953" y="12193"/>
                    <a:pt x="8118" y="12386"/>
                    <a:pt x="82" y="12386"/>
                  </a:cubicBezTo>
                  <a:lnTo>
                    <a:pt x="82" y="19316"/>
                  </a:lnTo>
                  <a:cubicBezTo>
                    <a:pt x="4786" y="19316"/>
                    <a:pt x="17721" y="19316"/>
                    <a:pt x="28501" y="13926"/>
                  </a:cubicBezTo>
                  <a:lnTo>
                    <a:pt x="28501" y="112103"/>
                  </a:lnTo>
                  <a:cubicBezTo>
                    <a:pt x="28501" y="118456"/>
                    <a:pt x="28501" y="120958"/>
                    <a:pt x="8902" y="120958"/>
                  </a:cubicBezTo>
                  <a:lnTo>
                    <a:pt x="1454" y="120958"/>
                  </a:lnTo>
                  <a:lnTo>
                    <a:pt x="1454" y="127888"/>
                  </a:lnTo>
                  <a:cubicBezTo>
                    <a:pt x="4982" y="127696"/>
                    <a:pt x="29089" y="127118"/>
                    <a:pt x="36340" y="127118"/>
                  </a:cubicBezTo>
                  <a:cubicBezTo>
                    <a:pt x="42416" y="127118"/>
                    <a:pt x="67111" y="127696"/>
                    <a:pt x="71422" y="127888"/>
                  </a:cubicBezTo>
                  <a:lnTo>
                    <a:pt x="71422" y="120958"/>
                  </a:lnTo>
                  <a:lnTo>
                    <a:pt x="63975" y="120958"/>
                  </a:lnTo>
                  <a:cubicBezTo>
                    <a:pt x="44376" y="120958"/>
                    <a:pt x="44376" y="118456"/>
                    <a:pt x="44376" y="112103"/>
                  </a:cubicBezTo>
                  <a:lnTo>
                    <a:pt x="44376" y="5455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3474A2-B375-B843-F5A6-D8CA08F7CE9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456250" y="4513225"/>
              <a:ext cx="65796" cy="275006"/>
            </a:xfrm>
            <a:custGeom>
              <a:avLst/>
              <a:gdLst>
                <a:gd name="csX0" fmla="*/ 11286 w 65796"/>
                <a:gd name="csY0" fmla="*/ 9413 h 275006"/>
                <a:gd name="csX1" fmla="*/ 5687 w 65796"/>
                <a:gd name="csY1" fmla="*/ 63 h 275006"/>
                <a:gd name="csX2" fmla="*/ 87 w 65796"/>
                <a:gd name="csY2" fmla="*/ 10238 h 275006"/>
                <a:gd name="csX3" fmla="*/ 87 w 65796"/>
                <a:gd name="csY3" fmla="*/ 264894 h 275006"/>
                <a:gd name="csX4" fmla="*/ 5687 w 65796"/>
                <a:gd name="csY4" fmla="*/ 275070 h 275006"/>
                <a:gd name="csX5" fmla="*/ 11286 w 65796"/>
                <a:gd name="csY5" fmla="*/ 265719 h 275006"/>
                <a:gd name="csX6" fmla="*/ 11286 w 65796"/>
                <a:gd name="csY6" fmla="*/ 9413 h 275006"/>
                <a:gd name="csX7" fmla="*/ 65883 w 65796"/>
                <a:gd name="csY7" fmla="*/ 10238 h 275006"/>
                <a:gd name="csX8" fmla="*/ 60284 w 65796"/>
                <a:gd name="csY8" fmla="*/ 63 h 275006"/>
                <a:gd name="csX9" fmla="*/ 54684 w 65796"/>
                <a:gd name="csY9" fmla="*/ 9413 h 275006"/>
                <a:gd name="csX10" fmla="*/ 54684 w 65796"/>
                <a:gd name="csY10" fmla="*/ 265719 h 275006"/>
                <a:gd name="csX11" fmla="*/ 60284 w 65796"/>
                <a:gd name="csY11" fmla="*/ 275070 h 275006"/>
                <a:gd name="csX12" fmla="*/ 65883 w 65796"/>
                <a:gd name="csY12" fmla="*/ 264894 h 275006"/>
                <a:gd name="csX13" fmla="*/ 65883 w 65796"/>
                <a:gd name="csY13" fmla="*/ 10238 h 2750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65796" h="275006">
                  <a:moveTo>
                    <a:pt x="11286" y="9413"/>
                  </a:moveTo>
                  <a:cubicBezTo>
                    <a:pt x="11286" y="5013"/>
                    <a:pt x="11286" y="63"/>
                    <a:pt x="5687" y="63"/>
                  </a:cubicBezTo>
                  <a:cubicBezTo>
                    <a:pt x="87" y="63"/>
                    <a:pt x="87" y="6113"/>
                    <a:pt x="87" y="10238"/>
                  </a:cubicBezTo>
                  <a:lnTo>
                    <a:pt x="87" y="264894"/>
                  </a:lnTo>
                  <a:cubicBezTo>
                    <a:pt x="87" y="269294"/>
                    <a:pt x="87" y="275070"/>
                    <a:pt x="5687" y="275070"/>
                  </a:cubicBezTo>
                  <a:cubicBezTo>
                    <a:pt x="11286" y="275070"/>
                    <a:pt x="11286" y="270119"/>
                    <a:pt x="11286" y="265719"/>
                  </a:cubicBezTo>
                  <a:lnTo>
                    <a:pt x="11286" y="9413"/>
                  </a:lnTo>
                  <a:close/>
                  <a:moveTo>
                    <a:pt x="65883" y="10238"/>
                  </a:moveTo>
                  <a:cubicBezTo>
                    <a:pt x="65883" y="5838"/>
                    <a:pt x="65883" y="63"/>
                    <a:pt x="60284" y="63"/>
                  </a:cubicBezTo>
                  <a:cubicBezTo>
                    <a:pt x="54684" y="63"/>
                    <a:pt x="54684" y="5013"/>
                    <a:pt x="54684" y="9413"/>
                  </a:cubicBezTo>
                  <a:lnTo>
                    <a:pt x="54684" y="265719"/>
                  </a:lnTo>
                  <a:cubicBezTo>
                    <a:pt x="54684" y="270119"/>
                    <a:pt x="54684" y="275070"/>
                    <a:pt x="60284" y="275070"/>
                  </a:cubicBezTo>
                  <a:cubicBezTo>
                    <a:pt x="65883" y="275070"/>
                    <a:pt x="65883" y="269019"/>
                    <a:pt x="65883" y="264894"/>
                  </a:cubicBezTo>
                  <a:lnTo>
                    <a:pt x="65883" y="10238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615A5-0D5F-55C2-5770-4A48747B952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582243" y="4594352"/>
              <a:ext cx="111433" cy="178479"/>
            </a:xfrm>
            <a:custGeom>
              <a:avLst/>
              <a:gdLst>
                <a:gd name="csX0" fmla="*/ 21931 w 111433"/>
                <a:gd name="csY0" fmla="*/ 112541 h 178479"/>
                <a:gd name="csX1" fmla="*/ 59729 w 111433"/>
                <a:gd name="csY1" fmla="*/ 128216 h 178479"/>
                <a:gd name="csX2" fmla="*/ 111526 w 111433"/>
                <a:gd name="csY2" fmla="*/ 63864 h 178479"/>
                <a:gd name="csX3" fmla="*/ 67008 w 111433"/>
                <a:gd name="csY3" fmla="*/ 63 h 178479"/>
                <a:gd name="csX4" fmla="*/ 21091 w 111433"/>
                <a:gd name="csY4" fmla="*/ 16563 h 178479"/>
                <a:gd name="csX5" fmla="*/ 21091 w 111433"/>
                <a:gd name="csY5" fmla="*/ 3088 h 178479"/>
                <a:gd name="csX6" fmla="*/ 92 w 111433"/>
                <a:gd name="csY6" fmla="*/ 3088 h 178479"/>
                <a:gd name="csX7" fmla="*/ 92 w 111433"/>
                <a:gd name="csY7" fmla="*/ 178542 h 178479"/>
                <a:gd name="csX8" fmla="*/ 21931 w 111433"/>
                <a:gd name="csY8" fmla="*/ 178542 h 178479"/>
                <a:gd name="csX9" fmla="*/ 21931 w 111433"/>
                <a:gd name="csY9" fmla="*/ 112541 h 178479"/>
                <a:gd name="csX10" fmla="*/ 21931 w 111433"/>
                <a:gd name="csY10" fmla="*/ 33614 h 178479"/>
                <a:gd name="csX11" fmla="*/ 51609 w 111433"/>
                <a:gd name="csY11" fmla="*/ 17663 h 178479"/>
                <a:gd name="csX12" fmla="*/ 89687 w 111433"/>
                <a:gd name="csY12" fmla="*/ 63864 h 178479"/>
                <a:gd name="csX13" fmla="*/ 48809 w 111433"/>
                <a:gd name="csY13" fmla="*/ 111440 h 178479"/>
                <a:gd name="csX14" fmla="*/ 24731 w 111433"/>
                <a:gd name="csY14" fmla="*/ 98515 h 178479"/>
                <a:gd name="csX15" fmla="*/ 21931 w 111433"/>
                <a:gd name="csY15" fmla="*/ 88890 h 178479"/>
                <a:gd name="csX16" fmla="*/ 21931 w 111433"/>
                <a:gd name="csY16" fmla="*/ 33614 h 1784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11433" h="178479">
                  <a:moveTo>
                    <a:pt x="21931" y="112541"/>
                  </a:moveTo>
                  <a:cubicBezTo>
                    <a:pt x="30610" y="120516"/>
                    <a:pt x="42930" y="128216"/>
                    <a:pt x="59729" y="128216"/>
                  </a:cubicBezTo>
                  <a:cubicBezTo>
                    <a:pt x="86887" y="128216"/>
                    <a:pt x="111526" y="101265"/>
                    <a:pt x="111526" y="63864"/>
                  </a:cubicBezTo>
                  <a:cubicBezTo>
                    <a:pt x="111526" y="30863"/>
                    <a:pt x="93887" y="63"/>
                    <a:pt x="67008" y="63"/>
                  </a:cubicBezTo>
                  <a:cubicBezTo>
                    <a:pt x="50209" y="63"/>
                    <a:pt x="33970" y="5838"/>
                    <a:pt x="21091" y="16563"/>
                  </a:cubicBezTo>
                  <a:lnTo>
                    <a:pt x="21091" y="3088"/>
                  </a:lnTo>
                  <a:lnTo>
                    <a:pt x="92" y="3088"/>
                  </a:lnTo>
                  <a:lnTo>
                    <a:pt x="92" y="178542"/>
                  </a:lnTo>
                  <a:lnTo>
                    <a:pt x="21931" y="178542"/>
                  </a:lnTo>
                  <a:lnTo>
                    <a:pt x="21931" y="112541"/>
                  </a:lnTo>
                  <a:close/>
                  <a:moveTo>
                    <a:pt x="21931" y="33614"/>
                  </a:moveTo>
                  <a:cubicBezTo>
                    <a:pt x="28650" y="23988"/>
                    <a:pt x="39570" y="17663"/>
                    <a:pt x="51609" y="17663"/>
                  </a:cubicBezTo>
                  <a:cubicBezTo>
                    <a:pt x="72888" y="17663"/>
                    <a:pt x="89687" y="38564"/>
                    <a:pt x="89687" y="63864"/>
                  </a:cubicBezTo>
                  <a:cubicBezTo>
                    <a:pt x="89687" y="92190"/>
                    <a:pt x="69808" y="111440"/>
                    <a:pt x="48809" y="111440"/>
                  </a:cubicBezTo>
                  <a:cubicBezTo>
                    <a:pt x="37890" y="111440"/>
                    <a:pt x="30330" y="105940"/>
                    <a:pt x="24731" y="98515"/>
                  </a:cubicBezTo>
                  <a:cubicBezTo>
                    <a:pt x="21931" y="94390"/>
                    <a:pt x="21931" y="93840"/>
                    <a:pt x="21931" y="88890"/>
                  </a:cubicBezTo>
                  <a:lnTo>
                    <a:pt x="21931" y="33614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E0A819B-F65E-09E3-830E-C75A88AD420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720120" y="4592702"/>
              <a:ext cx="122913" cy="129803"/>
            </a:xfrm>
            <a:custGeom>
              <a:avLst/>
              <a:gdLst>
                <a:gd name="csX0" fmla="*/ 123010 w 122913"/>
                <a:gd name="csY0" fmla="*/ 66339 h 129803"/>
                <a:gd name="csX1" fmla="*/ 61694 w 122913"/>
                <a:gd name="csY1" fmla="*/ 63 h 129803"/>
                <a:gd name="csX2" fmla="*/ 97 w 122913"/>
                <a:gd name="csY2" fmla="*/ 66339 h 129803"/>
                <a:gd name="csX3" fmla="*/ 61414 w 122913"/>
                <a:gd name="csY3" fmla="*/ 129866 h 129803"/>
                <a:gd name="csX4" fmla="*/ 123010 w 122913"/>
                <a:gd name="csY4" fmla="*/ 66339 h 129803"/>
                <a:gd name="csX5" fmla="*/ 61414 w 122913"/>
                <a:gd name="csY5" fmla="*/ 112266 h 129803"/>
                <a:gd name="csX6" fmla="*/ 21936 w 122913"/>
                <a:gd name="csY6" fmla="*/ 63589 h 129803"/>
                <a:gd name="csX7" fmla="*/ 61414 w 122913"/>
                <a:gd name="csY7" fmla="*/ 16838 h 129803"/>
                <a:gd name="csX8" fmla="*/ 101172 w 122913"/>
                <a:gd name="csY8" fmla="*/ 63589 h 129803"/>
                <a:gd name="csX9" fmla="*/ 61414 w 122913"/>
                <a:gd name="csY9" fmla="*/ 112266 h 1298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22913" h="129803">
                  <a:moveTo>
                    <a:pt x="123010" y="66339"/>
                  </a:moveTo>
                  <a:cubicBezTo>
                    <a:pt x="123010" y="29488"/>
                    <a:pt x="95012" y="63"/>
                    <a:pt x="61694" y="63"/>
                  </a:cubicBezTo>
                  <a:cubicBezTo>
                    <a:pt x="27256" y="63"/>
                    <a:pt x="97" y="30313"/>
                    <a:pt x="97" y="66339"/>
                  </a:cubicBezTo>
                  <a:cubicBezTo>
                    <a:pt x="97" y="102640"/>
                    <a:pt x="28656" y="129866"/>
                    <a:pt x="61414" y="129866"/>
                  </a:cubicBezTo>
                  <a:cubicBezTo>
                    <a:pt x="95012" y="129866"/>
                    <a:pt x="123010" y="102090"/>
                    <a:pt x="123010" y="66339"/>
                  </a:cubicBezTo>
                  <a:close/>
                  <a:moveTo>
                    <a:pt x="61414" y="112266"/>
                  </a:moveTo>
                  <a:cubicBezTo>
                    <a:pt x="42095" y="112266"/>
                    <a:pt x="21936" y="96865"/>
                    <a:pt x="21936" y="63589"/>
                  </a:cubicBezTo>
                  <a:cubicBezTo>
                    <a:pt x="21936" y="30314"/>
                    <a:pt x="43215" y="16838"/>
                    <a:pt x="61414" y="16838"/>
                  </a:cubicBezTo>
                  <a:cubicBezTo>
                    <a:pt x="81013" y="16838"/>
                    <a:pt x="101172" y="31139"/>
                    <a:pt x="101172" y="63589"/>
                  </a:cubicBezTo>
                  <a:cubicBezTo>
                    <a:pt x="101172" y="96040"/>
                    <a:pt x="82133" y="112266"/>
                    <a:pt x="61414" y="112266"/>
                  </a:cubicBez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FD79B7-AFF8-A21A-8D53-57D9CACF56D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859553" y="4592702"/>
              <a:ext cx="92954" cy="129803"/>
            </a:xfrm>
            <a:custGeom>
              <a:avLst/>
              <a:gdLst>
                <a:gd name="csX0" fmla="*/ 88297 w 92954"/>
                <a:gd name="csY0" fmla="*/ 8863 h 129803"/>
                <a:gd name="csX1" fmla="*/ 47980 w 92954"/>
                <a:gd name="csY1" fmla="*/ 63 h 129803"/>
                <a:gd name="csX2" fmla="*/ 1502 w 92954"/>
                <a:gd name="csY2" fmla="*/ 36089 h 129803"/>
                <a:gd name="csX3" fmla="*/ 16621 w 92954"/>
                <a:gd name="csY3" fmla="*/ 63589 h 129803"/>
                <a:gd name="csX4" fmla="*/ 46860 w 92954"/>
                <a:gd name="csY4" fmla="*/ 73765 h 129803"/>
                <a:gd name="csX5" fmla="*/ 73178 w 92954"/>
                <a:gd name="csY5" fmla="*/ 93565 h 129803"/>
                <a:gd name="csX6" fmla="*/ 46860 w 92954"/>
                <a:gd name="csY6" fmla="*/ 112541 h 129803"/>
                <a:gd name="csX7" fmla="*/ 3462 w 92954"/>
                <a:gd name="csY7" fmla="*/ 99065 h 129803"/>
                <a:gd name="csX8" fmla="*/ 102 w 92954"/>
                <a:gd name="csY8" fmla="*/ 117766 h 129803"/>
                <a:gd name="csX9" fmla="*/ 47140 w 92954"/>
                <a:gd name="csY9" fmla="*/ 129866 h 129803"/>
                <a:gd name="csX10" fmla="*/ 79618 w 92954"/>
                <a:gd name="csY10" fmla="*/ 121066 h 129803"/>
                <a:gd name="csX11" fmla="*/ 93057 w 92954"/>
                <a:gd name="csY11" fmla="*/ 91640 h 129803"/>
                <a:gd name="csX12" fmla="*/ 82138 w 92954"/>
                <a:gd name="csY12" fmla="*/ 66339 h 129803"/>
                <a:gd name="csX13" fmla="*/ 49660 w 92954"/>
                <a:gd name="csY13" fmla="*/ 52589 h 129803"/>
                <a:gd name="csX14" fmla="*/ 21381 w 92954"/>
                <a:gd name="csY14" fmla="*/ 33339 h 129803"/>
                <a:gd name="csX15" fmla="*/ 45180 w 92954"/>
                <a:gd name="csY15" fmla="*/ 16288 h 129803"/>
                <a:gd name="csX16" fmla="*/ 84938 w 92954"/>
                <a:gd name="csY16" fmla="*/ 26738 h 129803"/>
                <a:gd name="csX17" fmla="*/ 88297 w 92954"/>
                <a:gd name="csY17" fmla="*/ 8863 h 1298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92954" h="129803">
                  <a:moveTo>
                    <a:pt x="88297" y="8863"/>
                  </a:moveTo>
                  <a:cubicBezTo>
                    <a:pt x="73738" y="2263"/>
                    <a:pt x="62259" y="63"/>
                    <a:pt x="47980" y="63"/>
                  </a:cubicBezTo>
                  <a:cubicBezTo>
                    <a:pt x="40980" y="63"/>
                    <a:pt x="1502" y="63"/>
                    <a:pt x="1502" y="36089"/>
                  </a:cubicBezTo>
                  <a:cubicBezTo>
                    <a:pt x="1502" y="49564"/>
                    <a:pt x="9622" y="58364"/>
                    <a:pt x="16621" y="63589"/>
                  </a:cubicBezTo>
                  <a:cubicBezTo>
                    <a:pt x="25301" y="69639"/>
                    <a:pt x="31461" y="70739"/>
                    <a:pt x="46860" y="73765"/>
                  </a:cubicBezTo>
                  <a:cubicBezTo>
                    <a:pt x="56939" y="75690"/>
                    <a:pt x="73178" y="78990"/>
                    <a:pt x="73178" y="93565"/>
                  </a:cubicBezTo>
                  <a:cubicBezTo>
                    <a:pt x="73178" y="112541"/>
                    <a:pt x="51059" y="112541"/>
                    <a:pt x="46860" y="112541"/>
                  </a:cubicBezTo>
                  <a:cubicBezTo>
                    <a:pt x="24181" y="112541"/>
                    <a:pt x="8502" y="102365"/>
                    <a:pt x="3462" y="99065"/>
                  </a:cubicBezTo>
                  <a:lnTo>
                    <a:pt x="102" y="117766"/>
                  </a:lnTo>
                  <a:cubicBezTo>
                    <a:pt x="9062" y="122166"/>
                    <a:pt x="24461" y="129866"/>
                    <a:pt x="47140" y="129866"/>
                  </a:cubicBezTo>
                  <a:cubicBezTo>
                    <a:pt x="52179" y="129866"/>
                    <a:pt x="67579" y="129866"/>
                    <a:pt x="79618" y="121066"/>
                  </a:cubicBezTo>
                  <a:cubicBezTo>
                    <a:pt x="88297" y="114466"/>
                    <a:pt x="93057" y="103465"/>
                    <a:pt x="93057" y="91640"/>
                  </a:cubicBezTo>
                  <a:cubicBezTo>
                    <a:pt x="93057" y="76515"/>
                    <a:pt x="82698" y="67164"/>
                    <a:pt x="82138" y="66339"/>
                  </a:cubicBezTo>
                  <a:cubicBezTo>
                    <a:pt x="71218" y="56714"/>
                    <a:pt x="63659" y="55064"/>
                    <a:pt x="49660" y="52589"/>
                  </a:cubicBezTo>
                  <a:cubicBezTo>
                    <a:pt x="34260" y="49564"/>
                    <a:pt x="21381" y="46814"/>
                    <a:pt x="21381" y="33339"/>
                  </a:cubicBezTo>
                  <a:cubicBezTo>
                    <a:pt x="21381" y="16288"/>
                    <a:pt x="41540" y="16288"/>
                    <a:pt x="45180" y="16288"/>
                  </a:cubicBezTo>
                  <a:cubicBezTo>
                    <a:pt x="54139" y="16288"/>
                    <a:pt x="68978" y="17388"/>
                    <a:pt x="84938" y="26738"/>
                  </a:cubicBezTo>
                  <a:lnTo>
                    <a:pt x="88297" y="8863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781EEE-37AF-385A-1F31-1F2BFCA9B3A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976483" y="4530167"/>
              <a:ext cx="79571" cy="82969"/>
            </a:xfrm>
            <a:custGeom>
              <a:avLst/>
              <a:gdLst>
                <a:gd name="csX0" fmla="*/ 45968 w 79571"/>
                <a:gd name="csY0" fmla="*/ 41640 h 82969"/>
                <a:gd name="csX1" fmla="*/ 74190 w 79571"/>
                <a:gd name="csY1" fmla="*/ 29705 h 82969"/>
                <a:gd name="csX2" fmla="*/ 79678 w 79571"/>
                <a:gd name="csY2" fmla="*/ 23737 h 82969"/>
                <a:gd name="csX3" fmla="*/ 73602 w 79571"/>
                <a:gd name="csY3" fmla="*/ 17577 h 82969"/>
                <a:gd name="csX4" fmla="*/ 69486 w 79571"/>
                <a:gd name="csY4" fmla="*/ 19310 h 82969"/>
                <a:gd name="csX5" fmla="*/ 42832 w 79571"/>
                <a:gd name="csY5" fmla="*/ 36828 h 82969"/>
                <a:gd name="csX6" fmla="*/ 45772 w 79571"/>
                <a:gd name="csY6" fmla="*/ 8337 h 82969"/>
                <a:gd name="csX7" fmla="*/ 39892 w 79571"/>
                <a:gd name="csY7" fmla="*/ 59 h 82969"/>
                <a:gd name="csX8" fmla="*/ 33816 w 79571"/>
                <a:gd name="csY8" fmla="*/ 5834 h 82969"/>
                <a:gd name="csX9" fmla="*/ 34796 w 79571"/>
                <a:gd name="csY9" fmla="*/ 15267 h 82969"/>
                <a:gd name="csX10" fmla="*/ 36952 w 79571"/>
                <a:gd name="csY10" fmla="*/ 36828 h 82969"/>
                <a:gd name="csX11" fmla="*/ 10494 w 79571"/>
                <a:gd name="csY11" fmla="*/ 19310 h 82969"/>
                <a:gd name="csX12" fmla="*/ 6182 w 79571"/>
                <a:gd name="csY12" fmla="*/ 17577 h 82969"/>
                <a:gd name="csX13" fmla="*/ 106 w 79571"/>
                <a:gd name="csY13" fmla="*/ 23737 h 82969"/>
                <a:gd name="csX14" fmla="*/ 4222 w 79571"/>
                <a:gd name="csY14" fmla="*/ 29320 h 82969"/>
                <a:gd name="csX15" fmla="*/ 33816 w 79571"/>
                <a:gd name="csY15" fmla="*/ 41448 h 82969"/>
                <a:gd name="csX16" fmla="*/ 5594 w 79571"/>
                <a:gd name="csY16" fmla="*/ 53383 h 82969"/>
                <a:gd name="csX17" fmla="*/ 106 w 79571"/>
                <a:gd name="csY17" fmla="*/ 59351 h 82969"/>
                <a:gd name="csX18" fmla="*/ 6182 w 79571"/>
                <a:gd name="csY18" fmla="*/ 65511 h 82969"/>
                <a:gd name="csX19" fmla="*/ 10298 w 79571"/>
                <a:gd name="csY19" fmla="*/ 63778 h 82969"/>
                <a:gd name="csX20" fmla="*/ 36952 w 79571"/>
                <a:gd name="csY20" fmla="*/ 46260 h 82969"/>
                <a:gd name="csX21" fmla="*/ 33816 w 79571"/>
                <a:gd name="csY21" fmla="*/ 77254 h 82969"/>
                <a:gd name="csX22" fmla="*/ 39892 w 79571"/>
                <a:gd name="csY22" fmla="*/ 83029 h 82969"/>
                <a:gd name="csX23" fmla="*/ 45968 w 79571"/>
                <a:gd name="csY23" fmla="*/ 77254 h 82969"/>
                <a:gd name="csX24" fmla="*/ 44988 w 79571"/>
                <a:gd name="csY24" fmla="*/ 67821 h 82969"/>
                <a:gd name="csX25" fmla="*/ 42832 w 79571"/>
                <a:gd name="csY25" fmla="*/ 46260 h 82969"/>
                <a:gd name="csX26" fmla="*/ 66350 w 79571"/>
                <a:gd name="csY26" fmla="*/ 61661 h 82969"/>
                <a:gd name="csX27" fmla="*/ 73602 w 79571"/>
                <a:gd name="csY27" fmla="*/ 65511 h 82969"/>
                <a:gd name="csX28" fmla="*/ 79678 w 79571"/>
                <a:gd name="csY28" fmla="*/ 59351 h 82969"/>
                <a:gd name="csX29" fmla="*/ 75562 w 79571"/>
                <a:gd name="csY29" fmla="*/ 53768 h 82969"/>
                <a:gd name="csX30" fmla="*/ 45968 w 79571"/>
                <a:gd name="csY30" fmla="*/ 41640 h 829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9571" h="82969">
                  <a:moveTo>
                    <a:pt x="45968" y="41640"/>
                  </a:moveTo>
                  <a:cubicBezTo>
                    <a:pt x="62039" y="34710"/>
                    <a:pt x="69290" y="32015"/>
                    <a:pt x="74190" y="29705"/>
                  </a:cubicBezTo>
                  <a:cubicBezTo>
                    <a:pt x="77914" y="28165"/>
                    <a:pt x="79678" y="27395"/>
                    <a:pt x="79678" y="23737"/>
                  </a:cubicBezTo>
                  <a:cubicBezTo>
                    <a:pt x="79678" y="20465"/>
                    <a:pt x="77130" y="17577"/>
                    <a:pt x="73602" y="17577"/>
                  </a:cubicBezTo>
                  <a:cubicBezTo>
                    <a:pt x="72230" y="17577"/>
                    <a:pt x="71838" y="17577"/>
                    <a:pt x="69486" y="19310"/>
                  </a:cubicBezTo>
                  <a:lnTo>
                    <a:pt x="42832" y="36828"/>
                  </a:lnTo>
                  <a:lnTo>
                    <a:pt x="45772" y="8337"/>
                  </a:lnTo>
                  <a:cubicBezTo>
                    <a:pt x="46164" y="4872"/>
                    <a:pt x="45772" y="59"/>
                    <a:pt x="39892" y="59"/>
                  </a:cubicBezTo>
                  <a:cubicBezTo>
                    <a:pt x="37540" y="59"/>
                    <a:pt x="33816" y="1599"/>
                    <a:pt x="33816" y="5834"/>
                  </a:cubicBezTo>
                  <a:cubicBezTo>
                    <a:pt x="33816" y="7567"/>
                    <a:pt x="34600" y="13342"/>
                    <a:pt x="34796" y="15267"/>
                  </a:cubicBezTo>
                  <a:cubicBezTo>
                    <a:pt x="35188" y="18540"/>
                    <a:pt x="36560" y="32400"/>
                    <a:pt x="36952" y="36828"/>
                  </a:cubicBezTo>
                  <a:lnTo>
                    <a:pt x="10494" y="19310"/>
                  </a:lnTo>
                  <a:cubicBezTo>
                    <a:pt x="8534" y="18155"/>
                    <a:pt x="7946" y="17577"/>
                    <a:pt x="6182" y="17577"/>
                  </a:cubicBezTo>
                  <a:cubicBezTo>
                    <a:pt x="2654" y="17577"/>
                    <a:pt x="106" y="20465"/>
                    <a:pt x="106" y="23737"/>
                  </a:cubicBezTo>
                  <a:cubicBezTo>
                    <a:pt x="106" y="27587"/>
                    <a:pt x="2458" y="28550"/>
                    <a:pt x="4222" y="29320"/>
                  </a:cubicBezTo>
                  <a:lnTo>
                    <a:pt x="33816" y="41448"/>
                  </a:lnTo>
                  <a:cubicBezTo>
                    <a:pt x="17745" y="48378"/>
                    <a:pt x="10494" y="51073"/>
                    <a:pt x="5594" y="53383"/>
                  </a:cubicBezTo>
                  <a:cubicBezTo>
                    <a:pt x="1870" y="54923"/>
                    <a:pt x="106" y="55693"/>
                    <a:pt x="106" y="59351"/>
                  </a:cubicBezTo>
                  <a:cubicBezTo>
                    <a:pt x="106" y="62623"/>
                    <a:pt x="2654" y="65511"/>
                    <a:pt x="6182" y="65511"/>
                  </a:cubicBezTo>
                  <a:cubicBezTo>
                    <a:pt x="7554" y="65511"/>
                    <a:pt x="7946" y="65511"/>
                    <a:pt x="10298" y="63778"/>
                  </a:cubicBezTo>
                  <a:lnTo>
                    <a:pt x="36952" y="46260"/>
                  </a:lnTo>
                  <a:lnTo>
                    <a:pt x="33816" y="77254"/>
                  </a:lnTo>
                  <a:cubicBezTo>
                    <a:pt x="33816" y="81489"/>
                    <a:pt x="37540" y="83029"/>
                    <a:pt x="39892" y="83029"/>
                  </a:cubicBezTo>
                  <a:cubicBezTo>
                    <a:pt x="42244" y="83029"/>
                    <a:pt x="45968" y="81489"/>
                    <a:pt x="45968" y="77254"/>
                  </a:cubicBezTo>
                  <a:cubicBezTo>
                    <a:pt x="45968" y="75521"/>
                    <a:pt x="45184" y="69746"/>
                    <a:pt x="44988" y="67821"/>
                  </a:cubicBezTo>
                  <a:cubicBezTo>
                    <a:pt x="44596" y="64548"/>
                    <a:pt x="43224" y="50688"/>
                    <a:pt x="42832" y="46260"/>
                  </a:cubicBezTo>
                  <a:lnTo>
                    <a:pt x="66350" y="61661"/>
                  </a:lnTo>
                  <a:cubicBezTo>
                    <a:pt x="71446" y="65511"/>
                    <a:pt x="71838" y="65511"/>
                    <a:pt x="73602" y="65511"/>
                  </a:cubicBezTo>
                  <a:cubicBezTo>
                    <a:pt x="77130" y="65511"/>
                    <a:pt x="79678" y="62623"/>
                    <a:pt x="79678" y="59351"/>
                  </a:cubicBezTo>
                  <a:cubicBezTo>
                    <a:pt x="79678" y="55501"/>
                    <a:pt x="77326" y="54538"/>
                    <a:pt x="75562" y="53768"/>
                  </a:cubicBezTo>
                  <a:lnTo>
                    <a:pt x="45968" y="41640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CCF0D1-DB9E-7D06-50DA-D5C36ADCE2C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980403" y="4659916"/>
              <a:ext cx="71339" cy="127823"/>
            </a:xfrm>
            <a:custGeom>
              <a:avLst/>
              <a:gdLst>
                <a:gd name="csX0" fmla="*/ 44400 w 71339"/>
                <a:gd name="csY0" fmla="*/ 5455 h 127823"/>
                <a:gd name="csX1" fmla="*/ 38520 w 71339"/>
                <a:gd name="csY1" fmla="*/ 65 h 127823"/>
                <a:gd name="csX2" fmla="*/ 106 w 71339"/>
                <a:gd name="csY2" fmla="*/ 12386 h 127823"/>
                <a:gd name="csX3" fmla="*/ 106 w 71339"/>
                <a:gd name="csY3" fmla="*/ 19316 h 127823"/>
                <a:gd name="csX4" fmla="*/ 28525 w 71339"/>
                <a:gd name="csY4" fmla="*/ 13926 h 127823"/>
                <a:gd name="csX5" fmla="*/ 28525 w 71339"/>
                <a:gd name="csY5" fmla="*/ 112103 h 127823"/>
                <a:gd name="csX6" fmla="*/ 8926 w 71339"/>
                <a:gd name="csY6" fmla="*/ 120958 h 127823"/>
                <a:gd name="csX7" fmla="*/ 1478 w 71339"/>
                <a:gd name="csY7" fmla="*/ 120958 h 127823"/>
                <a:gd name="csX8" fmla="*/ 1478 w 71339"/>
                <a:gd name="csY8" fmla="*/ 127888 h 127823"/>
                <a:gd name="csX9" fmla="*/ 36364 w 71339"/>
                <a:gd name="csY9" fmla="*/ 127118 h 127823"/>
                <a:gd name="csX10" fmla="*/ 71446 w 71339"/>
                <a:gd name="csY10" fmla="*/ 127888 h 127823"/>
                <a:gd name="csX11" fmla="*/ 71446 w 71339"/>
                <a:gd name="csY11" fmla="*/ 120958 h 127823"/>
                <a:gd name="csX12" fmla="*/ 63999 w 71339"/>
                <a:gd name="csY12" fmla="*/ 120958 h 127823"/>
                <a:gd name="csX13" fmla="*/ 44400 w 71339"/>
                <a:gd name="csY13" fmla="*/ 112103 h 127823"/>
                <a:gd name="csX14" fmla="*/ 44400 w 71339"/>
                <a:gd name="csY14" fmla="*/ 5455 h 1278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1339" h="127823">
                  <a:moveTo>
                    <a:pt x="44400" y="5455"/>
                  </a:moveTo>
                  <a:cubicBezTo>
                    <a:pt x="44400" y="258"/>
                    <a:pt x="44008" y="65"/>
                    <a:pt x="38520" y="65"/>
                  </a:cubicBezTo>
                  <a:cubicBezTo>
                    <a:pt x="25977" y="12193"/>
                    <a:pt x="8142" y="12386"/>
                    <a:pt x="106" y="12386"/>
                  </a:cubicBezTo>
                  <a:lnTo>
                    <a:pt x="106" y="19316"/>
                  </a:lnTo>
                  <a:cubicBezTo>
                    <a:pt x="4810" y="19316"/>
                    <a:pt x="17745" y="19316"/>
                    <a:pt x="28525" y="13926"/>
                  </a:cubicBezTo>
                  <a:lnTo>
                    <a:pt x="28525" y="112103"/>
                  </a:lnTo>
                  <a:cubicBezTo>
                    <a:pt x="28525" y="118456"/>
                    <a:pt x="28525" y="120958"/>
                    <a:pt x="8926" y="120958"/>
                  </a:cubicBezTo>
                  <a:lnTo>
                    <a:pt x="1478" y="120958"/>
                  </a:lnTo>
                  <a:lnTo>
                    <a:pt x="1478" y="127888"/>
                  </a:lnTo>
                  <a:cubicBezTo>
                    <a:pt x="5006" y="127696"/>
                    <a:pt x="29113" y="127118"/>
                    <a:pt x="36364" y="127118"/>
                  </a:cubicBezTo>
                  <a:cubicBezTo>
                    <a:pt x="42440" y="127118"/>
                    <a:pt x="67134" y="127696"/>
                    <a:pt x="71446" y="127888"/>
                  </a:cubicBezTo>
                  <a:lnTo>
                    <a:pt x="71446" y="120958"/>
                  </a:lnTo>
                  <a:lnTo>
                    <a:pt x="63999" y="120958"/>
                  </a:lnTo>
                  <a:cubicBezTo>
                    <a:pt x="44400" y="120958"/>
                    <a:pt x="44400" y="118456"/>
                    <a:pt x="44400" y="112103"/>
                  </a:cubicBezTo>
                  <a:lnTo>
                    <a:pt x="44400" y="5455"/>
                  </a:lnTo>
                  <a:close/>
                </a:path>
              </a:pathLst>
            </a:custGeom>
            <a:grpFill/>
            <a:ln w="25066" cap="flat">
              <a:noFill/>
              <a:prstDash val="solid"/>
              <a:miter/>
            </a:ln>
          </p:spPr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DA5EBA-876A-FC7C-5DFB-398CB1325C32}"/>
              </a:ext>
            </a:extLst>
          </p:cNvPr>
          <p:cNvCxnSpPr>
            <a:cxnSpLocks/>
          </p:cNvCxnSpPr>
          <p:nvPr/>
        </p:nvCxnSpPr>
        <p:spPr>
          <a:xfrm>
            <a:off x="4398736" y="3098907"/>
            <a:ext cx="665784" cy="105915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 descr="\documentclass{article}&#10;\input{Macros.tex}&#10;\begin{document}&#10;&#10;$f(x^*_1 \| \msf{pos}^*_1, x_2 \| \msf{pos}_2) = (y^*_1, y^*_2)$&#10;\end{document}" title="IguanaTex Shape Display">
            <a:extLst>
              <a:ext uri="{FF2B5EF4-FFF2-40B4-BE49-F238E27FC236}">
                <a16:creationId xmlns:a16="http://schemas.microsoft.com/office/drawing/2014/main" id="{54ECE5E9-80B1-19E3-A079-63E37285FC8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73239" y="2485084"/>
            <a:ext cx="4224640" cy="316021"/>
            <a:chOff x="9960359" y="3949248"/>
            <a:chExt cx="4224640" cy="3160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DA8F8E-D752-5687-B130-1B292868285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60359" y="3963469"/>
              <a:ext cx="162046" cy="287579"/>
            </a:xfrm>
            <a:custGeom>
              <a:avLst/>
              <a:gdLst>
                <a:gd name="csX0" fmla="*/ 102046 w 162046"/>
                <a:gd name="csY0" fmla="*/ 96449 h 287579"/>
                <a:gd name="csX1" fmla="*/ 129974 w 162046"/>
                <a:gd name="csY1" fmla="*/ 96449 h 287579"/>
                <a:gd name="csX2" fmla="*/ 139716 w 162046"/>
                <a:gd name="csY2" fmla="*/ 90129 h 287579"/>
                <a:gd name="csX3" fmla="*/ 130948 w 162046"/>
                <a:gd name="csY3" fmla="*/ 86653 h 287579"/>
                <a:gd name="csX4" fmla="*/ 103995 w 162046"/>
                <a:gd name="csY4" fmla="*/ 86653 h 287579"/>
                <a:gd name="csX5" fmla="*/ 110814 w 162046"/>
                <a:gd name="csY5" fmla="*/ 50626 h 287579"/>
                <a:gd name="csX6" fmla="*/ 118608 w 162046"/>
                <a:gd name="csY6" fmla="*/ 17760 h 287579"/>
                <a:gd name="csX7" fmla="*/ 133871 w 162046"/>
                <a:gd name="csY7" fmla="*/ 7015 h 287579"/>
                <a:gd name="csX8" fmla="*/ 149783 w 162046"/>
                <a:gd name="csY8" fmla="*/ 12704 h 287579"/>
                <a:gd name="csX9" fmla="*/ 132247 w 162046"/>
                <a:gd name="csY9" fmla="*/ 29769 h 287579"/>
                <a:gd name="csX10" fmla="*/ 144263 w 162046"/>
                <a:gd name="csY10" fmla="*/ 40830 h 287579"/>
                <a:gd name="csX11" fmla="*/ 162124 w 162046"/>
                <a:gd name="csY11" fmla="*/ 21868 h 287579"/>
                <a:gd name="csX12" fmla="*/ 133871 w 162046"/>
                <a:gd name="csY12" fmla="*/ 63 h 287579"/>
                <a:gd name="csX13" fmla="*/ 92629 w 162046"/>
                <a:gd name="csY13" fmla="*/ 37037 h 287579"/>
                <a:gd name="csX14" fmla="*/ 81912 w 162046"/>
                <a:gd name="csY14" fmla="*/ 86653 h 287579"/>
                <a:gd name="csX15" fmla="*/ 59505 w 162046"/>
                <a:gd name="csY15" fmla="*/ 86653 h 287579"/>
                <a:gd name="csX16" fmla="*/ 49762 w 162046"/>
                <a:gd name="csY16" fmla="*/ 92657 h 287579"/>
                <a:gd name="csX17" fmla="*/ 58855 w 162046"/>
                <a:gd name="csY17" fmla="*/ 96449 h 287579"/>
                <a:gd name="csX18" fmla="*/ 80288 w 162046"/>
                <a:gd name="csY18" fmla="*/ 96449 h 287579"/>
                <a:gd name="csX19" fmla="*/ 55933 w 162046"/>
                <a:gd name="csY19" fmla="*/ 221278 h 287579"/>
                <a:gd name="csX20" fmla="*/ 27680 w 162046"/>
                <a:gd name="csY20" fmla="*/ 280690 h 287579"/>
                <a:gd name="csX21" fmla="*/ 12092 w 162046"/>
                <a:gd name="csY21" fmla="*/ 275002 h 287579"/>
                <a:gd name="csX22" fmla="*/ 29953 w 162046"/>
                <a:gd name="csY22" fmla="*/ 257937 h 287579"/>
                <a:gd name="csX23" fmla="*/ 17938 w 162046"/>
                <a:gd name="csY23" fmla="*/ 246876 h 287579"/>
                <a:gd name="csX24" fmla="*/ 77 w 162046"/>
                <a:gd name="csY24" fmla="*/ 265837 h 287579"/>
                <a:gd name="csX25" fmla="*/ 27680 w 162046"/>
                <a:gd name="csY25" fmla="*/ 287643 h 287579"/>
                <a:gd name="csX26" fmla="*/ 64376 w 162046"/>
                <a:gd name="csY26" fmla="*/ 256989 h 287579"/>
                <a:gd name="csX27" fmla="*/ 82562 w 162046"/>
                <a:gd name="csY27" fmla="*/ 196628 h 287579"/>
                <a:gd name="csX28" fmla="*/ 102046 w 162046"/>
                <a:gd name="csY28" fmla="*/ 96449 h 2875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162046" h="287579">
                  <a:moveTo>
                    <a:pt x="102046" y="96449"/>
                  </a:moveTo>
                  <a:lnTo>
                    <a:pt x="129974" y="96449"/>
                  </a:lnTo>
                  <a:cubicBezTo>
                    <a:pt x="136469" y="96449"/>
                    <a:pt x="139716" y="96449"/>
                    <a:pt x="139716" y="90129"/>
                  </a:cubicBezTo>
                  <a:cubicBezTo>
                    <a:pt x="139716" y="86653"/>
                    <a:pt x="136469" y="86653"/>
                    <a:pt x="130948" y="86653"/>
                  </a:cubicBezTo>
                  <a:lnTo>
                    <a:pt x="103995" y="86653"/>
                  </a:lnTo>
                  <a:lnTo>
                    <a:pt x="110814" y="50626"/>
                  </a:lnTo>
                  <a:cubicBezTo>
                    <a:pt x="112113" y="43990"/>
                    <a:pt x="116660" y="21552"/>
                    <a:pt x="118608" y="17760"/>
                  </a:cubicBezTo>
                  <a:cubicBezTo>
                    <a:pt x="121531" y="11756"/>
                    <a:pt x="127051" y="7015"/>
                    <a:pt x="133871" y="7015"/>
                  </a:cubicBezTo>
                  <a:cubicBezTo>
                    <a:pt x="135170" y="7015"/>
                    <a:pt x="143613" y="7015"/>
                    <a:pt x="149783" y="12704"/>
                  </a:cubicBezTo>
                  <a:cubicBezTo>
                    <a:pt x="135495" y="13968"/>
                    <a:pt x="132247" y="25028"/>
                    <a:pt x="132247" y="29769"/>
                  </a:cubicBezTo>
                  <a:cubicBezTo>
                    <a:pt x="132247" y="37037"/>
                    <a:pt x="138093" y="40830"/>
                    <a:pt x="144263" y="40830"/>
                  </a:cubicBezTo>
                  <a:cubicBezTo>
                    <a:pt x="152706" y="40830"/>
                    <a:pt x="162124" y="33877"/>
                    <a:pt x="162124" y="21868"/>
                  </a:cubicBezTo>
                  <a:cubicBezTo>
                    <a:pt x="162124" y="7331"/>
                    <a:pt x="147186" y="63"/>
                    <a:pt x="133871" y="63"/>
                  </a:cubicBezTo>
                  <a:cubicBezTo>
                    <a:pt x="122830" y="63"/>
                    <a:pt x="102371" y="5751"/>
                    <a:pt x="92629" y="37037"/>
                  </a:cubicBezTo>
                  <a:cubicBezTo>
                    <a:pt x="90680" y="43674"/>
                    <a:pt x="89706" y="46834"/>
                    <a:pt x="81912" y="86653"/>
                  </a:cubicBezTo>
                  <a:lnTo>
                    <a:pt x="59505" y="86653"/>
                  </a:lnTo>
                  <a:cubicBezTo>
                    <a:pt x="53335" y="86653"/>
                    <a:pt x="49762" y="86653"/>
                    <a:pt x="49762" y="92657"/>
                  </a:cubicBezTo>
                  <a:cubicBezTo>
                    <a:pt x="49762" y="96449"/>
                    <a:pt x="52685" y="96449"/>
                    <a:pt x="58855" y="96449"/>
                  </a:cubicBezTo>
                  <a:lnTo>
                    <a:pt x="80288" y="96449"/>
                  </a:lnTo>
                  <a:lnTo>
                    <a:pt x="55933" y="221278"/>
                  </a:lnTo>
                  <a:cubicBezTo>
                    <a:pt x="50087" y="251932"/>
                    <a:pt x="44567" y="280690"/>
                    <a:pt x="27680" y="280690"/>
                  </a:cubicBezTo>
                  <a:cubicBezTo>
                    <a:pt x="26381" y="280690"/>
                    <a:pt x="18262" y="280690"/>
                    <a:pt x="12092" y="275002"/>
                  </a:cubicBezTo>
                  <a:cubicBezTo>
                    <a:pt x="27030" y="274054"/>
                    <a:pt x="29953" y="262677"/>
                    <a:pt x="29953" y="257937"/>
                  </a:cubicBezTo>
                  <a:cubicBezTo>
                    <a:pt x="29953" y="250668"/>
                    <a:pt x="24108" y="246876"/>
                    <a:pt x="17938" y="246876"/>
                  </a:cubicBezTo>
                  <a:cubicBezTo>
                    <a:pt x="9494" y="246876"/>
                    <a:pt x="77" y="253828"/>
                    <a:pt x="77" y="265837"/>
                  </a:cubicBezTo>
                  <a:cubicBezTo>
                    <a:pt x="77" y="280058"/>
                    <a:pt x="14365" y="287643"/>
                    <a:pt x="27680" y="287643"/>
                  </a:cubicBezTo>
                  <a:cubicBezTo>
                    <a:pt x="45541" y="287643"/>
                    <a:pt x="58531" y="268997"/>
                    <a:pt x="64376" y="256989"/>
                  </a:cubicBezTo>
                  <a:cubicBezTo>
                    <a:pt x="74768" y="237079"/>
                    <a:pt x="82237" y="198841"/>
                    <a:pt x="82562" y="196628"/>
                  </a:cubicBezTo>
                  <a:lnTo>
                    <a:pt x="102046" y="9644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D9E7B-1CD4-8CEF-F62B-6AB551E0F80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169242" y="3949248"/>
              <a:ext cx="75340" cy="316021"/>
            </a:xfrm>
            <a:custGeom>
              <a:avLst/>
              <a:gdLst>
                <a:gd name="csX0" fmla="*/ 75423 w 75340"/>
                <a:gd name="csY0" fmla="*/ 312924 h 316021"/>
                <a:gd name="csX1" fmla="*/ 69903 w 75340"/>
                <a:gd name="csY1" fmla="*/ 305972 h 316021"/>
                <a:gd name="csX2" fmla="*/ 18918 w 75340"/>
                <a:gd name="csY2" fmla="*/ 158074 h 316021"/>
                <a:gd name="csX3" fmla="*/ 71202 w 75340"/>
                <a:gd name="csY3" fmla="*/ 8595 h 316021"/>
                <a:gd name="csX4" fmla="*/ 75423 w 75340"/>
                <a:gd name="csY4" fmla="*/ 3223 h 316021"/>
                <a:gd name="csX5" fmla="*/ 72176 w 75340"/>
                <a:gd name="csY5" fmla="*/ 63 h 316021"/>
                <a:gd name="csX6" fmla="*/ 20542 w 75340"/>
                <a:gd name="csY6" fmla="*/ 61687 h 316021"/>
                <a:gd name="csX7" fmla="*/ 83 w 75340"/>
                <a:gd name="csY7" fmla="*/ 158074 h 316021"/>
                <a:gd name="csX8" fmla="*/ 21516 w 75340"/>
                <a:gd name="csY8" fmla="*/ 256673 h 316021"/>
                <a:gd name="csX9" fmla="*/ 72176 w 75340"/>
                <a:gd name="csY9" fmla="*/ 316085 h 316021"/>
                <a:gd name="csX10" fmla="*/ 75423 w 75340"/>
                <a:gd name="csY10" fmla="*/ 31292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423" y="312924"/>
                  </a:moveTo>
                  <a:cubicBezTo>
                    <a:pt x="75423" y="311976"/>
                    <a:pt x="75423" y="311344"/>
                    <a:pt x="69903" y="305972"/>
                  </a:cubicBezTo>
                  <a:cubicBezTo>
                    <a:pt x="29310" y="266153"/>
                    <a:pt x="18918" y="206425"/>
                    <a:pt x="18918" y="158074"/>
                  </a:cubicBezTo>
                  <a:cubicBezTo>
                    <a:pt x="18918" y="103086"/>
                    <a:pt x="31258" y="48098"/>
                    <a:pt x="71202" y="8595"/>
                  </a:cubicBezTo>
                  <a:cubicBezTo>
                    <a:pt x="75423" y="4803"/>
                    <a:pt x="75423" y="4171"/>
                    <a:pt x="75423" y="3223"/>
                  </a:cubicBezTo>
                  <a:cubicBezTo>
                    <a:pt x="75423" y="1011"/>
                    <a:pt x="74124" y="63"/>
                    <a:pt x="72176" y="63"/>
                  </a:cubicBezTo>
                  <a:cubicBezTo>
                    <a:pt x="68928" y="63"/>
                    <a:pt x="39701" y="21552"/>
                    <a:pt x="20542" y="61687"/>
                  </a:cubicBezTo>
                  <a:cubicBezTo>
                    <a:pt x="3980" y="96449"/>
                    <a:pt x="83" y="131528"/>
                    <a:pt x="83" y="158074"/>
                  </a:cubicBezTo>
                  <a:cubicBezTo>
                    <a:pt x="83" y="182723"/>
                    <a:pt x="3655" y="220962"/>
                    <a:pt x="21516" y="256673"/>
                  </a:cubicBezTo>
                  <a:cubicBezTo>
                    <a:pt x="41000" y="295543"/>
                    <a:pt x="68928" y="316085"/>
                    <a:pt x="72176" y="316085"/>
                  </a:cubicBezTo>
                  <a:cubicBezTo>
                    <a:pt x="74124" y="316085"/>
                    <a:pt x="75423" y="315137"/>
                    <a:pt x="75423" y="31292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EF1413E-4C62-847D-A21A-D8BA17117F3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272800" y="4046583"/>
              <a:ext cx="161722" cy="143157"/>
            </a:xfrm>
            <a:custGeom>
              <a:avLst/>
              <a:gdLst>
                <a:gd name="csX0" fmla="*/ 99133 w 161722"/>
                <a:gd name="csY0" fmla="*/ 44306 h 143157"/>
                <a:gd name="csX1" fmla="*/ 131283 w 161722"/>
                <a:gd name="csY1" fmla="*/ 7015 h 143157"/>
                <a:gd name="csX2" fmla="*/ 147520 w 161722"/>
                <a:gd name="csY2" fmla="*/ 11124 h 143157"/>
                <a:gd name="csX3" fmla="*/ 131932 w 161722"/>
                <a:gd name="csY3" fmla="*/ 28189 h 143157"/>
                <a:gd name="csX4" fmla="*/ 144273 w 161722"/>
                <a:gd name="csY4" fmla="*/ 39249 h 143157"/>
                <a:gd name="csX5" fmla="*/ 161809 w 161722"/>
                <a:gd name="csY5" fmla="*/ 20920 h 143157"/>
                <a:gd name="csX6" fmla="*/ 131608 w 161722"/>
                <a:gd name="csY6" fmla="*/ 63 h 143157"/>
                <a:gd name="csX7" fmla="*/ 97510 w 161722"/>
                <a:gd name="csY7" fmla="*/ 24080 h 143157"/>
                <a:gd name="csX8" fmla="*/ 62437 w 161722"/>
                <a:gd name="csY8" fmla="*/ 63 h 143157"/>
                <a:gd name="csX9" fmla="*/ 10154 w 161722"/>
                <a:gd name="csY9" fmla="*/ 48730 h 143157"/>
                <a:gd name="csX10" fmla="*/ 14050 w 161722"/>
                <a:gd name="csY10" fmla="*/ 51890 h 143157"/>
                <a:gd name="csX11" fmla="*/ 18272 w 161722"/>
                <a:gd name="csY11" fmla="*/ 48414 h 143157"/>
                <a:gd name="csX12" fmla="*/ 61788 w 161722"/>
                <a:gd name="csY12" fmla="*/ 7015 h 143157"/>
                <a:gd name="csX13" fmla="*/ 79324 w 161722"/>
                <a:gd name="csY13" fmla="*/ 28189 h 143157"/>
                <a:gd name="csX14" fmla="*/ 61788 w 161722"/>
                <a:gd name="csY14" fmla="*/ 103402 h 143157"/>
                <a:gd name="csX15" fmla="*/ 30937 w 161722"/>
                <a:gd name="csY15" fmla="*/ 136268 h 143157"/>
                <a:gd name="csX16" fmla="*/ 14700 w 161722"/>
                <a:gd name="csY16" fmla="*/ 132160 h 143157"/>
                <a:gd name="csX17" fmla="*/ 29963 w 161722"/>
                <a:gd name="csY17" fmla="*/ 115095 h 143157"/>
                <a:gd name="csX18" fmla="*/ 17947 w 161722"/>
                <a:gd name="csY18" fmla="*/ 104034 h 143157"/>
                <a:gd name="csX19" fmla="*/ 87 w 161722"/>
                <a:gd name="csY19" fmla="*/ 122363 h 143157"/>
                <a:gd name="csX20" fmla="*/ 30612 w 161722"/>
                <a:gd name="csY20" fmla="*/ 143221 h 143157"/>
                <a:gd name="csX21" fmla="*/ 64710 w 161722"/>
                <a:gd name="csY21" fmla="*/ 119203 h 143157"/>
                <a:gd name="csX22" fmla="*/ 99783 w 161722"/>
                <a:gd name="csY22" fmla="*/ 143221 h 143157"/>
                <a:gd name="csX23" fmla="*/ 151742 w 161722"/>
                <a:gd name="csY23" fmla="*/ 94553 h 143157"/>
                <a:gd name="csX24" fmla="*/ 147845 w 161722"/>
                <a:gd name="csY24" fmla="*/ 91393 h 143157"/>
                <a:gd name="csX25" fmla="*/ 143623 w 161722"/>
                <a:gd name="csY25" fmla="*/ 94869 h 143157"/>
                <a:gd name="csX26" fmla="*/ 100432 w 161722"/>
                <a:gd name="csY26" fmla="*/ 136268 h 143157"/>
                <a:gd name="csX27" fmla="*/ 82571 w 161722"/>
                <a:gd name="csY27" fmla="*/ 115411 h 143157"/>
                <a:gd name="csX28" fmla="*/ 88092 w 161722"/>
                <a:gd name="csY28" fmla="*/ 87601 h 143157"/>
                <a:gd name="csX29" fmla="*/ 99133 w 161722"/>
                <a:gd name="csY29" fmla="*/ 44306 h 143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61722" h="143157">
                  <a:moveTo>
                    <a:pt x="99133" y="44306"/>
                  </a:moveTo>
                  <a:cubicBezTo>
                    <a:pt x="101082" y="36089"/>
                    <a:pt x="108551" y="7015"/>
                    <a:pt x="131283" y="7015"/>
                  </a:cubicBezTo>
                  <a:cubicBezTo>
                    <a:pt x="132907" y="7015"/>
                    <a:pt x="140700" y="7015"/>
                    <a:pt x="147520" y="11124"/>
                  </a:cubicBezTo>
                  <a:cubicBezTo>
                    <a:pt x="138427" y="12704"/>
                    <a:pt x="131932" y="20604"/>
                    <a:pt x="131932" y="28189"/>
                  </a:cubicBezTo>
                  <a:cubicBezTo>
                    <a:pt x="131932" y="33245"/>
                    <a:pt x="135505" y="39249"/>
                    <a:pt x="144273" y="39249"/>
                  </a:cubicBezTo>
                  <a:cubicBezTo>
                    <a:pt x="151417" y="39249"/>
                    <a:pt x="161809" y="33561"/>
                    <a:pt x="161809" y="20920"/>
                  </a:cubicBezTo>
                  <a:cubicBezTo>
                    <a:pt x="161809" y="4487"/>
                    <a:pt x="142649" y="63"/>
                    <a:pt x="131608" y="63"/>
                  </a:cubicBezTo>
                  <a:cubicBezTo>
                    <a:pt x="112773" y="63"/>
                    <a:pt x="101406" y="16812"/>
                    <a:pt x="97510" y="24080"/>
                  </a:cubicBezTo>
                  <a:cubicBezTo>
                    <a:pt x="89391" y="3223"/>
                    <a:pt x="71855" y="63"/>
                    <a:pt x="62437" y="63"/>
                  </a:cubicBezTo>
                  <a:cubicBezTo>
                    <a:pt x="28664" y="63"/>
                    <a:pt x="10154" y="40830"/>
                    <a:pt x="10154" y="48730"/>
                  </a:cubicBezTo>
                  <a:cubicBezTo>
                    <a:pt x="10154" y="51890"/>
                    <a:pt x="13401" y="51890"/>
                    <a:pt x="14050" y="51890"/>
                  </a:cubicBezTo>
                  <a:cubicBezTo>
                    <a:pt x="16648" y="51890"/>
                    <a:pt x="17623" y="51258"/>
                    <a:pt x="18272" y="48414"/>
                  </a:cubicBezTo>
                  <a:cubicBezTo>
                    <a:pt x="29313" y="14916"/>
                    <a:pt x="50746" y="7015"/>
                    <a:pt x="61788" y="7015"/>
                  </a:cubicBezTo>
                  <a:cubicBezTo>
                    <a:pt x="67958" y="7015"/>
                    <a:pt x="79324" y="9859"/>
                    <a:pt x="79324" y="28189"/>
                  </a:cubicBezTo>
                  <a:cubicBezTo>
                    <a:pt x="79324" y="37985"/>
                    <a:pt x="73803" y="59159"/>
                    <a:pt x="61788" y="103402"/>
                  </a:cubicBezTo>
                  <a:cubicBezTo>
                    <a:pt x="56592" y="122995"/>
                    <a:pt x="45226" y="136268"/>
                    <a:pt x="30937" y="136268"/>
                  </a:cubicBezTo>
                  <a:cubicBezTo>
                    <a:pt x="28989" y="136268"/>
                    <a:pt x="21520" y="136268"/>
                    <a:pt x="14700" y="132160"/>
                  </a:cubicBezTo>
                  <a:cubicBezTo>
                    <a:pt x="22819" y="130580"/>
                    <a:pt x="29963" y="123943"/>
                    <a:pt x="29963" y="115095"/>
                  </a:cubicBezTo>
                  <a:cubicBezTo>
                    <a:pt x="29963" y="106562"/>
                    <a:pt x="22819" y="104034"/>
                    <a:pt x="17947" y="104034"/>
                  </a:cubicBezTo>
                  <a:cubicBezTo>
                    <a:pt x="8205" y="104034"/>
                    <a:pt x="87" y="112251"/>
                    <a:pt x="87" y="122363"/>
                  </a:cubicBezTo>
                  <a:cubicBezTo>
                    <a:pt x="87" y="136900"/>
                    <a:pt x="16324" y="143221"/>
                    <a:pt x="30612" y="143221"/>
                  </a:cubicBezTo>
                  <a:cubicBezTo>
                    <a:pt x="52045" y="143221"/>
                    <a:pt x="63736" y="121099"/>
                    <a:pt x="64710" y="119203"/>
                  </a:cubicBezTo>
                  <a:cubicBezTo>
                    <a:pt x="68607" y="130896"/>
                    <a:pt x="80298" y="143221"/>
                    <a:pt x="99783" y="143221"/>
                  </a:cubicBezTo>
                  <a:cubicBezTo>
                    <a:pt x="133231" y="143221"/>
                    <a:pt x="151742" y="102454"/>
                    <a:pt x="151742" y="94553"/>
                  </a:cubicBezTo>
                  <a:cubicBezTo>
                    <a:pt x="151742" y="91393"/>
                    <a:pt x="148819" y="91393"/>
                    <a:pt x="147845" y="91393"/>
                  </a:cubicBezTo>
                  <a:cubicBezTo>
                    <a:pt x="144922" y="91393"/>
                    <a:pt x="144273" y="92657"/>
                    <a:pt x="143623" y="94869"/>
                  </a:cubicBezTo>
                  <a:cubicBezTo>
                    <a:pt x="132907" y="128684"/>
                    <a:pt x="110824" y="136268"/>
                    <a:pt x="100432" y="136268"/>
                  </a:cubicBezTo>
                  <a:cubicBezTo>
                    <a:pt x="87767" y="136268"/>
                    <a:pt x="82571" y="126156"/>
                    <a:pt x="82571" y="115411"/>
                  </a:cubicBezTo>
                  <a:cubicBezTo>
                    <a:pt x="82571" y="108458"/>
                    <a:pt x="84520" y="101506"/>
                    <a:pt x="88092" y="87601"/>
                  </a:cubicBezTo>
                  <a:lnTo>
                    <a:pt x="99133" y="4430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D8BA9D-40D6-C470-E25F-E3C98490593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469214" y="3968718"/>
              <a:ext cx="92292" cy="95343"/>
            </a:xfrm>
            <a:custGeom>
              <a:avLst/>
              <a:gdLst>
                <a:gd name="csX0" fmla="*/ 53285 w 92292"/>
                <a:gd name="csY0" fmla="*/ 47842 h 95343"/>
                <a:gd name="csX1" fmla="*/ 86019 w 92292"/>
                <a:gd name="csY1" fmla="*/ 34126 h 95343"/>
                <a:gd name="csX2" fmla="*/ 92384 w 92292"/>
                <a:gd name="csY2" fmla="*/ 27269 h 95343"/>
                <a:gd name="csX3" fmla="*/ 85337 w 92292"/>
                <a:gd name="csY3" fmla="*/ 20190 h 95343"/>
                <a:gd name="csX4" fmla="*/ 80564 w 92292"/>
                <a:gd name="csY4" fmla="*/ 22181 h 95343"/>
                <a:gd name="csX5" fmla="*/ 49648 w 92292"/>
                <a:gd name="csY5" fmla="*/ 42311 h 95343"/>
                <a:gd name="csX6" fmla="*/ 53058 w 92292"/>
                <a:gd name="csY6" fmla="*/ 9571 h 95343"/>
                <a:gd name="csX7" fmla="*/ 46238 w 92292"/>
                <a:gd name="csY7" fmla="*/ 59 h 95343"/>
                <a:gd name="csX8" fmla="*/ 39191 w 92292"/>
                <a:gd name="csY8" fmla="*/ 6696 h 95343"/>
                <a:gd name="csX9" fmla="*/ 40328 w 92292"/>
                <a:gd name="csY9" fmla="*/ 17535 h 95343"/>
                <a:gd name="csX10" fmla="*/ 42828 w 92292"/>
                <a:gd name="csY10" fmla="*/ 42311 h 95343"/>
                <a:gd name="csX11" fmla="*/ 12140 w 92292"/>
                <a:gd name="csY11" fmla="*/ 22181 h 95343"/>
                <a:gd name="csX12" fmla="*/ 7139 w 92292"/>
                <a:gd name="csY12" fmla="*/ 20190 h 95343"/>
                <a:gd name="csX13" fmla="*/ 92 w 92292"/>
                <a:gd name="csY13" fmla="*/ 27269 h 95343"/>
                <a:gd name="csX14" fmla="*/ 4866 w 92292"/>
                <a:gd name="csY14" fmla="*/ 33684 h 95343"/>
                <a:gd name="csX15" fmla="*/ 39191 w 92292"/>
                <a:gd name="csY15" fmla="*/ 47620 h 95343"/>
                <a:gd name="csX16" fmla="*/ 6457 w 92292"/>
                <a:gd name="csY16" fmla="*/ 61336 h 95343"/>
                <a:gd name="csX17" fmla="*/ 92 w 92292"/>
                <a:gd name="csY17" fmla="*/ 68193 h 95343"/>
                <a:gd name="csX18" fmla="*/ 7139 w 92292"/>
                <a:gd name="csY18" fmla="*/ 75272 h 95343"/>
                <a:gd name="csX19" fmla="*/ 11913 w 92292"/>
                <a:gd name="csY19" fmla="*/ 73281 h 95343"/>
                <a:gd name="csX20" fmla="*/ 42828 w 92292"/>
                <a:gd name="csY20" fmla="*/ 53151 h 95343"/>
                <a:gd name="csX21" fmla="*/ 39191 w 92292"/>
                <a:gd name="csY21" fmla="*/ 88767 h 95343"/>
                <a:gd name="csX22" fmla="*/ 46238 w 92292"/>
                <a:gd name="csY22" fmla="*/ 95403 h 95343"/>
                <a:gd name="csX23" fmla="*/ 53285 w 92292"/>
                <a:gd name="csY23" fmla="*/ 88767 h 95343"/>
                <a:gd name="csX24" fmla="*/ 52149 w 92292"/>
                <a:gd name="csY24" fmla="*/ 77927 h 95343"/>
                <a:gd name="csX25" fmla="*/ 49648 w 92292"/>
                <a:gd name="csY25" fmla="*/ 53151 h 95343"/>
                <a:gd name="csX26" fmla="*/ 76927 w 92292"/>
                <a:gd name="csY26" fmla="*/ 70848 h 95343"/>
                <a:gd name="csX27" fmla="*/ 85337 w 92292"/>
                <a:gd name="csY27" fmla="*/ 75272 h 95343"/>
                <a:gd name="csX28" fmla="*/ 92384 w 92292"/>
                <a:gd name="csY28" fmla="*/ 68193 h 95343"/>
                <a:gd name="csX29" fmla="*/ 87611 w 92292"/>
                <a:gd name="csY29" fmla="*/ 61778 h 95343"/>
                <a:gd name="csX30" fmla="*/ 53285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285" y="47842"/>
                  </a:moveTo>
                  <a:cubicBezTo>
                    <a:pt x="71926" y="39878"/>
                    <a:pt x="80336" y="36781"/>
                    <a:pt x="86019" y="34126"/>
                  </a:cubicBezTo>
                  <a:cubicBezTo>
                    <a:pt x="90338" y="32357"/>
                    <a:pt x="92384" y="31472"/>
                    <a:pt x="92384" y="27269"/>
                  </a:cubicBezTo>
                  <a:cubicBezTo>
                    <a:pt x="92384" y="23508"/>
                    <a:pt x="89429" y="20190"/>
                    <a:pt x="85337" y="20190"/>
                  </a:cubicBezTo>
                  <a:cubicBezTo>
                    <a:pt x="83746" y="20190"/>
                    <a:pt x="83292" y="20190"/>
                    <a:pt x="80564" y="22181"/>
                  </a:cubicBezTo>
                  <a:lnTo>
                    <a:pt x="49648" y="42311"/>
                  </a:lnTo>
                  <a:lnTo>
                    <a:pt x="53058" y="9571"/>
                  </a:lnTo>
                  <a:cubicBezTo>
                    <a:pt x="53513" y="5590"/>
                    <a:pt x="53058" y="59"/>
                    <a:pt x="46238" y="59"/>
                  </a:cubicBezTo>
                  <a:cubicBezTo>
                    <a:pt x="43510" y="59"/>
                    <a:pt x="39191" y="1829"/>
                    <a:pt x="39191" y="6696"/>
                  </a:cubicBezTo>
                  <a:cubicBezTo>
                    <a:pt x="39191" y="8687"/>
                    <a:pt x="40101" y="15323"/>
                    <a:pt x="40328" y="17535"/>
                  </a:cubicBezTo>
                  <a:cubicBezTo>
                    <a:pt x="40783" y="21296"/>
                    <a:pt x="42374" y="37223"/>
                    <a:pt x="42828" y="42311"/>
                  </a:cubicBezTo>
                  <a:lnTo>
                    <a:pt x="12140" y="22181"/>
                  </a:lnTo>
                  <a:cubicBezTo>
                    <a:pt x="9867" y="20853"/>
                    <a:pt x="9185" y="20190"/>
                    <a:pt x="7139" y="20190"/>
                  </a:cubicBezTo>
                  <a:cubicBezTo>
                    <a:pt x="3047" y="20190"/>
                    <a:pt x="92" y="23508"/>
                    <a:pt x="92" y="27269"/>
                  </a:cubicBezTo>
                  <a:cubicBezTo>
                    <a:pt x="92" y="31693"/>
                    <a:pt x="2820" y="32799"/>
                    <a:pt x="4866" y="33684"/>
                  </a:cubicBezTo>
                  <a:lnTo>
                    <a:pt x="39191" y="47620"/>
                  </a:lnTo>
                  <a:cubicBezTo>
                    <a:pt x="20551" y="55584"/>
                    <a:pt x="12140" y="58681"/>
                    <a:pt x="6457" y="61336"/>
                  </a:cubicBezTo>
                  <a:cubicBezTo>
                    <a:pt x="2138" y="63106"/>
                    <a:pt x="92" y="63990"/>
                    <a:pt x="92" y="68193"/>
                  </a:cubicBezTo>
                  <a:cubicBezTo>
                    <a:pt x="92" y="71954"/>
                    <a:pt x="3047" y="75272"/>
                    <a:pt x="7139" y="75272"/>
                  </a:cubicBezTo>
                  <a:cubicBezTo>
                    <a:pt x="8730" y="75272"/>
                    <a:pt x="9185" y="75272"/>
                    <a:pt x="11913" y="73281"/>
                  </a:cubicBezTo>
                  <a:lnTo>
                    <a:pt x="42828" y="53151"/>
                  </a:lnTo>
                  <a:lnTo>
                    <a:pt x="39191" y="88767"/>
                  </a:lnTo>
                  <a:cubicBezTo>
                    <a:pt x="39191" y="93633"/>
                    <a:pt x="43510" y="95403"/>
                    <a:pt x="46238" y="95403"/>
                  </a:cubicBezTo>
                  <a:cubicBezTo>
                    <a:pt x="48966" y="95403"/>
                    <a:pt x="53285" y="93633"/>
                    <a:pt x="53285" y="88767"/>
                  </a:cubicBezTo>
                  <a:cubicBezTo>
                    <a:pt x="53285" y="86776"/>
                    <a:pt x="52376" y="80139"/>
                    <a:pt x="52149" y="77927"/>
                  </a:cubicBezTo>
                  <a:cubicBezTo>
                    <a:pt x="51694" y="74166"/>
                    <a:pt x="50103" y="58239"/>
                    <a:pt x="49648" y="53151"/>
                  </a:cubicBezTo>
                  <a:lnTo>
                    <a:pt x="76927" y="70848"/>
                  </a:lnTo>
                  <a:cubicBezTo>
                    <a:pt x="82837" y="75272"/>
                    <a:pt x="83292" y="75272"/>
                    <a:pt x="85337" y="75272"/>
                  </a:cubicBezTo>
                  <a:cubicBezTo>
                    <a:pt x="89429" y="75272"/>
                    <a:pt x="92384" y="71954"/>
                    <a:pt x="92384" y="68193"/>
                  </a:cubicBezTo>
                  <a:cubicBezTo>
                    <a:pt x="92384" y="63769"/>
                    <a:pt x="89657" y="62663"/>
                    <a:pt x="87611" y="61778"/>
                  </a:cubicBezTo>
                  <a:lnTo>
                    <a:pt x="53285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049364-EA49-C984-51B9-C788A222E5F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473760" y="4117817"/>
              <a:ext cx="82744" cy="146886"/>
            </a:xfrm>
            <a:custGeom>
              <a:avLst/>
              <a:gdLst>
                <a:gd name="csX0" fmla="*/ 51467 w 82744"/>
                <a:gd name="csY0" fmla="*/ 6259 h 146886"/>
                <a:gd name="csX1" fmla="*/ 44647 w 82744"/>
                <a:gd name="csY1" fmla="*/ 65 h 146886"/>
                <a:gd name="csX2" fmla="*/ 92 w 82744"/>
                <a:gd name="csY2" fmla="*/ 14223 h 146886"/>
                <a:gd name="csX3" fmla="*/ 92 w 82744"/>
                <a:gd name="csY3" fmla="*/ 22187 h 146886"/>
                <a:gd name="csX4" fmla="*/ 33054 w 82744"/>
                <a:gd name="csY4" fmla="*/ 15993 h 146886"/>
                <a:gd name="csX5" fmla="*/ 33054 w 82744"/>
                <a:gd name="csY5" fmla="*/ 128813 h 146886"/>
                <a:gd name="csX6" fmla="*/ 10322 w 82744"/>
                <a:gd name="csY6" fmla="*/ 138988 h 146886"/>
                <a:gd name="csX7" fmla="*/ 1683 w 82744"/>
                <a:gd name="csY7" fmla="*/ 138988 h 146886"/>
                <a:gd name="csX8" fmla="*/ 1683 w 82744"/>
                <a:gd name="csY8" fmla="*/ 146952 h 146886"/>
                <a:gd name="csX9" fmla="*/ 42147 w 82744"/>
                <a:gd name="csY9" fmla="*/ 146067 h 146886"/>
                <a:gd name="csX10" fmla="*/ 82837 w 82744"/>
                <a:gd name="csY10" fmla="*/ 146952 h 146886"/>
                <a:gd name="csX11" fmla="*/ 82837 w 82744"/>
                <a:gd name="csY11" fmla="*/ 138988 h 146886"/>
                <a:gd name="csX12" fmla="*/ 74199 w 82744"/>
                <a:gd name="csY12" fmla="*/ 138988 h 146886"/>
                <a:gd name="csX13" fmla="*/ 51467 w 82744"/>
                <a:gd name="csY13" fmla="*/ 128813 h 146886"/>
                <a:gd name="csX14" fmla="*/ 51467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467" y="6259"/>
                  </a:moveTo>
                  <a:cubicBezTo>
                    <a:pt x="51467" y="286"/>
                    <a:pt x="51012" y="65"/>
                    <a:pt x="44647" y="65"/>
                  </a:cubicBezTo>
                  <a:cubicBezTo>
                    <a:pt x="30099" y="14002"/>
                    <a:pt x="9412" y="14223"/>
                    <a:pt x="92" y="14223"/>
                  </a:cubicBezTo>
                  <a:lnTo>
                    <a:pt x="92" y="22187"/>
                  </a:lnTo>
                  <a:cubicBezTo>
                    <a:pt x="5548" y="22187"/>
                    <a:pt x="20551" y="22187"/>
                    <a:pt x="33054" y="15993"/>
                  </a:cubicBezTo>
                  <a:lnTo>
                    <a:pt x="33054" y="128813"/>
                  </a:lnTo>
                  <a:cubicBezTo>
                    <a:pt x="33054" y="136113"/>
                    <a:pt x="33054" y="138988"/>
                    <a:pt x="10322" y="138988"/>
                  </a:cubicBezTo>
                  <a:lnTo>
                    <a:pt x="1683" y="138988"/>
                  </a:lnTo>
                  <a:lnTo>
                    <a:pt x="1683" y="146952"/>
                  </a:lnTo>
                  <a:cubicBezTo>
                    <a:pt x="5775" y="146731"/>
                    <a:pt x="33736" y="146067"/>
                    <a:pt x="42147" y="146067"/>
                  </a:cubicBezTo>
                  <a:cubicBezTo>
                    <a:pt x="49193" y="146067"/>
                    <a:pt x="77836" y="146731"/>
                    <a:pt x="82837" y="146952"/>
                  </a:cubicBezTo>
                  <a:lnTo>
                    <a:pt x="82837" y="138988"/>
                  </a:lnTo>
                  <a:lnTo>
                    <a:pt x="74199" y="138988"/>
                  </a:lnTo>
                  <a:cubicBezTo>
                    <a:pt x="51467" y="138988"/>
                    <a:pt x="51467" y="136113"/>
                    <a:pt x="51467" y="128813"/>
                  </a:cubicBezTo>
                  <a:lnTo>
                    <a:pt x="51467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8650274-0848-2AF0-0677-7A211B9744B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641141" y="3949248"/>
              <a:ext cx="76314" cy="316021"/>
            </a:xfrm>
            <a:custGeom>
              <a:avLst/>
              <a:gdLst>
                <a:gd name="csX0" fmla="*/ 13087 w 76314"/>
                <a:gd name="csY0" fmla="*/ 10808 h 316021"/>
                <a:gd name="csX1" fmla="*/ 6592 w 76314"/>
                <a:gd name="csY1" fmla="*/ 63 h 316021"/>
                <a:gd name="csX2" fmla="*/ 97 w 76314"/>
                <a:gd name="csY2" fmla="*/ 11756 h 316021"/>
                <a:gd name="csX3" fmla="*/ 97 w 76314"/>
                <a:gd name="csY3" fmla="*/ 304392 h 316021"/>
                <a:gd name="csX4" fmla="*/ 6592 w 76314"/>
                <a:gd name="csY4" fmla="*/ 316085 h 316021"/>
                <a:gd name="csX5" fmla="*/ 13087 w 76314"/>
                <a:gd name="csY5" fmla="*/ 305340 h 316021"/>
                <a:gd name="csX6" fmla="*/ 13087 w 76314"/>
                <a:gd name="csY6" fmla="*/ 10808 h 316021"/>
                <a:gd name="csX7" fmla="*/ 76412 w 76314"/>
                <a:gd name="csY7" fmla="*/ 11756 h 316021"/>
                <a:gd name="csX8" fmla="*/ 69917 w 76314"/>
                <a:gd name="csY8" fmla="*/ 63 h 316021"/>
                <a:gd name="csX9" fmla="*/ 63422 w 76314"/>
                <a:gd name="csY9" fmla="*/ 10808 h 316021"/>
                <a:gd name="csX10" fmla="*/ 63422 w 76314"/>
                <a:gd name="csY10" fmla="*/ 305340 h 316021"/>
                <a:gd name="csX11" fmla="*/ 69917 w 76314"/>
                <a:gd name="csY11" fmla="*/ 316085 h 316021"/>
                <a:gd name="csX12" fmla="*/ 76412 w 76314"/>
                <a:gd name="csY12" fmla="*/ 304392 h 316021"/>
                <a:gd name="csX13" fmla="*/ 76412 w 76314"/>
                <a:gd name="csY13" fmla="*/ 11756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6314" h="316021">
                  <a:moveTo>
                    <a:pt x="13087" y="10808"/>
                  </a:moveTo>
                  <a:cubicBezTo>
                    <a:pt x="13087" y="5751"/>
                    <a:pt x="13087" y="63"/>
                    <a:pt x="6592" y="63"/>
                  </a:cubicBezTo>
                  <a:cubicBezTo>
                    <a:pt x="97" y="63"/>
                    <a:pt x="97" y="7015"/>
                    <a:pt x="97" y="11756"/>
                  </a:cubicBezTo>
                  <a:lnTo>
                    <a:pt x="97" y="304392"/>
                  </a:lnTo>
                  <a:cubicBezTo>
                    <a:pt x="97" y="309448"/>
                    <a:pt x="97" y="316085"/>
                    <a:pt x="6592" y="316085"/>
                  </a:cubicBezTo>
                  <a:cubicBezTo>
                    <a:pt x="13087" y="316085"/>
                    <a:pt x="13087" y="310396"/>
                    <a:pt x="13087" y="305340"/>
                  </a:cubicBezTo>
                  <a:lnTo>
                    <a:pt x="13087" y="10808"/>
                  </a:lnTo>
                  <a:close/>
                  <a:moveTo>
                    <a:pt x="76412" y="11756"/>
                  </a:moveTo>
                  <a:cubicBezTo>
                    <a:pt x="76412" y="6699"/>
                    <a:pt x="76412" y="63"/>
                    <a:pt x="69917" y="63"/>
                  </a:cubicBezTo>
                  <a:cubicBezTo>
                    <a:pt x="63422" y="63"/>
                    <a:pt x="63422" y="5751"/>
                    <a:pt x="63422" y="10808"/>
                  </a:cubicBezTo>
                  <a:lnTo>
                    <a:pt x="63422" y="305340"/>
                  </a:lnTo>
                  <a:cubicBezTo>
                    <a:pt x="63422" y="310396"/>
                    <a:pt x="63422" y="316085"/>
                    <a:pt x="69917" y="316085"/>
                  </a:cubicBezTo>
                  <a:cubicBezTo>
                    <a:pt x="76412" y="316085"/>
                    <a:pt x="76412" y="309132"/>
                    <a:pt x="76412" y="304392"/>
                  </a:cubicBezTo>
                  <a:lnTo>
                    <a:pt x="76412" y="1175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20544A-F88C-5CC9-D819-BE82193AE58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787276" y="4042475"/>
              <a:ext cx="129247" cy="205098"/>
            </a:xfrm>
            <a:custGeom>
              <a:avLst/>
              <a:gdLst>
                <a:gd name="csX0" fmla="*/ 25432 w 129247"/>
                <a:gd name="csY0" fmla="*/ 129316 h 205098"/>
                <a:gd name="csX1" fmla="*/ 69272 w 129247"/>
                <a:gd name="csY1" fmla="*/ 147329 h 205098"/>
                <a:gd name="csX2" fmla="*/ 129350 w 129247"/>
                <a:gd name="csY2" fmla="*/ 73380 h 205098"/>
                <a:gd name="csX3" fmla="*/ 77715 w 129247"/>
                <a:gd name="csY3" fmla="*/ 63 h 205098"/>
                <a:gd name="csX4" fmla="*/ 24458 w 129247"/>
                <a:gd name="csY4" fmla="*/ 19024 h 205098"/>
                <a:gd name="csX5" fmla="*/ 24458 w 129247"/>
                <a:gd name="csY5" fmla="*/ 3539 h 205098"/>
                <a:gd name="csX6" fmla="*/ 102 w 129247"/>
                <a:gd name="csY6" fmla="*/ 3539 h 205098"/>
                <a:gd name="csX7" fmla="*/ 102 w 129247"/>
                <a:gd name="csY7" fmla="*/ 205161 h 205098"/>
                <a:gd name="csX8" fmla="*/ 25432 w 129247"/>
                <a:gd name="csY8" fmla="*/ 205161 h 205098"/>
                <a:gd name="csX9" fmla="*/ 25432 w 129247"/>
                <a:gd name="csY9" fmla="*/ 129316 h 205098"/>
                <a:gd name="csX10" fmla="*/ 25432 w 129247"/>
                <a:gd name="csY10" fmla="*/ 38617 h 205098"/>
                <a:gd name="csX11" fmla="*/ 59855 w 129247"/>
                <a:gd name="csY11" fmla="*/ 20288 h 205098"/>
                <a:gd name="csX12" fmla="*/ 104020 w 129247"/>
                <a:gd name="csY12" fmla="*/ 73380 h 205098"/>
                <a:gd name="csX13" fmla="*/ 56607 w 129247"/>
                <a:gd name="csY13" fmla="*/ 128052 h 205098"/>
                <a:gd name="csX14" fmla="*/ 28679 w 129247"/>
                <a:gd name="csY14" fmla="*/ 113199 h 205098"/>
                <a:gd name="csX15" fmla="*/ 25432 w 129247"/>
                <a:gd name="csY15" fmla="*/ 102138 h 205098"/>
                <a:gd name="csX16" fmla="*/ 25432 w 129247"/>
                <a:gd name="csY16" fmla="*/ 38617 h 2050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29247" h="205098">
                  <a:moveTo>
                    <a:pt x="25432" y="129316"/>
                  </a:moveTo>
                  <a:cubicBezTo>
                    <a:pt x="35499" y="138480"/>
                    <a:pt x="49788" y="147329"/>
                    <a:pt x="69272" y="147329"/>
                  </a:cubicBezTo>
                  <a:cubicBezTo>
                    <a:pt x="100772" y="147329"/>
                    <a:pt x="129350" y="116359"/>
                    <a:pt x="129350" y="73380"/>
                  </a:cubicBezTo>
                  <a:cubicBezTo>
                    <a:pt x="129350" y="35457"/>
                    <a:pt x="108891" y="63"/>
                    <a:pt x="77715" y="63"/>
                  </a:cubicBezTo>
                  <a:cubicBezTo>
                    <a:pt x="58231" y="63"/>
                    <a:pt x="39396" y="6699"/>
                    <a:pt x="24458" y="19024"/>
                  </a:cubicBezTo>
                  <a:lnTo>
                    <a:pt x="24458" y="3539"/>
                  </a:lnTo>
                  <a:lnTo>
                    <a:pt x="102" y="3539"/>
                  </a:lnTo>
                  <a:lnTo>
                    <a:pt x="102" y="205161"/>
                  </a:lnTo>
                  <a:lnTo>
                    <a:pt x="25432" y="205161"/>
                  </a:lnTo>
                  <a:lnTo>
                    <a:pt x="25432" y="129316"/>
                  </a:lnTo>
                  <a:close/>
                  <a:moveTo>
                    <a:pt x="25432" y="38617"/>
                  </a:moveTo>
                  <a:cubicBezTo>
                    <a:pt x="33226" y="27557"/>
                    <a:pt x="45891" y="20288"/>
                    <a:pt x="59855" y="20288"/>
                  </a:cubicBezTo>
                  <a:cubicBezTo>
                    <a:pt x="84535" y="20288"/>
                    <a:pt x="104020" y="44306"/>
                    <a:pt x="104020" y="73380"/>
                  </a:cubicBezTo>
                  <a:cubicBezTo>
                    <a:pt x="104020" y="105930"/>
                    <a:pt x="80963" y="128052"/>
                    <a:pt x="56607" y="128052"/>
                  </a:cubicBezTo>
                  <a:cubicBezTo>
                    <a:pt x="43942" y="128052"/>
                    <a:pt x="35174" y="121731"/>
                    <a:pt x="28679" y="113199"/>
                  </a:cubicBezTo>
                  <a:cubicBezTo>
                    <a:pt x="25432" y="108458"/>
                    <a:pt x="25432" y="107826"/>
                    <a:pt x="25432" y="102138"/>
                  </a:cubicBezTo>
                  <a:lnTo>
                    <a:pt x="25432" y="38617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03E8714-864F-1C79-7F0C-C9C2126EDCB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947195" y="4040578"/>
              <a:ext cx="142562" cy="149162"/>
            </a:xfrm>
            <a:custGeom>
              <a:avLst/>
              <a:gdLst>
                <a:gd name="csX0" fmla="*/ 142670 w 142562"/>
                <a:gd name="csY0" fmla="*/ 76224 h 149162"/>
                <a:gd name="csX1" fmla="*/ 71551 w 142562"/>
                <a:gd name="csY1" fmla="*/ 63 h 149162"/>
                <a:gd name="csX2" fmla="*/ 107 w 142562"/>
                <a:gd name="csY2" fmla="*/ 76224 h 149162"/>
                <a:gd name="csX3" fmla="*/ 71226 w 142562"/>
                <a:gd name="csY3" fmla="*/ 149225 h 149162"/>
                <a:gd name="csX4" fmla="*/ 142670 w 142562"/>
                <a:gd name="csY4" fmla="*/ 76224 h 149162"/>
                <a:gd name="csX5" fmla="*/ 71226 w 142562"/>
                <a:gd name="csY5" fmla="*/ 129000 h 149162"/>
                <a:gd name="csX6" fmla="*/ 25437 w 142562"/>
                <a:gd name="csY6" fmla="*/ 73064 h 149162"/>
                <a:gd name="csX7" fmla="*/ 71226 w 142562"/>
                <a:gd name="csY7" fmla="*/ 19340 h 149162"/>
                <a:gd name="csX8" fmla="*/ 117340 w 142562"/>
                <a:gd name="csY8" fmla="*/ 73064 h 149162"/>
                <a:gd name="csX9" fmla="*/ 71226 w 142562"/>
                <a:gd name="csY9" fmla="*/ 129000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42562" h="149162">
                  <a:moveTo>
                    <a:pt x="142670" y="76224"/>
                  </a:moveTo>
                  <a:cubicBezTo>
                    <a:pt x="142670" y="33877"/>
                    <a:pt x="110195" y="63"/>
                    <a:pt x="71551" y="63"/>
                  </a:cubicBezTo>
                  <a:cubicBezTo>
                    <a:pt x="31607" y="63"/>
                    <a:pt x="107" y="34825"/>
                    <a:pt x="107" y="76224"/>
                  </a:cubicBezTo>
                  <a:cubicBezTo>
                    <a:pt x="107" y="117939"/>
                    <a:pt x="33231" y="149225"/>
                    <a:pt x="71226" y="149225"/>
                  </a:cubicBezTo>
                  <a:cubicBezTo>
                    <a:pt x="110195" y="149225"/>
                    <a:pt x="142670" y="117307"/>
                    <a:pt x="142670" y="76224"/>
                  </a:cubicBezTo>
                  <a:close/>
                  <a:moveTo>
                    <a:pt x="71226" y="129000"/>
                  </a:moveTo>
                  <a:cubicBezTo>
                    <a:pt x="48819" y="129000"/>
                    <a:pt x="25437" y="111302"/>
                    <a:pt x="25437" y="73064"/>
                  </a:cubicBezTo>
                  <a:cubicBezTo>
                    <a:pt x="25437" y="34825"/>
                    <a:pt x="50118" y="19340"/>
                    <a:pt x="71226" y="19340"/>
                  </a:cubicBezTo>
                  <a:cubicBezTo>
                    <a:pt x="93958" y="19340"/>
                    <a:pt x="117340" y="35773"/>
                    <a:pt x="117340" y="73064"/>
                  </a:cubicBezTo>
                  <a:cubicBezTo>
                    <a:pt x="117340" y="110354"/>
                    <a:pt x="95257" y="129000"/>
                    <a:pt x="71226" y="12900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8A0A5A-18D1-C66F-52D1-BA872E16BFB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108918" y="4040578"/>
              <a:ext cx="107814" cy="149162"/>
            </a:xfrm>
            <a:custGeom>
              <a:avLst/>
              <a:gdLst>
                <a:gd name="csX0" fmla="*/ 102406 w 107814"/>
                <a:gd name="csY0" fmla="*/ 10175 h 149162"/>
                <a:gd name="csX1" fmla="*/ 55643 w 107814"/>
                <a:gd name="csY1" fmla="*/ 63 h 149162"/>
                <a:gd name="csX2" fmla="*/ 1736 w 107814"/>
                <a:gd name="csY2" fmla="*/ 41462 h 149162"/>
                <a:gd name="csX3" fmla="*/ 19272 w 107814"/>
                <a:gd name="csY3" fmla="*/ 73064 h 149162"/>
                <a:gd name="csX4" fmla="*/ 54344 w 107814"/>
                <a:gd name="csY4" fmla="*/ 84757 h 149162"/>
                <a:gd name="csX5" fmla="*/ 84870 w 107814"/>
                <a:gd name="csY5" fmla="*/ 107510 h 149162"/>
                <a:gd name="csX6" fmla="*/ 54344 w 107814"/>
                <a:gd name="csY6" fmla="*/ 129316 h 149162"/>
                <a:gd name="csX7" fmla="*/ 4009 w 107814"/>
                <a:gd name="csY7" fmla="*/ 113831 h 149162"/>
                <a:gd name="csX8" fmla="*/ 112 w 107814"/>
                <a:gd name="csY8" fmla="*/ 135320 h 149162"/>
                <a:gd name="csX9" fmla="*/ 54669 w 107814"/>
                <a:gd name="csY9" fmla="*/ 149225 h 149162"/>
                <a:gd name="csX10" fmla="*/ 92339 w 107814"/>
                <a:gd name="csY10" fmla="*/ 139112 h 149162"/>
                <a:gd name="csX11" fmla="*/ 107927 w 107814"/>
                <a:gd name="csY11" fmla="*/ 105298 h 149162"/>
                <a:gd name="csX12" fmla="*/ 95262 w 107814"/>
                <a:gd name="csY12" fmla="*/ 76224 h 149162"/>
                <a:gd name="csX13" fmla="*/ 57592 w 107814"/>
                <a:gd name="csY13" fmla="*/ 60423 h 149162"/>
                <a:gd name="csX14" fmla="*/ 24793 w 107814"/>
                <a:gd name="csY14" fmla="*/ 38301 h 149162"/>
                <a:gd name="csX15" fmla="*/ 52396 w 107814"/>
                <a:gd name="csY15" fmla="*/ 18708 h 149162"/>
                <a:gd name="csX16" fmla="*/ 98509 w 107814"/>
                <a:gd name="csY16" fmla="*/ 30717 h 149162"/>
                <a:gd name="csX17" fmla="*/ 102406 w 107814"/>
                <a:gd name="csY17" fmla="*/ 10175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814" h="149162">
                  <a:moveTo>
                    <a:pt x="102406" y="10175"/>
                  </a:moveTo>
                  <a:cubicBezTo>
                    <a:pt x="85520" y="2591"/>
                    <a:pt x="72205" y="63"/>
                    <a:pt x="55643" y="63"/>
                  </a:cubicBezTo>
                  <a:cubicBezTo>
                    <a:pt x="47525" y="63"/>
                    <a:pt x="1736" y="63"/>
                    <a:pt x="1736" y="41462"/>
                  </a:cubicBezTo>
                  <a:cubicBezTo>
                    <a:pt x="1736" y="56947"/>
                    <a:pt x="11153" y="67059"/>
                    <a:pt x="19272" y="73064"/>
                  </a:cubicBezTo>
                  <a:cubicBezTo>
                    <a:pt x="29339" y="80016"/>
                    <a:pt x="36483" y="81280"/>
                    <a:pt x="54344" y="84757"/>
                  </a:cubicBezTo>
                  <a:cubicBezTo>
                    <a:pt x="66035" y="86969"/>
                    <a:pt x="84870" y="90761"/>
                    <a:pt x="84870" y="107510"/>
                  </a:cubicBezTo>
                  <a:cubicBezTo>
                    <a:pt x="84870" y="129316"/>
                    <a:pt x="59216" y="129316"/>
                    <a:pt x="54344" y="129316"/>
                  </a:cubicBezTo>
                  <a:cubicBezTo>
                    <a:pt x="28040" y="129316"/>
                    <a:pt x="9854" y="117623"/>
                    <a:pt x="4009" y="113831"/>
                  </a:cubicBezTo>
                  <a:lnTo>
                    <a:pt x="112" y="135320"/>
                  </a:lnTo>
                  <a:cubicBezTo>
                    <a:pt x="10504" y="140376"/>
                    <a:pt x="28365" y="149225"/>
                    <a:pt x="54669" y="149225"/>
                  </a:cubicBezTo>
                  <a:cubicBezTo>
                    <a:pt x="60514" y="149225"/>
                    <a:pt x="78375" y="149225"/>
                    <a:pt x="92339" y="139112"/>
                  </a:cubicBezTo>
                  <a:cubicBezTo>
                    <a:pt x="102406" y="131528"/>
                    <a:pt x="107927" y="118887"/>
                    <a:pt x="107927" y="105298"/>
                  </a:cubicBezTo>
                  <a:cubicBezTo>
                    <a:pt x="107927" y="87917"/>
                    <a:pt x="95912" y="77172"/>
                    <a:pt x="95262" y="76224"/>
                  </a:cubicBezTo>
                  <a:cubicBezTo>
                    <a:pt x="82597" y="65163"/>
                    <a:pt x="73829" y="63267"/>
                    <a:pt x="57592" y="60423"/>
                  </a:cubicBezTo>
                  <a:cubicBezTo>
                    <a:pt x="39731" y="56947"/>
                    <a:pt x="24793" y="53786"/>
                    <a:pt x="24793" y="38301"/>
                  </a:cubicBezTo>
                  <a:cubicBezTo>
                    <a:pt x="24793" y="18708"/>
                    <a:pt x="48174" y="18708"/>
                    <a:pt x="52396" y="18708"/>
                  </a:cubicBezTo>
                  <a:cubicBezTo>
                    <a:pt x="62788" y="18708"/>
                    <a:pt x="79999" y="19972"/>
                    <a:pt x="98509" y="30717"/>
                  </a:cubicBezTo>
                  <a:lnTo>
                    <a:pt x="102406" y="10175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5DDF7A1-0E84-C1AE-9159-698D91CC6F0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244541" y="3968718"/>
              <a:ext cx="92292" cy="95343"/>
            </a:xfrm>
            <a:custGeom>
              <a:avLst/>
              <a:gdLst>
                <a:gd name="csX0" fmla="*/ 53309 w 92292"/>
                <a:gd name="csY0" fmla="*/ 47842 h 95343"/>
                <a:gd name="csX1" fmla="*/ 86043 w 92292"/>
                <a:gd name="csY1" fmla="*/ 34126 h 95343"/>
                <a:gd name="csX2" fmla="*/ 92408 w 92292"/>
                <a:gd name="csY2" fmla="*/ 27269 h 95343"/>
                <a:gd name="csX3" fmla="*/ 85361 w 92292"/>
                <a:gd name="csY3" fmla="*/ 20190 h 95343"/>
                <a:gd name="csX4" fmla="*/ 80587 w 92292"/>
                <a:gd name="csY4" fmla="*/ 22181 h 95343"/>
                <a:gd name="csX5" fmla="*/ 49672 w 92292"/>
                <a:gd name="csY5" fmla="*/ 42311 h 95343"/>
                <a:gd name="csX6" fmla="*/ 53082 w 92292"/>
                <a:gd name="csY6" fmla="*/ 9571 h 95343"/>
                <a:gd name="csX7" fmla="*/ 46262 w 92292"/>
                <a:gd name="csY7" fmla="*/ 59 h 95343"/>
                <a:gd name="csX8" fmla="*/ 39215 w 92292"/>
                <a:gd name="csY8" fmla="*/ 6696 h 95343"/>
                <a:gd name="csX9" fmla="*/ 40352 w 92292"/>
                <a:gd name="csY9" fmla="*/ 17535 h 95343"/>
                <a:gd name="csX10" fmla="*/ 42852 w 92292"/>
                <a:gd name="csY10" fmla="*/ 42311 h 95343"/>
                <a:gd name="csX11" fmla="*/ 12164 w 92292"/>
                <a:gd name="csY11" fmla="*/ 22181 h 95343"/>
                <a:gd name="csX12" fmla="*/ 7163 w 92292"/>
                <a:gd name="csY12" fmla="*/ 20190 h 95343"/>
                <a:gd name="csX13" fmla="*/ 116 w 92292"/>
                <a:gd name="csY13" fmla="*/ 27269 h 95343"/>
                <a:gd name="csX14" fmla="*/ 4890 w 92292"/>
                <a:gd name="csY14" fmla="*/ 33684 h 95343"/>
                <a:gd name="csX15" fmla="*/ 39215 w 92292"/>
                <a:gd name="csY15" fmla="*/ 47620 h 95343"/>
                <a:gd name="csX16" fmla="*/ 6481 w 92292"/>
                <a:gd name="csY16" fmla="*/ 61336 h 95343"/>
                <a:gd name="csX17" fmla="*/ 116 w 92292"/>
                <a:gd name="csY17" fmla="*/ 68193 h 95343"/>
                <a:gd name="csX18" fmla="*/ 7163 w 92292"/>
                <a:gd name="csY18" fmla="*/ 75272 h 95343"/>
                <a:gd name="csX19" fmla="*/ 11937 w 92292"/>
                <a:gd name="csY19" fmla="*/ 73281 h 95343"/>
                <a:gd name="csX20" fmla="*/ 42852 w 92292"/>
                <a:gd name="csY20" fmla="*/ 53151 h 95343"/>
                <a:gd name="csX21" fmla="*/ 39215 w 92292"/>
                <a:gd name="csY21" fmla="*/ 88767 h 95343"/>
                <a:gd name="csX22" fmla="*/ 46262 w 92292"/>
                <a:gd name="csY22" fmla="*/ 95403 h 95343"/>
                <a:gd name="csX23" fmla="*/ 53309 w 92292"/>
                <a:gd name="csY23" fmla="*/ 88767 h 95343"/>
                <a:gd name="csX24" fmla="*/ 52172 w 92292"/>
                <a:gd name="csY24" fmla="*/ 77927 h 95343"/>
                <a:gd name="csX25" fmla="*/ 49672 w 92292"/>
                <a:gd name="csY25" fmla="*/ 53151 h 95343"/>
                <a:gd name="csX26" fmla="*/ 76950 w 92292"/>
                <a:gd name="csY26" fmla="*/ 70848 h 95343"/>
                <a:gd name="csX27" fmla="*/ 85361 w 92292"/>
                <a:gd name="csY27" fmla="*/ 75272 h 95343"/>
                <a:gd name="csX28" fmla="*/ 92408 w 92292"/>
                <a:gd name="csY28" fmla="*/ 68193 h 95343"/>
                <a:gd name="csX29" fmla="*/ 87634 w 92292"/>
                <a:gd name="csY29" fmla="*/ 61778 h 95343"/>
                <a:gd name="csX30" fmla="*/ 53309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09" y="47842"/>
                  </a:moveTo>
                  <a:cubicBezTo>
                    <a:pt x="71949" y="39878"/>
                    <a:pt x="80360" y="36781"/>
                    <a:pt x="86043" y="34126"/>
                  </a:cubicBezTo>
                  <a:cubicBezTo>
                    <a:pt x="90362" y="32357"/>
                    <a:pt x="92408" y="31472"/>
                    <a:pt x="92408" y="27269"/>
                  </a:cubicBezTo>
                  <a:cubicBezTo>
                    <a:pt x="92408" y="23508"/>
                    <a:pt x="89453" y="20190"/>
                    <a:pt x="85361" y="20190"/>
                  </a:cubicBezTo>
                  <a:cubicBezTo>
                    <a:pt x="83770" y="20190"/>
                    <a:pt x="83315" y="20190"/>
                    <a:pt x="80587" y="22181"/>
                  </a:cubicBezTo>
                  <a:lnTo>
                    <a:pt x="49672" y="42311"/>
                  </a:lnTo>
                  <a:lnTo>
                    <a:pt x="53082" y="9571"/>
                  </a:lnTo>
                  <a:cubicBezTo>
                    <a:pt x="53536" y="5590"/>
                    <a:pt x="53082" y="59"/>
                    <a:pt x="46262" y="59"/>
                  </a:cubicBezTo>
                  <a:cubicBezTo>
                    <a:pt x="43534" y="59"/>
                    <a:pt x="39215" y="1829"/>
                    <a:pt x="39215" y="6696"/>
                  </a:cubicBezTo>
                  <a:cubicBezTo>
                    <a:pt x="39215" y="8687"/>
                    <a:pt x="40124" y="15323"/>
                    <a:pt x="40352" y="17535"/>
                  </a:cubicBezTo>
                  <a:cubicBezTo>
                    <a:pt x="40806" y="21296"/>
                    <a:pt x="42398" y="37223"/>
                    <a:pt x="42852" y="42311"/>
                  </a:cubicBezTo>
                  <a:lnTo>
                    <a:pt x="12164" y="22181"/>
                  </a:lnTo>
                  <a:cubicBezTo>
                    <a:pt x="9891" y="20853"/>
                    <a:pt x="9209" y="20190"/>
                    <a:pt x="7163" y="20190"/>
                  </a:cubicBezTo>
                  <a:cubicBezTo>
                    <a:pt x="3071" y="20190"/>
                    <a:pt x="116" y="23508"/>
                    <a:pt x="116" y="27269"/>
                  </a:cubicBezTo>
                  <a:cubicBezTo>
                    <a:pt x="116" y="31693"/>
                    <a:pt x="2844" y="32799"/>
                    <a:pt x="4890" y="33684"/>
                  </a:cubicBezTo>
                  <a:lnTo>
                    <a:pt x="39215" y="47620"/>
                  </a:lnTo>
                  <a:cubicBezTo>
                    <a:pt x="20575" y="55584"/>
                    <a:pt x="12164" y="58681"/>
                    <a:pt x="6481" y="61336"/>
                  </a:cubicBezTo>
                  <a:cubicBezTo>
                    <a:pt x="2162" y="63106"/>
                    <a:pt x="116" y="63990"/>
                    <a:pt x="116" y="68193"/>
                  </a:cubicBezTo>
                  <a:cubicBezTo>
                    <a:pt x="116" y="71954"/>
                    <a:pt x="3071" y="75272"/>
                    <a:pt x="7163" y="75272"/>
                  </a:cubicBezTo>
                  <a:cubicBezTo>
                    <a:pt x="8754" y="75272"/>
                    <a:pt x="9209" y="75272"/>
                    <a:pt x="11937" y="73281"/>
                  </a:cubicBezTo>
                  <a:lnTo>
                    <a:pt x="42852" y="53151"/>
                  </a:lnTo>
                  <a:lnTo>
                    <a:pt x="39215" y="88767"/>
                  </a:lnTo>
                  <a:cubicBezTo>
                    <a:pt x="39215" y="93633"/>
                    <a:pt x="43534" y="95403"/>
                    <a:pt x="46262" y="95403"/>
                  </a:cubicBezTo>
                  <a:cubicBezTo>
                    <a:pt x="48990" y="95403"/>
                    <a:pt x="53309" y="93633"/>
                    <a:pt x="53309" y="88767"/>
                  </a:cubicBezTo>
                  <a:cubicBezTo>
                    <a:pt x="53309" y="86776"/>
                    <a:pt x="52400" y="80139"/>
                    <a:pt x="52172" y="77927"/>
                  </a:cubicBezTo>
                  <a:cubicBezTo>
                    <a:pt x="51718" y="74166"/>
                    <a:pt x="50127" y="58239"/>
                    <a:pt x="49672" y="53151"/>
                  </a:cubicBezTo>
                  <a:lnTo>
                    <a:pt x="76950" y="70848"/>
                  </a:lnTo>
                  <a:cubicBezTo>
                    <a:pt x="82861" y="75272"/>
                    <a:pt x="83315" y="75272"/>
                    <a:pt x="85361" y="75272"/>
                  </a:cubicBezTo>
                  <a:cubicBezTo>
                    <a:pt x="89453" y="75272"/>
                    <a:pt x="92408" y="71954"/>
                    <a:pt x="92408" y="68193"/>
                  </a:cubicBezTo>
                  <a:cubicBezTo>
                    <a:pt x="92408" y="63769"/>
                    <a:pt x="89680" y="62663"/>
                    <a:pt x="87634" y="61778"/>
                  </a:cubicBezTo>
                  <a:lnTo>
                    <a:pt x="53309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366B94-1792-0990-DEB5-1DB2AACB2EC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249087" y="4117817"/>
              <a:ext cx="82744" cy="146886"/>
            </a:xfrm>
            <a:custGeom>
              <a:avLst/>
              <a:gdLst>
                <a:gd name="csX0" fmla="*/ 51490 w 82744"/>
                <a:gd name="csY0" fmla="*/ 6259 h 146886"/>
                <a:gd name="csX1" fmla="*/ 44671 w 82744"/>
                <a:gd name="csY1" fmla="*/ 65 h 146886"/>
                <a:gd name="csX2" fmla="*/ 116 w 82744"/>
                <a:gd name="csY2" fmla="*/ 14223 h 146886"/>
                <a:gd name="csX3" fmla="*/ 116 w 82744"/>
                <a:gd name="csY3" fmla="*/ 22187 h 146886"/>
                <a:gd name="csX4" fmla="*/ 33077 w 82744"/>
                <a:gd name="csY4" fmla="*/ 15993 h 146886"/>
                <a:gd name="csX5" fmla="*/ 33077 w 82744"/>
                <a:gd name="csY5" fmla="*/ 128813 h 146886"/>
                <a:gd name="csX6" fmla="*/ 10345 w 82744"/>
                <a:gd name="csY6" fmla="*/ 138988 h 146886"/>
                <a:gd name="csX7" fmla="*/ 1707 w 82744"/>
                <a:gd name="csY7" fmla="*/ 138988 h 146886"/>
                <a:gd name="csX8" fmla="*/ 1707 w 82744"/>
                <a:gd name="csY8" fmla="*/ 146952 h 146886"/>
                <a:gd name="csX9" fmla="*/ 42170 w 82744"/>
                <a:gd name="csY9" fmla="*/ 146067 h 146886"/>
                <a:gd name="csX10" fmla="*/ 82861 w 82744"/>
                <a:gd name="csY10" fmla="*/ 146952 h 146886"/>
                <a:gd name="csX11" fmla="*/ 82861 w 82744"/>
                <a:gd name="csY11" fmla="*/ 138988 h 146886"/>
                <a:gd name="csX12" fmla="*/ 74223 w 82744"/>
                <a:gd name="csY12" fmla="*/ 138988 h 146886"/>
                <a:gd name="csX13" fmla="*/ 51490 w 82744"/>
                <a:gd name="csY13" fmla="*/ 128813 h 146886"/>
                <a:gd name="csX14" fmla="*/ 51490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490" y="6259"/>
                  </a:moveTo>
                  <a:cubicBezTo>
                    <a:pt x="51490" y="286"/>
                    <a:pt x="51036" y="65"/>
                    <a:pt x="44671" y="65"/>
                  </a:cubicBezTo>
                  <a:cubicBezTo>
                    <a:pt x="30122" y="14002"/>
                    <a:pt x="9436" y="14223"/>
                    <a:pt x="116" y="14223"/>
                  </a:cubicBezTo>
                  <a:lnTo>
                    <a:pt x="116" y="22187"/>
                  </a:lnTo>
                  <a:cubicBezTo>
                    <a:pt x="5572" y="22187"/>
                    <a:pt x="20575" y="22187"/>
                    <a:pt x="33077" y="15993"/>
                  </a:cubicBezTo>
                  <a:lnTo>
                    <a:pt x="33077" y="128813"/>
                  </a:lnTo>
                  <a:cubicBezTo>
                    <a:pt x="33077" y="136113"/>
                    <a:pt x="33077" y="138988"/>
                    <a:pt x="10345" y="138988"/>
                  </a:cubicBezTo>
                  <a:lnTo>
                    <a:pt x="1707" y="138988"/>
                  </a:lnTo>
                  <a:lnTo>
                    <a:pt x="1707" y="146952"/>
                  </a:lnTo>
                  <a:cubicBezTo>
                    <a:pt x="5799" y="146731"/>
                    <a:pt x="33759" y="146067"/>
                    <a:pt x="42170" y="146067"/>
                  </a:cubicBezTo>
                  <a:cubicBezTo>
                    <a:pt x="49217" y="146067"/>
                    <a:pt x="77860" y="146731"/>
                    <a:pt x="82861" y="146952"/>
                  </a:cubicBezTo>
                  <a:lnTo>
                    <a:pt x="82861" y="138988"/>
                  </a:lnTo>
                  <a:lnTo>
                    <a:pt x="74223" y="138988"/>
                  </a:lnTo>
                  <a:cubicBezTo>
                    <a:pt x="51490" y="138988"/>
                    <a:pt x="51490" y="136113"/>
                    <a:pt x="51490" y="128813"/>
                  </a:cubicBezTo>
                  <a:lnTo>
                    <a:pt x="51490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A8CE89-85B6-09F0-D897-6202A58919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401529" y="4152766"/>
              <a:ext cx="37994" cy="94490"/>
            </a:xfrm>
            <a:custGeom>
              <a:avLst/>
              <a:gdLst>
                <a:gd name="csX0" fmla="*/ 38116 w 37994"/>
                <a:gd name="csY0" fmla="*/ 33245 h 94490"/>
                <a:gd name="csX1" fmla="*/ 17332 w 37994"/>
                <a:gd name="csY1" fmla="*/ 63 h 94490"/>
                <a:gd name="csX2" fmla="*/ 121 w 37994"/>
                <a:gd name="csY2" fmla="*/ 16812 h 94490"/>
                <a:gd name="csX3" fmla="*/ 17332 w 37994"/>
                <a:gd name="csY3" fmla="*/ 33561 h 94490"/>
                <a:gd name="csX4" fmla="*/ 28698 w 37994"/>
                <a:gd name="csY4" fmla="*/ 29453 h 94490"/>
                <a:gd name="csX5" fmla="*/ 30322 w 37994"/>
                <a:gd name="csY5" fmla="*/ 28505 h 94490"/>
                <a:gd name="csX6" fmla="*/ 30971 w 37994"/>
                <a:gd name="csY6" fmla="*/ 33245 h 94490"/>
                <a:gd name="csX7" fmla="*/ 8889 w 37994"/>
                <a:gd name="csY7" fmla="*/ 86021 h 94490"/>
                <a:gd name="csX8" fmla="*/ 5316 w 37994"/>
                <a:gd name="csY8" fmla="*/ 91077 h 94490"/>
                <a:gd name="csX9" fmla="*/ 8564 w 37994"/>
                <a:gd name="csY9" fmla="*/ 94553 h 94490"/>
                <a:gd name="csX10" fmla="*/ 38116 w 37994"/>
                <a:gd name="csY10" fmla="*/ 33245 h 9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7994" h="94490">
                  <a:moveTo>
                    <a:pt x="38116" y="33245"/>
                  </a:moveTo>
                  <a:cubicBezTo>
                    <a:pt x="38116" y="12388"/>
                    <a:pt x="29997" y="63"/>
                    <a:pt x="17332" y="63"/>
                  </a:cubicBezTo>
                  <a:cubicBezTo>
                    <a:pt x="6615" y="63"/>
                    <a:pt x="121" y="7963"/>
                    <a:pt x="121" y="16812"/>
                  </a:cubicBezTo>
                  <a:cubicBezTo>
                    <a:pt x="121" y="25345"/>
                    <a:pt x="6615" y="33561"/>
                    <a:pt x="17332" y="33561"/>
                  </a:cubicBezTo>
                  <a:cubicBezTo>
                    <a:pt x="21229" y="33561"/>
                    <a:pt x="25451" y="32297"/>
                    <a:pt x="28698" y="29453"/>
                  </a:cubicBezTo>
                  <a:cubicBezTo>
                    <a:pt x="29672" y="28821"/>
                    <a:pt x="29997" y="28505"/>
                    <a:pt x="30322" y="28505"/>
                  </a:cubicBezTo>
                  <a:cubicBezTo>
                    <a:pt x="30647" y="28505"/>
                    <a:pt x="30971" y="28821"/>
                    <a:pt x="30971" y="33245"/>
                  </a:cubicBezTo>
                  <a:cubicBezTo>
                    <a:pt x="30971" y="56631"/>
                    <a:pt x="19605" y="75592"/>
                    <a:pt x="8889" y="86021"/>
                  </a:cubicBezTo>
                  <a:cubicBezTo>
                    <a:pt x="5316" y="89497"/>
                    <a:pt x="5316" y="90129"/>
                    <a:pt x="5316" y="91077"/>
                  </a:cubicBezTo>
                  <a:cubicBezTo>
                    <a:pt x="5316" y="93289"/>
                    <a:pt x="6940" y="94553"/>
                    <a:pt x="8564" y="94553"/>
                  </a:cubicBezTo>
                  <a:cubicBezTo>
                    <a:pt x="12136" y="94553"/>
                    <a:pt x="38116" y="70220"/>
                    <a:pt x="38116" y="3324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30FA7D-DE38-65F6-307C-D93EBDEDCA3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527348" y="4046583"/>
              <a:ext cx="161722" cy="143157"/>
            </a:xfrm>
            <a:custGeom>
              <a:avLst/>
              <a:gdLst>
                <a:gd name="csX0" fmla="*/ 99172 w 161722"/>
                <a:gd name="csY0" fmla="*/ 44306 h 143157"/>
                <a:gd name="csX1" fmla="*/ 131321 w 161722"/>
                <a:gd name="csY1" fmla="*/ 7015 h 143157"/>
                <a:gd name="csX2" fmla="*/ 147559 w 161722"/>
                <a:gd name="csY2" fmla="*/ 11124 h 143157"/>
                <a:gd name="csX3" fmla="*/ 131971 w 161722"/>
                <a:gd name="csY3" fmla="*/ 28189 h 143157"/>
                <a:gd name="csX4" fmla="*/ 144311 w 161722"/>
                <a:gd name="csY4" fmla="*/ 39249 h 143157"/>
                <a:gd name="csX5" fmla="*/ 161847 w 161722"/>
                <a:gd name="csY5" fmla="*/ 20920 h 143157"/>
                <a:gd name="csX6" fmla="*/ 131646 w 161722"/>
                <a:gd name="csY6" fmla="*/ 63 h 143157"/>
                <a:gd name="csX7" fmla="*/ 97548 w 161722"/>
                <a:gd name="csY7" fmla="*/ 24080 h 143157"/>
                <a:gd name="csX8" fmla="*/ 62476 w 161722"/>
                <a:gd name="csY8" fmla="*/ 63 h 143157"/>
                <a:gd name="csX9" fmla="*/ 10192 w 161722"/>
                <a:gd name="csY9" fmla="*/ 48730 h 143157"/>
                <a:gd name="csX10" fmla="*/ 14089 w 161722"/>
                <a:gd name="csY10" fmla="*/ 51890 h 143157"/>
                <a:gd name="csX11" fmla="*/ 18311 w 161722"/>
                <a:gd name="csY11" fmla="*/ 48414 h 143157"/>
                <a:gd name="csX12" fmla="*/ 61826 w 161722"/>
                <a:gd name="csY12" fmla="*/ 7015 h 143157"/>
                <a:gd name="csX13" fmla="*/ 79362 w 161722"/>
                <a:gd name="csY13" fmla="*/ 28189 h 143157"/>
                <a:gd name="csX14" fmla="*/ 61826 w 161722"/>
                <a:gd name="csY14" fmla="*/ 103402 h 143157"/>
                <a:gd name="csX15" fmla="*/ 30976 w 161722"/>
                <a:gd name="csY15" fmla="*/ 136268 h 143157"/>
                <a:gd name="csX16" fmla="*/ 14738 w 161722"/>
                <a:gd name="csY16" fmla="*/ 132160 h 143157"/>
                <a:gd name="csX17" fmla="*/ 30001 w 161722"/>
                <a:gd name="csY17" fmla="*/ 115095 h 143157"/>
                <a:gd name="csX18" fmla="*/ 17986 w 161722"/>
                <a:gd name="csY18" fmla="*/ 104034 h 143157"/>
                <a:gd name="csX19" fmla="*/ 125 w 161722"/>
                <a:gd name="csY19" fmla="*/ 122363 h 143157"/>
                <a:gd name="csX20" fmla="*/ 30651 w 161722"/>
                <a:gd name="csY20" fmla="*/ 143221 h 143157"/>
                <a:gd name="csX21" fmla="*/ 64749 w 161722"/>
                <a:gd name="csY21" fmla="*/ 119203 h 143157"/>
                <a:gd name="csX22" fmla="*/ 99821 w 161722"/>
                <a:gd name="csY22" fmla="*/ 143221 h 143157"/>
                <a:gd name="csX23" fmla="*/ 151780 w 161722"/>
                <a:gd name="csY23" fmla="*/ 94553 h 143157"/>
                <a:gd name="csX24" fmla="*/ 147883 w 161722"/>
                <a:gd name="csY24" fmla="*/ 91393 h 143157"/>
                <a:gd name="csX25" fmla="*/ 143662 w 161722"/>
                <a:gd name="csY25" fmla="*/ 94869 h 143157"/>
                <a:gd name="csX26" fmla="*/ 100471 w 161722"/>
                <a:gd name="csY26" fmla="*/ 136268 h 143157"/>
                <a:gd name="csX27" fmla="*/ 82610 w 161722"/>
                <a:gd name="csY27" fmla="*/ 115411 h 143157"/>
                <a:gd name="csX28" fmla="*/ 88131 w 161722"/>
                <a:gd name="csY28" fmla="*/ 87601 h 143157"/>
                <a:gd name="csX29" fmla="*/ 99172 w 161722"/>
                <a:gd name="csY29" fmla="*/ 44306 h 1431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61722" h="143157">
                  <a:moveTo>
                    <a:pt x="99172" y="44306"/>
                  </a:moveTo>
                  <a:cubicBezTo>
                    <a:pt x="101120" y="36089"/>
                    <a:pt x="108589" y="7015"/>
                    <a:pt x="131321" y="7015"/>
                  </a:cubicBezTo>
                  <a:cubicBezTo>
                    <a:pt x="132945" y="7015"/>
                    <a:pt x="140739" y="7015"/>
                    <a:pt x="147559" y="11124"/>
                  </a:cubicBezTo>
                  <a:cubicBezTo>
                    <a:pt x="138466" y="12704"/>
                    <a:pt x="131971" y="20604"/>
                    <a:pt x="131971" y="28189"/>
                  </a:cubicBezTo>
                  <a:cubicBezTo>
                    <a:pt x="131971" y="33245"/>
                    <a:pt x="135543" y="39249"/>
                    <a:pt x="144311" y="39249"/>
                  </a:cubicBezTo>
                  <a:cubicBezTo>
                    <a:pt x="151456" y="39249"/>
                    <a:pt x="161847" y="33561"/>
                    <a:pt x="161847" y="20920"/>
                  </a:cubicBezTo>
                  <a:cubicBezTo>
                    <a:pt x="161847" y="4487"/>
                    <a:pt x="142687" y="63"/>
                    <a:pt x="131646" y="63"/>
                  </a:cubicBezTo>
                  <a:cubicBezTo>
                    <a:pt x="112811" y="63"/>
                    <a:pt x="101445" y="16812"/>
                    <a:pt x="97548" y="24080"/>
                  </a:cubicBezTo>
                  <a:cubicBezTo>
                    <a:pt x="89429" y="3223"/>
                    <a:pt x="71893" y="63"/>
                    <a:pt x="62476" y="63"/>
                  </a:cubicBezTo>
                  <a:cubicBezTo>
                    <a:pt x="28702" y="63"/>
                    <a:pt x="10192" y="40830"/>
                    <a:pt x="10192" y="48730"/>
                  </a:cubicBezTo>
                  <a:cubicBezTo>
                    <a:pt x="10192" y="51890"/>
                    <a:pt x="13440" y="51890"/>
                    <a:pt x="14089" y="51890"/>
                  </a:cubicBezTo>
                  <a:cubicBezTo>
                    <a:pt x="16687" y="51890"/>
                    <a:pt x="17661" y="51258"/>
                    <a:pt x="18311" y="48414"/>
                  </a:cubicBezTo>
                  <a:cubicBezTo>
                    <a:pt x="29352" y="14916"/>
                    <a:pt x="50785" y="7015"/>
                    <a:pt x="61826" y="7015"/>
                  </a:cubicBezTo>
                  <a:cubicBezTo>
                    <a:pt x="67996" y="7015"/>
                    <a:pt x="79362" y="9859"/>
                    <a:pt x="79362" y="28189"/>
                  </a:cubicBezTo>
                  <a:cubicBezTo>
                    <a:pt x="79362" y="37985"/>
                    <a:pt x="73842" y="59159"/>
                    <a:pt x="61826" y="103402"/>
                  </a:cubicBezTo>
                  <a:cubicBezTo>
                    <a:pt x="56630" y="122995"/>
                    <a:pt x="45264" y="136268"/>
                    <a:pt x="30976" y="136268"/>
                  </a:cubicBezTo>
                  <a:cubicBezTo>
                    <a:pt x="29027" y="136268"/>
                    <a:pt x="21558" y="136268"/>
                    <a:pt x="14738" y="132160"/>
                  </a:cubicBezTo>
                  <a:cubicBezTo>
                    <a:pt x="22857" y="130580"/>
                    <a:pt x="30001" y="123943"/>
                    <a:pt x="30001" y="115095"/>
                  </a:cubicBezTo>
                  <a:cubicBezTo>
                    <a:pt x="30001" y="106562"/>
                    <a:pt x="22857" y="104034"/>
                    <a:pt x="17986" y="104034"/>
                  </a:cubicBezTo>
                  <a:cubicBezTo>
                    <a:pt x="8244" y="104034"/>
                    <a:pt x="125" y="112251"/>
                    <a:pt x="125" y="122363"/>
                  </a:cubicBezTo>
                  <a:cubicBezTo>
                    <a:pt x="125" y="136900"/>
                    <a:pt x="16362" y="143221"/>
                    <a:pt x="30651" y="143221"/>
                  </a:cubicBezTo>
                  <a:cubicBezTo>
                    <a:pt x="52084" y="143221"/>
                    <a:pt x="63775" y="121099"/>
                    <a:pt x="64749" y="119203"/>
                  </a:cubicBezTo>
                  <a:cubicBezTo>
                    <a:pt x="68646" y="130896"/>
                    <a:pt x="80337" y="143221"/>
                    <a:pt x="99821" y="143221"/>
                  </a:cubicBezTo>
                  <a:cubicBezTo>
                    <a:pt x="133270" y="143221"/>
                    <a:pt x="151780" y="102454"/>
                    <a:pt x="151780" y="94553"/>
                  </a:cubicBezTo>
                  <a:cubicBezTo>
                    <a:pt x="151780" y="91393"/>
                    <a:pt x="148858" y="91393"/>
                    <a:pt x="147883" y="91393"/>
                  </a:cubicBezTo>
                  <a:cubicBezTo>
                    <a:pt x="144961" y="91393"/>
                    <a:pt x="144311" y="92657"/>
                    <a:pt x="143662" y="94869"/>
                  </a:cubicBezTo>
                  <a:cubicBezTo>
                    <a:pt x="132945" y="128684"/>
                    <a:pt x="110863" y="136268"/>
                    <a:pt x="100471" y="136268"/>
                  </a:cubicBezTo>
                  <a:cubicBezTo>
                    <a:pt x="87806" y="136268"/>
                    <a:pt x="82610" y="126156"/>
                    <a:pt x="82610" y="115411"/>
                  </a:cubicBezTo>
                  <a:cubicBezTo>
                    <a:pt x="82610" y="108458"/>
                    <a:pt x="84558" y="101506"/>
                    <a:pt x="88131" y="87601"/>
                  </a:cubicBezTo>
                  <a:lnTo>
                    <a:pt x="99172" y="4430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B51D6F-BAE3-2F26-BB6F-AFB78EBBB6B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717852" y="4086780"/>
              <a:ext cx="100475" cy="146886"/>
            </a:xfrm>
            <a:custGeom>
              <a:avLst/>
              <a:gdLst>
                <a:gd name="csX0" fmla="*/ 100606 w 100475"/>
                <a:gd name="csY0" fmla="*/ 106690 h 146886"/>
                <a:gd name="csX1" fmla="*/ 92877 w 100475"/>
                <a:gd name="csY1" fmla="*/ 106690 h 146886"/>
                <a:gd name="csX2" fmla="*/ 86967 w 100475"/>
                <a:gd name="csY2" fmla="*/ 126821 h 146886"/>
                <a:gd name="csX3" fmla="*/ 64462 w 100475"/>
                <a:gd name="csY3" fmla="*/ 128148 h 146886"/>
                <a:gd name="csX4" fmla="*/ 22635 w 100475"/>
                <a:gd name="csY4" fmla="*/ 128148 h 146886"/>
                <a:gd name="csX5" fmla="*/ 68100 w 100475"/>
                <a:gd name="csY5" fmla="*/ 90984 h 146886"/>
                <a:gd name="csX6" fmla="*/ 100606 w 100475"/>
                <a:gd name="csY6" fmla="*/ 43201 h 146886"/>
                <a:gd name="csX7" fmla="*/ 47413 w 100475"/>
                <a:gd name="csY7" fmla="*/ 64 h 146886"/>
                <a:gd name="csX8" fmla="*/ 131 w 100475"/>
                <a:gd name="csY8" fmla="*/ 39662 h 146886"/>
                <a:gd name="csX9" fmla="*/ 12179 w 100475"/>
                <a:gd name="csY9" fmla="*/ 52050 h 146886"/>
                <a:gd name="csX10" fmla="*/ 24227 w 100475"/>
                <a:gd name="csY10" fmla="*/ 40325 h 146886"/>
                <a:gd name="csX11" fmla="*/ 10815 w 100475"/>
                <a:gd name="csY11" fmla="*/ 28601 h 146886"/>
                <a:gd name="csX12" fmla="*/ 44004 w 100475"/>
                <a:gd name="csY12" fmla="*/ 8028 h 146886"/>
                <a:gd name="csX13" fmla="*/ 78556 w 100475"/>
                <a:gd name="csY13" fmla="*/ 43201 h 146886"/>
                <a:gd name="csX14" fmla="*/ 57188 w 100475"/>
                <a:gd name="csY14" fmla="*/ 85675 h 146886"/>
                <a:gd name="csX15" fmla="*/ 2404 w 100475"/>
                <a:gd name="csY15" fmla="*/ 138324 h 146886"/>
                <a:gd name="csX16" fmla="*/ 131 w 100475"/>
                <a:gd name="csY16" fmla="*/ 146951 h 146886"/>
                <a:gd name="csX17" fmla="*/ 93787 w 100475"/>
                <a:gd name="csY17" fmla="*/ 146951 h 146886"/>
                <a:gd name="csX18" fmla="*/ 100606 w 100475"/>
                <a:gd name="csY18" fmla="*/ 106690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06" y="106690"/>
                  </a:moveTo>
                  <a:lnTo>
                    <a:pt x="92877" y="106690"/>
                  </a:lnTo>
                  <a:cubicBezTo>
                    <a:pt x="92196" y="111557"/>
                    <a:pt x="89922" y="124608"/>
                    <a:pt x="86967" y="126821"/>
                  </a:cubicBezTo>
                  <a:cubicBezTo>
                    <a:pt x="85149" y="128148"/>
                    <a:pt x="67645" y="128148"/>
                    <a:pt x="64462" y="128148"/>
                  </a:cubicBezTo>
                  <a:lnTo>
                    <a:pt x="22635" y="128148"/>
                  </a:lnTo>
                  <a:cubicBezTo>
                    <a:pt x="46504" y="107575"/>
                    <a:pt x="54460" y="101381"/>
                    <a:pt x="68100" y="90984"/>
                  </a:cubicBezTo>
                  <a:cubicBezTo>
                    <a:pt x="84921" y="77932"/>
                    <a:pt x="100606" y="64217"/>
                    <a:pt x="100606" y="43201"/>
                  </a:cubicBezTo>
                  <a:cubicBezTo>
                    <a:pt x="100606" y="16434"/>
                    <a:pt x="76510" y="64"/>
                    <a:pt x="47413" y="64"/>
                  </a:cubicBezTo>
                  <a:cubicBezTo>
                    <a:pt x="19226" y="64"/>
                    <a:pt x="131" y="19310"/>
                    <a:pt x="131" y="39662"/>
                  </a:cubicBezTo>
                  <a:cubicBezTo>
                    <a:pt x="131" y="50944"/>
                    <a:pt x="9906" y="52050"/>
                    <a:pt x="12179" y="52050"/>
                  </a:cubicBezTo>
                  <a:cubicBezTo>
                    <a:pt x="17634" y="52050"/>
                    <a:pt x="24227" y="48289"/>
                    <a:pt x="24227" y="40325"/>
                  </a:cubicBezTo>
                  <a:cubicBezTo>
                    <a:pt x="24227" y="36344"/>
                    <a:pt x="22635" y="28601"/>
                    <a:pt x="10815" y="28601"/>
                  </a:cubicBezTo>
                  <a:cubicBezTo>
                    <a:pt x="17862" y="12895"/>
                    <a:pt x="33320" y="8028"/>
                    <a:pt x="44004" y="8028"/>
                  </a:cubicBezTo>
                  <a:cubicBezTo>
                    <a:pt x="66736" y="8028"/>
                    <a:pt x="78556" y="25283"/>
                    <a:pt x="78556" y="43201"/>
                  </a:cubicBezTo>
                  <a:cubicBezTo>
                    <a:pt x="78556" y="62447"/>
                    <a:pt x="64462" y="77711"/>
                    <a:pt x="57188" y="85675"/>
                  </a:cubicBezTo>
                  <a:lnTo>
                    <a:pt x="2404" y="138324"/>
                  </a:lnTo>
                  <a:cubicBezTo>
                    <a:pt x="131" y="140315"/>
                    <a:pt x="131" y="140757"/>
                    <a:pt x="131" y="146951"/>
                  </a:cubicBezTo>
                  <a:lnTo>
                    <a:pt x="93787" y="146951"/>
                  </a:lnTo>
                  <a:lnTo>
                    <a:pt x="100606" y="10669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B7FF51-98B4-5732-8CCB-D4E0D62B7A0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892081" y="3949248"/>
              <a:ext cx="76314" cy="316021"/>
            </a:xfrm>
            <a:custGeom>
              <a:avLst/>
              <a:gdLst>
                <a:gd name="csX0" fmla="*/ 13125 w 76314"/>
                <a:gd name="csY0" fmla="*/ 10808 h 316021"/>
                <a:gd name="csX1" fmla="*/ 6630 w 76314"/>
                <a:gd name="csY1" fmla="*/ 63 h 316021"/>
                <a:gd name="csX2" fmla="*/ 135 w 76314"/>
                <a:gd name="csY2" fmla="*/ 11756 h 316021"/>
                <a:gd name="csX3" fmla="*/ 135 w 76314"/>
                <a:gd name="csY3" fmla="*/ 304392 h 316021"/>
                <a:gd name="csX4" fmla="*/ 6630 w 76314"/>
                <a:gd name="csY4" fmla="*/ 316085 h 316021"/>
                <a:gd name="csX5" fmla="*/ 13125 w 76314"/>
                <a:gd name="csY5" fmla="*/ 305340 h 316021"/>
                <a:gd name="csX6" fmla="*/ 13125 w 76314"/>
                <a:gd name="csY6" fmla="*/ 10808 h 316021"/>
                <a:gd name="csX7" fmla="*/ 76450 w 76314"/>
                <a:gd name="csY7" fmla="*/ 11756 h 316021"/>
                <a:gd name="csX8" fmla="*/ 69955 w 76314"/>
                <a:gd name="csY8" fmla="*/ 63 h 316021"/>
                <a:gd name="csX9" fmla="*/ 63460 w 76314"/>
                <a:gd name="csY9" fmla="*/ 10808 h 316021"/>
                <a:gd name="csX10" fmla="*/ 63460 w 76314"/>
                <a:gd name="csY10" fmla="*/ 305340 h 316021"/>
                <a:gd name="csX11" fmla="*/ 69955 w 76314"/>
                <a:gd name="csY11" fmla="*/ 316085 h 316021"/>
                <a:gd name="csX12" fmla="*/ 76450 w 76314"/>
                <a:gd name="csY12" fmla="*/ 304392 h 316021"/>
                <a:gd name="csX13" fmla="*/ 76450 w 76314"/>
                <a:gd name="csY13" fmla="*/ 11756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76314" h="316021">
                  <a:moveTo>
                    <a:pt x="13125" y="10808"/>
                  </a:moveTo>
                  <a:cubicBezTo>
                    <a:pt x="13125" y="5751"/>
                    <a:pt x="13125" y="63"/>
                    <a:pt x="6630" y="63"/>
                  </a:cubicBezTo>
                  <a:cubicBezTo>
                    <a:pt x="135" y="63"/>
                    <a:pt x="135" y="7015"/>
                    <a:pt x="135" y="11756"/>
                  </a:cubicBezTo>
                  <a:lnTo>
                    <a:pt x="135" y="304392"/>
                  </a:lnTo>
                  <a:cubicBezTo>
                    <a:pt x="135" y="309448"/>
                    <a:pt x="135" y="316085"/>
                    <a:pt x="6630" y="316085"/>
                  </a:cubicBezTo>
                  <a:cubicBezTo>
                    <a:pt x="13125" y="316085"/>
                    <a:pt x="13125" y="310396"/>
                    <a:pt x="13125" y="305340"/>
                  </a:cubicBezTo>
                  <a:lnTo>
                    <a:pt x="13125" y="10808"/>
                  </a:lnTo>
                  <a:close/>
                  <a:moveTo>
                    <a:pt x="76450" y="11756"/>
                  </a:moveTo>
                  <a:cubicBezTo>
                    <a:pt x="76450" y="6699"/>
                    <a:pt x="76450" y="63"/>
                    <a:pt x="69955" y="63"/>
                  </a:cubicBezTo>
                  <a:cubicBezTo>
                    <a:pt x="63460" y="63"/>
                    <a:pt x="63460" y="5751"/>
                    <a:pt x="63460" y="10808"/>
                  </a:cubicBezTo>
                  <a:lnTo>
                    <a:pt x="63460" y="305340"/>
                  </a:lnTo>
                  <a:cubicBezTo>
                    <a:pt x="63460" y="310396"/>
                    <a:pt x="63460" y="316085"/>
                    <a:pt x="69955" y="316085"/>
                  </a:cubicBezTo>
                  <a:cubicBezTo>
                    <a:pt x="76450" y="316085"/>
                    <a:pt x="76450" y="309132"/>
                    <a:pt x="76450" y="304392"/>
                  </a:cubicBezTo>
                  <a:lnTo>
                    <a:pt x="76450" y="11756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889B2-2D15-7ADE-21CB-35390344B4F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038216" y="4042475"/>
              <a:ext cx="129247" cy="205098"/>
            </a:xfrm>
            <a:custGeom>
              <a:avLst/>
              <a:gdLst>
                <a:gd name="csX0" fmla="*/ 25470 w 129247"/>
                <a:gd name="csY0" fmla="*/ 129316 h 205098"/>
                <a:gd name="csX1" fmla="*/ 69311 w 129247"/>
                <a:gd name="csY1" fmla="*/ 147329 h 205098"/>
                <a:gd name="csX2" fmla="*/ 129388 w 129247"/>
                <a:gd name="csY2" fmla="*/ 73380 h 205098"/>
                <a:gd name="csX3" fmla="*/ 77754 w 129247"/>
                <a:gd name="csY3" fmla="*/ 63 h 205098"/>
                <a:gd name="csX4" fmla="*/ 24496 w 129247"/>
                <a:gd name="csY4" fmla="*/ 19024 h 205098"/>
                <a:gd name="csX5" fmla="*/ 24496 w 129247"/>
                <a:gd name="csY5" fmla="*/ 3539 h 205098"/>
                <a:gd name="csX6" fmla="*/ 140 w 129247"/>
                <a:gd name="csY6" fmla="*/ 3539 h 205098"/>
                <a:gd name="csX7" fmla="*/ 140 w 129247"/>
                <a:gd name="csY7" fmla="*/ 205161 h 205098"/>
                <a:gd name="csX8" fmla="*/ 25470 w 129247"/>
                <a:gd name="csY8" fmla="*/ 205161 h 205098"/>
                <a:gd name="csX9" fmla="*/ 25470 w 129247"/>
                <a:gd name="csY9" fmla="*/ 129316 h 205098"/>
                <a:gd name="csX10" fmla="*/ 25470 w 129247"/>
                <a:gd name="csY10" fmla="*/ 38617 h 205098"/>
                <a:gd name="csX11" fmla="*/ 59893 w 129247"/>
                <a:gd name="csY11" fmla="*/ 20288 h 205098"/>
                <a:gd name="csX12" fmla="*/ 104058 w 129247"/>
                <a:gd name="csY12" fmla="*/ 73380 h 205098"/>
                <a:gd name="csX13" fmla="*/ 56646 w 129247"/>
                <a:gd name="csY13" fmla="*/ 128052 h 205098"/>
                <a:gd name="csX14" fmla="*/ 28718 w 129247"/>
                <a:gd name="csY14" fmla="*/ 113199 h 205098"/>
                <a:gd name="csX15" fmla="*/ 25470 w 129247"/>
                <a:gd name="csY15" fmla="*/ 102138 h 205098"/>
                <a:gd name="csX16" fmla="*/ 25470 w 129247"/>
                <a:gd name="csY16" fmla="*/ 38617 h 2050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29247" h="205098">
                  <a:moveTo>
                    <a:pt x="25470" y="129316"/>
                  </a:moveTo>
                  <a:cubicBezTo>
                    <a:pt x="35537" y="138480"/>
                    <a:pt x="49826" y="147329"/>
                    <a:pt x="69311" y="147329"/>
                  </a:cubicBezTo>
                  <a:cubicBezTo>
                    <a:pt x="100811" y="147329"/>
                    <a:pt x="129388" y="116359"/>
                    <a:pt x="129388" y="73380"/>
                  </a:cubicBezTo>
                  <a:cubicBezTo>
                    <a:pt x="129388" y="35457"/>
                    <a:pt x="108929" y="63"/>
                    <a:pt x="77754" y="63"/>
                  </a:cubicBezTo>
                  <a:cubicBezTo>
                    <a:pt x="58269" y="63"/>
                    <a:pt x="39434" y="6699"/>
                    <a:pt x="24496" y="19024"/>
                  </a:cubicBezTo>
                  <a:lnTo>
                    <a:pt x="24496" y="3539"/>
                  </a:lnTo>
                  <a:lnTo>
                    <a:pt x="140" y="3539"/>
                  </a:lnTo>
                  <a:lnTo>
                    <a:pt x="140" y="205161"/>
                  </a:lnTo>
                  <a:lnTo>
                    <a:pt x="25470" y="205161"/>
                  </a:lnTo>
                  <a:lnTo>
                    <a:pt x="25470" y="129316"/>
                  </a:lnTo>
                  <a:close/>
                  <a:moveTo>
                    <a:pt x="25470" y="38617"/>
                  </a:moveTo>
                  <a:cubicBezTo>
                    <a:pt x="33264" y="27557"/>
                    <a:pt x="45929" y="20288"/>
                    <a:pt x="59893" y="20288"/>
                  </a:cubicBezTo>
                  <a:cubicBezTo>
                    <a:pt x="84574" y="20288"/>
                    <a:pt x="104058" y="44306"/>
                    <a:pt x="104058" y="73380"/>
                  </a:cubicBezTo>
                  <a:cubicBezTo>
                    <a:pt x="104058" y="105930"/>
                    <a:pt x="81001" y="128052"/>
                    <a:pt x="56646" y="128052"/>
                  </a:cubicBezTo>
                  <a:cubicBezTo>
                    <a:pt x="43981" y="128052"/>
                    <a:pt x="35212" y="121731"/>
                    <a:pt x="28718" y="113199"/>
                  </a:cubicBezTo>
                  <a:cubicBezTo>
                    <a:pt x="25470" y="108458"/>
                    <a:pt x="25470" y="107826"/>
                    <a:pt x="25470" y="102138"/>
                  </a:cubicBezTo>
                  <a:lnTo>
                    <a:pt x="25470" y="38617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31F228B-464E-7F92-D4DE-660CCC0B2EE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198135" y="4040578"/>
              <a:ext cx="142562" cy="149162"/>
            </a:xfrm>
            <a:custGeom>
              <a:avLst/>
              <a:gdLst>
                <a:gd name="csX0" fmla="*/ 142708 w 142562"/>
                <a:gd name="csY0" fmla="*/ 76224 h 149162"/>
                <a:gd name="csX1" fmla="*/ 71589 w 142562"/>
                <a:gd name="csY1" fmla="*/ 63 h 149162"/>
                <a:gd name="csX2" fmla="*/ 146 w 142562"/>
                <a:gd name="csY2" fmla="*/ 76224 h 149162"/>
                <a:gd name="csX3" fmla="*/ 71264 w 142562"/>
                <a:gd name="csY3" fmla="*/ 149225 h 149162"/>
                <a:gd name="csX4" fmla="*/ 142708 w 142562"/>
                <a:gd name="csY4" fmla="*/ 76224 h 149162"/>
                <a:gd name="csX5" fmla="*/ 71264 w 142562"/>
                <a:gd name="csY5" fmla="*/ 129000 h 149162"/>
                <a:gd name="csX6" fmla="*/ 25476 w 142562"/>
                <a:gd name="csY6" fmla="*/ 73064 h 149162"/>
                <a:gd name="csX7" fmla="*/ 71264 w 142562"/>
                <a:gd name="csY7" fmla="*/ 19340 h 149162"/>
                <a:gd name="csX8" fmla="*/ 117378 w 142562"/>
                <a:gd name="csY8" fmla="*/ 73064 h 149162"/>
                <a:gd name="csX9" fmla="*/ 71264 w 142562"/>
                <a:gd name="csY9" fmla="*/ 129000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42562" h="149162">
                  <a:moveTo>
                    <a:pt x="142708" y="76224"/>
                  </a:moveTo>
                  <a:cubicBezTo>
                    <a:pt x="142708" y="33877"/>
                    <a:pt x="110234" y="63"/>
                    <a:pt x="71589" y="63"/>
                  </a:cubicBezTo>
                  <a:cubicBezTo>
                    <a:pt x="31646" y="63"/>
                    <a:pt x="146" y="34825"/>
                    <a:pt x="146" y="76224"/>
                  </a:cubicBezTo>
                  <a:cubicBezTo>
                    <a:pt x="146" y="117939"/>
                    <a:pt x="33269" y="149225"/>
                    <a:pt x="71264" y="149225"/>
                  </a:cubicBezTo>
                  <a:cubicBezTo>
                    <a:pt x="110234" y="149225"/>
                    <a:pt x="142708" y="117307"/>
                    <a:pt x="142708" y="76224"/>
                  </a:cubicBezTo>
                  <a:close/>
                  <a:moveTo>
                    <a:pt x="71264" y="129000"/>
                  </a:moveTo>
                  <a:cubicBezTo>
                    <a:pt x="48857" y="129000"/>
                    <a:pt x="25476" y="111302"/>
                    <a:pt x="25476" y="73064"/>
                  </a:cubicBezTo>
                  <a:cubicBezTo>
                    <a:pt x="25476" y="34825"/>
                    <a:pt x="50156" y="19340"/>
                    <a:pt x="71264" y="19340"/>
                  </a:cubicBezTo>
                  <a:cubicBezTo>
                    <a:pt x="93996" y="19340"/>
                    <a:pt x="117378" y="35773"/>
                    <a:pt x="117378" y="73064"/>
                  </a:cubicBezTo>
                  <a:cubicBezTo>
                    <a:pt x="117378" y="110354"/>
                    <a:pt x="95295" y="129000"/>
                    <a:pt x="71264" y="129000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6FA71C-B1AF-0FAF-4CA6-071842C214B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359858" y="4040578"/>
              <a:ext cx="107814" cy="149162"/>
            </a:xfrm>
            <a:custGeom>
              <a:avLst/>
              <a:gdLst>
                <a:gd name="csX0" fmla="*/ 102445 w 107814"/>
                <a:gd name="csY0" fmla="*/ 10175 h 149162"/>
                <a:gd name="csX1" fmla="*/ 55682 w 107814"/>
                <a:gd name="csY1" fmla="*/ 63 h 149162"/>
                <a:gd name="csX2" fmla="*/ 1774 w 107814"/>
                <a:gd name="csY2" fmla="*/ 41462 h 149162"/>
                <a:gd name="csX3" fmla="*/ 19310 w 107814"/>
                <a:gd name="csY3" fmla="*/ 73064 h 149162"/>
                <a:gd name="csX4" fmla="*/ 54383 w 107814"/>
                <a:gd name="csY4" fmla="*/ 84757 h 149162"/>
                <a:gd name="csX5" fmla="*/ 84909 w 107814"/>
                <a:gd name="csY5" fmla="*/ 107510 h 149162"/>
                <a:gd name="csX6" fmla="*/ 54383 w 107814"/>
                <a:gd name="csY6" fmla="*/ 129316 h 149162"/>
                <a:gd name="csX7" fmla="*/ 4048 w 107814"/>
                <a:gd name="csY7" fmla="*/ 113831 h 149162"/>
                <a:gd name="csX8" fmla="*/ 151 w 107814"/>
                <a:gd name="csY8" fmla="*/ 135320 h 149162"/>
                <a:gd name="csX9" fmla="*/ 54707 w 107814"/>
                <a:gd name="csY9" fmla="*/ 149225 h 149162"/>
                <a:gd name="csX10" fmla="*/ 92378 w 107814"/>
                <a:gd name="csY10" fmla="*/ 139112 h 149162"/>
                <a:gd name="csX11" fmla="*/ 107965 w 107814"/>
                <a:gd name="csY11" fmla="*/ 105298 h 149162"/>
                <a:gd name="csX12" fmla="*/ 95300 w 107814"/>
                <a:gd name="csY12" fmla="*/ 76224 h 149162"/>
                <a:gd name="csX13" fmla="*/ 57630 w 107814"/>
                <a:gd name="csY13" fmla="*/ 60423 h 149162"/>
                <a:gd name="csX14" fmla="*/ 24831 w 107814"/>
                <a:gd name="csY14" fmla="*/ 38301 h 149162"/>
                <a:gd name="csX15" fmla="*/ 52434 w 107814"/>
                <a:gd name="csY15" fmla="*/ 18708 h 149162"/>
                <a:gd name="csX16" fmla="*/ 98548 w 107814"/>
                <a:gd name="csY16" fmla="*/ 30717 h 149162"/>
                <a:gd name="csX17" fmla="*/ 102445 w 107814"/>
                <a:gd name="csY17" fmla="*/ 10175 h 1491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7814" h="149162">
                  <a:moveTo>
                    <a:pt x="102445" y="10175"/>
                  </a:moveTo>
                  <a:cubicBezTo>
                    <a:pt x="85558" y="2591"/>
                    <a:pt x="72244" y="63"/>
                    <a:pt x="55682" y="63"/>
                  </a:cubicBezTo>
                  <a:cubicBezTo>
                    <a:pt x="47563" y="63"/>
                    <a:pt x="1774" y="63"/>
                    <a:pt x="1774" y="41462"/>
                  </a:cubicBezTo>
                  <a:cubicBezTo>
                    <a:pt x="1774" y="56947"/>
                    <a:pt x="11192" y="67059"/>
                    <a:pt x="19310" y="73064"/>
                  </a:cubicBezTo>
                  <a:cubicBezTo>
                    <a:pt x="29378" y="80016"/>
                    <a:pt x="36522" y="81280"/>
                    <a:pt x="54383" y="84757"/>
                  </a:cubicBezTo>
                  <a:cubicBezTo>
                    <a:pt x="66074" y="86969"/>
                    <a:pt x="84909" y="90761"/>
                    <a:pt x="84909" y="107510"/>
                  </a:cubicBezTo>
                  <a:cubicBezTo>
                    <a:pt x="84909" y="129316"/>
                    <a:pt x="59254" y="129316"/>
                    <a:pt x="54383" y="129316"/>
                  </a:cubicBezTo>
                  <a:cubicBezTo>
                    <a:pt x="28079" y="129316"/>
                    <a:pt x="9893" y="117623"/>
                    <a:pt x="4048" y="113831"/>
                  </a:cubicBezTo>
                  <a:lnTo>
                    <a:pt x="151" y="135320"/>
                  </a:lnTo>
                  <a:cubicBezTo>
                    <a:pt x="10542" y="140376"/>
                    <a:pt x="28403" y="149225"/>
                    <a:pt x="54707" y="149225"/>
                  </a:cubicBezTo>
                  <a:cubicBezTo>
                    <a:pt x="60553" y="149225"/>
                    <a:pt x="78414" y="149225"/>
                    <a:pt x="92378" y="139112"/>
                  </a:cubicBezTo>
                  <a:cubicBezTo>
                    <a:pt x="102445" y="131528"/>
                    <a:pt x="107965" y="118887"/>
                    <a:pt x="107965" y="105298"/>
                  </a:cubicBezTo>
                  <a:cubicBezTo>
                    <a:pt x="107965" y="87917"/>
                    <a:pt x="95950" y="77172"/>
                    <a:pt x="95300" y="76224"/>
                  </a:cubicBezTo>
                  <a:cubicBezTo>
                    <a:pt x="82635" y="65163"/>
                    <a:pt x="73867" y="63267"/>
                    <a:pt x="57630" y="60423"/>
                  </a:cubicBezTo>
                  <a:cubicBezTo>
                    <a:pt x="39769" y="56947"/>
                    <a:pt x="24831" y="53786"/>
                    <a:pt x="24831" y="38301"/>
                  </a:cubicBezTo>
                  <a:cubicBezTo>
                    <a:pt x="24831" y="18708"/>
                    <a:pt x="48213" y="18708"/>
                    <a:pt x="52434" y="18708"/>
                  </a:cubicBezTo>
                  <a:cubicBezTo>
                    <a:pt x="62826" y="18708"/>
                    <a:pt x="80037" y="19972"/>
                    <a:pt x="98548" y="30717"/>
                  </a:cubicBezTo>
                  <a:lnTo>
                    <a:pt x="102445" y="10175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F539DF1-C61C-ECA5-6CD8-2D229345417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489571" y="4116627"/>
              <a:ext cx="100475" cy="146886"/>
            </a:xfrm>
            <a:custGeom>
              <a:avLst/>
              <a:gdLst>
                <a:gd name="csX0" fmla="*/ 100630 w 100475"/>
                <a:gd name="csY0" fmla="*/ 106691 h 146886"/>
                <a:gd name="csX1" fmla="*/ 92901 w 100475"/>
                <a:gd name="csY1" fmla="*/ 106691 h 146886"/>
                <a:gd name="csX2" fmla="*/ 86991 w 100475"/>
                <a:gd name="csY2" fmla="*/ 126822 h 146886"/>
                <a:gd name="csX3" fmla="*/ 64486 w 100475"/>
                <a:gd name="csY3" fmla="*/ 128149 h 146886"/>
                <a:gd name="csX4" fmla="*/ 22659 w 100475"/>
                <a:gd name="csY4" fmla="*/ 128149 h 146886"/>
                <a:gd name="csX5" fmla="*/ 68123 w 100475"/>
                <a:gd name="csY5" fmla="*/ 90985 h 146886"/>
                <a:gd name="csX6" fmla="*/ 100630 w 100475"/>
                <a:gd name="csY6" fmla="*/ 43202 h 146886"/>
                <a:gd name="csX7" fmla="*/ 47437 w 100475"/>
                <a:gd name="csY7" fmla="*/ 65 h 146886"/>
                <a:gd name="csX8" fmla="*/ 154 w 100475"/>
                <a:gd name="csY8" fmla="*/ 39663 h 146886"/>
                <a:gd name="csX9" fmla="*/ 12202 w 100475"/>
                <a:gd name="csY9" fmla="*/ 52051 h 146886"/>
                <a:gd name="csX10" fmla="*/ 24250 w 100475"/>
                <a:gd name="csY10" fmla="*/ 40326 h 146886"/>
                <a:gd name="csX11" fmla="*/ 10838 w 100475"/>
                <a:gd name="csY11" fmla="*/ 28602 h 146886"/>
                <a:gd name="csX12" fmla="*/ 44027 w 100475"/>
                <a:gd name="csY12" fmla="*/ 8029 h 146886"/>
                <a:gd name="csX13" fmla="*/ 78580 w 100475"/>
                <a:gd name="csY13" fmla="*/ 43202 h 146886"/>
                <a:gd name="csX14" fmla="*/ 57212 w 100475"/>
                <a:gd name="csY14" fmla="*/ 85676 h 146886"/>
                <a:gd name="csX15" fmla="*/ 2428 w 100475"/>
                <a:gd name="csY15" fmla="*/ 138325 h 146886"/>
                <a:gd name="csX16" fmla="*/ 154 w 100475"/>
                <a:gd name="csY16" fmla="*/ 146952 h 146886"/>
                <a:gd name="csX17" fmla="*/ 93810 w 100475"/>
                <a:gd name="csY17" fmla="*/ 146952 h 146886"/>
                <a:gd name="csX18" fmla="*/ 100630 w 100475"/>
                <a:gd name="csY18" fmla="*/ 106691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30" y="106691"/>
                  </a:moveTo>
                  <a:lnTo>
                    <a:pt x="92901" y="106691"/>
                  </a:lnTo>
                  <a:cubicBezTo>
                    <a:pt x="92219" y="111558"/>
                    <a:pt x="89946" y="124609"/>
                    <a:pt x="86991" y="126822"/>
                  </a:cubicBezTo>
                  <a:cubicBezTo>
                    <a:pt x="85172" y="128149"/>
                    <a:pt x="67669" y="128149"/>
                    <a:pt x="64486" y="128149"/>
                  </a:cubicBezTo>
                  <a:lnTo>
                    <a:pt x="22659" y="128149"/>
                  </a:lnTo>
                  <a:cubicBezTo>
                    <a:pt x="46528" y="107576"/>
                    <a:pt x="54484" y="101382"/>
                    <a:pt x="68123" y="90985"/>
                  </a:cubicBezTo>
                  <a:cubicBezTo>
                    <a:pt x="84945" y="77933"/>
                    <a:pt x="100630" y="64218"/>
                    <a:pt x="100630" y="43202"/>
                  </a:cubicBezTo>
                  <a:cubicBezTo>
                    <a:pt x="100630" y="16435"/>
                    <a:pt x="76534" y="65"/>
                    <a:pt x="47437" y="65"/>
                  </a:cubicBezTo>
                  <a:cubicBezTo>
                    <a:pt x="19249" y="65"/>
                    <a:pt x="154" y="19311"/>
                    <a:pt x="154" y="39663"/>
                  </a:cubicBezTo>
                  <a:cubicBezTo>
                    <a:pt x="154" y="50945"/>
                    <a:pt x="9929" y="52051"/>
                    <a:pt x="12202" y="52051"/>
                  </a:cubicBezTo>
                  <a:cubicBezTo>
                    <a:pt x="17658" y="52051"/>
                    <a:pt x="24250" y="48290"/>
                    <a:pt x="24250" y="40326"/>
                  </a:cubicBezTo>
                  <a:cubicBezTo>
                    <a:pt x="24250" y="36345"/>
                    <a:pt x="22659" y="28602"/>
                    <a:pt x="10838" y="28602"/>
                  </a:cubicBezTo>
                  <a:cubicBezTo>
                    <a:pt x="17885" y="12896"/>
                    <a:pt x="33343" y="8029"/>
                    <a:pt x="44027" y="8029"/>
                  </a:cubicBezTo>
                  <a:cubicBezTo>
                    <a:pt x="66759" y="8029"/>
                    <a:pt x="78580" y="25284"/>
                    <a:pt x="78580" y="43202"/>
                  </a:cubicBezTo>
                  <a:cubicBezTo>
                    <a:pt x="78580" y="62448"/>
                    <a:pt x="64486" y="77712"/>
                    <a:pt x="57212" y="85676"/>
                  </a:cubicBezTo>
                  <a:lnTo>
                    <a:pt x="2428" y="138325"/>
                  </a:lnTo>
                  <a:cubicBezTo>
                    <a:pt x="154" y="140316"/>
                    <a:pt x="154" y="140758"/>
                    <a:pt x="154" y="146952"/>
                  </a:cubicBezTo>
                  <a:lnTo>
                    <a:pt x="93810" y="146952"/>
                  </a:lnTo>
                  <a:lnTo>
                    <a:pt x="100630" y="106691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6DF7071-9943-8800-8F03-0F08D9D8F20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639444" y="3949248"/>
              <a:ext cx="75340" cy="316021"/>
            </a:xfrm>
            <a:custGeom>
              <a:avLst/>
              <a:gdLst>
                <a:gd name="csX0" fmla="*/ 75499 w 75340"/>
                <a:gd name="csY0" fmla="*/ 158074 h 316021"/>
                <a:gd name="csX1" fmla="*/ 54066 w 75340"/>
                <a:gd name="csY1" fmla="*/ 59475 h 316021"/>
                <a:gd name="csX2" fmla="*/ 3406 w 75340"/>
                <a:gd name="csY2" fmla="*/ 63 h 316021"/>
                <a:gd name="csX3" fmla="*/ 159 w 75340"/>
                <a:gd name="csY3" fmla="*/ 3223 h 316021"/>
                <a:gd name="csX4" fmla="*/ 6329 w 75340"/>
                <a:gd name="csY4" fmla="*/ 10491 h 316021"/>
                <a:gd name="csX5" fmla="*/ 56664 w 75340"/>
                <a:gd name="csY5" fmla="*/ 158074 h 316021"/>
                <a:gd name="csX6" fmla="*/ 4381 w 75340"/>
                <a:gd name="csY6" fmla="*/ 307552 h 316021"/>
                <a:gd name="csX7" fmla="*/ 159 w 75340"/>
                <a:gd name="csY7" fmla="*/ 312924 h 316021"/>
                <a:gd name="csX8" fmla="*/ 3406 w 75340"/>
                <a:gd name="csY8" fmla="*/ 316085 h 316021"/>
                <a:gd name="csX9" fmla="*/ 55041 w 75340"/>
                <a:gd name="csY9" fmla="*/ 254460 h 316021"/>
                <a:gd name="csX10" fmla="*/ 75499 w 75340"/>
                <a:gd name="csY10" fmla="*/ 15807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499" y="158074"/>
                  </a:moveTo>
                  <a:cubicBezTo>
                    <a:pt x="75499" y="133424"/>
                    <a:pt x="71927" y="95185"/>
                    <a:pt x="54066" y="59475"/>
                  </a:cubicBezTo>
                  <a:cubicBezTo>
                    <a:pt x="34582" y="20604"/>
                    <a:pt x="6654" y="63"/>
                    <a:pt x="3406" y="63"/>
                  </a:cubicBezTo>
                  <a:cubicBezTo>
                    <a:pt x="1458" y="63"/>
                    <a:pt x="159" y="1327"/>
                    <a:pt x="159" y="3223"/>
                  </a:cubicBezTo>
                  <a:cubicBezTo>
                    <a:pt x="159" y="4171"/>
                    <a:pt x="159" y="4803"/>
                    <a:pt x="6329" y="10491"/>
                  </a:cubicBezTo>
                  <a:cubicBezTo>
                    <a:pt x="38154" y="41778"/>
                    <a:pt x="56664" y="92025"/>
                    <a:pt x="56664" y="158074"/>
                  </a:cubicBezTo>
                  <a:cubicBezTo>
                    <a:pt x="56664" y="212113"/>
                    <a:pt x="44649" y="267733"/>
                    <a:pt x="4381" y="307552"/>
                  </a:cubicBezTo>
                  <a:cubicBezTo>
                    <a:pt x="159" y="311344"/>
                    <a:pt x="159" y="311976"/>
                    <a:pt x="159" y="312924"/>
                  </a:cubicBezTo>
                  <a:cubicBezTo>
                    <a:pt x="159" y="314821"/>
                    <a:pt x="1458" y="316085"/>
                    <a:pt x="3406" y="316085"/>
                  </a:cubicBezTo>
                  <a:cubicBezTo>
                    <a:pt x="6654" y="316085"/>
                    <a:pt x="35881" y="294595"/>
                    <a:pt x="55041" y="254460"/>
                  </a:cubicBezTo>
                  <a:cubicBezTo>
                    <a:pt x="71602" y="219698"/>
                    <a:pt x="75499" y="184620"/>
                    <a:pt x="75499" y="15807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9F601FC-9004-2E37-A899-4ED6D030DEE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855613" y="4070285"/>
              <a:ext cx="215954" cy="73949"/>
            </a:xfrm>
            <a:custGeom>
              <a:avLst/>
              <a:gdLst>
                <a:gd name="csX0" fmla="*/ 205079 w 215954"/>
                <a:gd name="csY0" fmla="*/ 12704 h 73949"/>
                <a:gd name="csX1" fmla="*/ 216120 w 215954"/>
                <a:gd name="csY1" fmla="*/ 6383 h 73949"/>
                <a:gd name="csX2" fmla="*/ 205403 w 215954"/>
                <a:gd name="csY2" fmla="*/ 63 h 73949"/>
                <a:gd name="csX3" fmla="*/ 10882 w 215954"/>
                <a:gd name="csY3" fmla="*/ 63 h 73949"/>
                <a:gd name="csX4" fmla="*/ 166 w 215954"/>
                <a:gd name="csY4" fmla="*/ 6383 h 73949"/>
                <a:gd name="csX5" fmla="*/ 11207 w 215954"/>
                <a:gd name="csY5" fmla="*/ 12704 h 73949"/>
                <a:gd name="csX6" fmla="*/ 205079 w 215954"/>
                <a:gd name="csY6" fmla="*/ 12704 h 73949"/>
                <a:gd name="csX7" fmla="*/ 205403 w 215954"/>
                <a:gd name="csY7" fmla="*/ 74012 h 73949"/>
                <a:gd name="csX8" fmla="*/ 216120 w 215954"/>
                <a:gd name="csY8" fmla="*/ 67691 h 73949"/>
                <a:gd name="csX9" fmla="*/ 205079 w 215954"/>
                <a:gd name="csY9" fmla="*/ 61371 h 73949"/>
                <a:gd name="csX10" fmla="*/ 11207 w 215954"/>
                <a:gd name="csY10" fmla="*/ 61371 h 73949"/>
                <a:gd name="csX11" fmla="*/ 166 w 215954"/>
                <a:gd name="csY11" fmla="*/ 67691 h 73949"/>
                <a:gd name="csX12" fmla="*/ 10882 w 215954"/>
                <a:gd name="csY12" fmla="*/ 74012 h 73949"/>
                <a:gd name="csX13" fmla="*/ 205403 w 215954"/>
                <a:gd name="csY13" fmla="*/ 74012 h 739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15954" h="73949">
                  <a:moveTo>
                    <a:pt x="205079" y="12704"/>
                  </a:moveTo>
                  <a:cubicBezTo>
                    <a:pt x="209950" y="12704"/>
                    <a:pt x="216120" y="12704"/>
                    <a:pt x="216120" y="6383"/>
                  </a:cubicBezTo>
                  <a:cubicBezTo>
                    <a:pt x="216120" y="63"/>
                    <a:pt x="209950" y="63"/>
                    <a:pt x="205403" y="63"/>
                  </a:cubicBezTo>
                  <a:lnTo>
                    <a:pt x="10882" y="63"/>
                  </a:lnTo>
                  <a:cubicBezTo>
                    <a:pt x="6336" y="63"/>
                    <a:pt x="166" y="63"/>
                    <a:pt x="166" y="6383"/>
                  </a:cubicBezTo>
                  <a:cubicBezTo>
                    <a:pt x="166" y="12704"/>
                    <a:pt x="6336" y="12704"/>
                    <a:pt x="11207" y="12704"/>
                  </a:cubicBezTo>
                  <a:lnTo>
                    <a:pt x="205079" y="12704"/>
                  </a:lnTo>
                  <a:close/>
                  <a:moveTo>
                    <a:pt x="205403" y="74012"/>
                  </a:moveTo>
                  <a:cubicBezTo>
                    <a:pt x="209950" y="74012"/>
                    <a:pt x="216120" y="74012"/>
                    <a:pt x="216120" y="67691"/>
                  </a:cubicBezTo>
                  <a:cubicBezTo>
                    <a:pt x="216120" y="61371"/>
                    <a:pt x="209950" y="61371"/>
                    <a:pt x="205079" y="61371"/>
                  </a:cubicBezTo>
                  <a:lnTo>
                    <a:pt x="11207" y="61371"/>
                  </a:lnTo>
                  <a:cubicBezTo>
                    <a:pt x="6336" y="61371"/>
                    <a:pt x="166" y="61371"/>
                    <a:pt x="166" y="67691"/>
                  </a:cubicBezTo>
                  <a:cubicBezTo>
                    <a:pt x="166" y="74012"/>
                    <a:pt x="6336" y="74012"/>
                    <a:pt x="10882" y="74012"/>
                  </a:cubicBezTo>
                  <a:lnTo>
                    <a:pt x="205403" y="7401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B1D59-C02E-558A-2A9E-5C867A501C3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212361" y="3949248"/>
              <a:ext cx="75340" cy="316021"/>
            </a:xfrm>
            <a:custGeom>
              <a:avLst/>
              <a:gdLst>
                <a:gd name="csX0" fmla="*/ 75517 w 75340"/>
                <a:gd name="csY0" fmla="*/ 312924 h 316021"/>
                <a:gd name="csX1" fmla="*/ 69996 w 75340"/>
                <a:gd name="csY1" fmla="*/ 305972 h 316021"/>
                <a:gd name="csX2" fmla="*/ 19011 w 75340"/>
                <a:gd name="csY2" fmla="*/ 158074 h 316021"/>
                <a:gd name="csX3" fmla="*/ 71295 w 75340"/>
                <a:gd name="csY3" fmla="*/ 8595 h 316021"/>
                <a:gd name="csX4" fmla="*/ 75517 w 75340"/>
                <a:gd name="csY4" fmla="*/ 3223 h 316021"/>
                <a:gd name="csX5" fmla="*/ 72269 w 75340"/>
                <a:gd name="csY5" fmla="*/ 63 h 316021"/>
                <a:gd name="csX6" fmla="*/ 20635 w 75340"/>
                <a:gd name="csY6" fmla="*/ 61687 h 316021"/>
                <a:gd name="csX7" fmla="*/ 176 w 75340"/>
                <a:gd name="csY7" fmla="*/ 158074 h 316021"/>
                <a:gd name="csX8" fmla="*/ 21609 w 75340"/>
                <a:gd name="csY8" fmla="*/ 256673 h 316021"/>
                <a:gd name="csX9" fmla="*/ 72269 w 75340"/>
                <a:gd name="csY9" fmla="*/ 316085 h 316021"/>
                <a:gd name="csX10" fmla="*/ 75517 w 75340"/>
                <a:gd name="csY10" fmla="*/ 31292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517" y="312924"/>
                  </a:moveTo>
                  <a:cubicBezTo>
                    <a:pt x="75517" y="311976"/>
                    <a:pt x="75517" y="311344"/>
                    <a:pt x="69996" y="305972"/>
                  </a:cubicBezTo>
                  <a:cubicBezTo>
                    <a:pt x="29403" y="266153"/>
                    <a:pt x="19011" y="206425"/>
                    <a:pt x="19011" y="158074"/>
                  </a:cubicBezTo>
                  <a:cubicBezTo>
                    <a:pt x="19011" y="103086"/>
                    <a:pt x="31351" y="48098"/>
                    <a:pt x="71295" y="8595"/>
                  </a:cubicBezTo>
                  <a:cubicBezTo>
                    <a:pt x="75517" y="4803"/>
                    <a:pt x="75517" y="4171"/>
                    <a:pt x="75517" y="3223"/>
                  </a:cubicBezTo>
                  <a:cubicBezTo>
                    <a:pt x="75517" y="1011"/>
                    <a:pt x="74218" y="63"/>
                    <a:pt x="72269" y="63"/>
                  </a:cubicBezTo>
                  <a:cubicBezTo>
                    <a:pt x="69022" y="63"/>
                    <a:pt x="39795" y="21552"/>
                    <a:pt x="20635" y="61687"/>
                  </a:cubicBezTo>
                  <a:cubicBezTo>
                    <a:pt x="4073" y="96449"/>
                    <a:pt x="176" y="131528"/>
                    <a:pt x="176" y="158074"/>
                  </a:cubicBezTo>
                  <a:cubicBezTo>
                    <a:pt x="176" y="182723"/>
                    <a:pt x="3748" y="220962"/>
                    <a:pt x="21609" y="256673"/>
                  </a:cubicBezTo>
                  <a:cubicBezTo>
                    <a:pt x="41094" y="295543"/>
                    <a:pt x="69022" y="316085"/>
                    <a:pt x="72269" y="316085"/>
                  </a:cubicBezTo>
                  <a:cubicBezTo>
                    <a:pt x="74218" y="316085"/>
                    <a:pt x="75517" y="315137"/>
                    <a:pt x="75517" y="31292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7F6F3E2-AC40-8162-55CD-7594AB9E7E1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315918" y="4046583"/>
              <a:ext cx="149706" cy="204466"/>
            </a:xfrm>
            <a:custGeom>
              <a:avLst/>
              <a:gdLst>
                <a:gd name="csX0" fmla="*/ 148588 w 149706"/>
                <a:gd name="csY0" fmla="*/ 19340 h 204466"/>
                <a:gd name="csX1" fmla="*/ 149887 w 149706"/>
                <a:gd name="csY1" fmla="*/ 12072 h 204466"/>
                <a:gd name="csX2" fmla="*/ 140469 w 149706"/>
                <a:gd name="csY2" fmla="*/ 3539 h 204466"/>
                <a:gd name="csX3" fmla="*/ 129103 w 149706"/>
                <a:gd name="csY3" fmla="*/ 10175 h 204466"/>
                <a:gd name="csX4" fmla="*/ 124557 w 149706"/>
                <a:gd name="csY4" fmla="*/ 27241 h 204466"/>
                <a:gd name="csX5" fmla="*/ 118062 w 149706"/>
                <a:gd name="csY5" fmla="*/ 52522 h 204466"/>
                <a:gd name="csX6" fmla="*/ 103448 w 149706"/>
                <a:gd name="csY6" fmla="*/ 109406 h 204466"/>
                <a:gd name="csX7" fmla="*/ 66752 w 149706"/>
                <a:gd name="csY7" fmla="*/ 136268 h 204466"/>
                <a:gd name="csX8" fmla="*/ 46618 w 149706"/>
                <a:gd name="csY8" fmla="*/ 110670 h 204466"/>
                <a:gd name="csX9" fmla="*/ 63180 w 149706"/>
                <a:gd name="csY9" fmla="*/ 48730 h 204466"/>
                <a:gd name="csX10" fmla="*/ 69675 w 149706"/>
                <a:gd name="csY10" fmla="*/ 25977 h 204466"/>
                <a:gd name="csX11" fmla="*/ 43046 w 149706"/>
                <a:gd name="csY11" fmla="*/ 63 h 204466"/>
                <a:gd name="csX12" fmla="*/ 180 w 149706"/>
                <a:gd name="csY12" fmla="*/ 48730 h 204466"/>
                <a:gd name="csX13" fmla="*/ 4077 w 149706"/>
                <a:gd name="csY13" fmla="*/ 51890 h 204466"/>
                <a:gd name="csX14" fmla="*/ 9273 w 149706"/>
                <a:gd name="csY14" fmla="*/ 46202 h 204466"/>
                <a:gd name="csX15" fmla="*/ 42072 w 149706"/>
                <a:gd name="csY15" fmla="*/ 7015 h 204466"/>
                <a:gd name="csX16" fmla="*/ 50190 w 149706"/>
                <a:gd name="csY16" fmla="*/ 17128 h 204466"/>
                <a:gd name="csX17" fmla="*/ 44670 w 149706"/>
                <a:gd name="csY17" fmla="*/ 39249 h 204466"/>
                <a:gd name="csX18" fmla="*/ 25835 w 149706"/>
                <a:gd name="csY18" fmla="*/ 105614 h 204466"/>
                <a:gd name="csX19" fmla="*/ 65453 w 149706"/>
                <a:gd name="csY19" fmla="*/ 143221 h 204466"/>
                <a:gd name="csX20" fmla="*/ 98252 w 149706"/>
                <a:gd name="csY20" fmla="*/ 129000 h 204466"/>
                <a:gd name="csX21" fmla="*/ 77144 w 149706"/>
                <a:gd name="csY21" fmla="*/ 177667 h 204466"/>
                <a:gd name="csX22" fmla="*/ 41422 w 149706"/>
                <a:gd name="csY22" fmla="*/ 197576 h 204466"/>
                <a:gd name="csX23" fmla="*/ 16742 w 149706"/>
                <a:gd name="csY23" fmla="*/ 184304 h 204466"/>
                <a:gd name="csX24" fmla="*/ 30706 w 149706"/>
                <a:gd name="csY24" fmla="*/ 180511 h 204466"/>
                <a:gd name="csX25" fmla="*/ 37201 w 149706"/>
                <a:gd name="csY25" fmla="*/ 167554 h 204466"/>
                <a:gd name="csX26" fmla="*/ 25185 w 149706"/>
                <a:gd name="csY26" fmla="*/ 156494 h 204466"/>
                <a:gd name="csX27" fmla="*/ 6999 w 149706"/>
                <a:gd name="csY27" fmla="*/ 177035 h 204466"/>
                <a:gd name="csX28" fmla="*/ 41422 w 149706"/>
                <a:gd name="csY28" fmla="*/ 204529 h 204466"/>
                <a:gd name="csX29" fmla="*/ 117412 w 149706"/>
                <a:gd name="csY29" fmla="*/ 140061 h 204466"/>
                <a:gd name="csX30" fmla="*/ 148588 w 149706"/>
                <a:gd name="csY30" fmla="*/ 19340 h 2044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9706" h="204466">
                  <a:moveTo>
                    <a:pt x="148588" y="19340"/>
                  </a:moveTo>
                  <a:cubicBezTo>
                    <a:pt x="149887" y="14916"/>
                    <a:pt x="149887" y="14284"/>
                    <a:pt x="149887" y="12072"/>
                  </a:cubicBezTo>
                  <a:cubicBezTo>
                    <a:pt x="149887" y="6383"/>
                    <a:pt x="145340" y="3539"/>
                    <a:pt x="140469" y="3539"/>
                  </a:cubicBezTo>
                  <a:cubicBezTo>
                    <a:pt x="137222" y="3539"/>
                    <a:pt x="132026" y="5435"/>
                    <a:pt x="129103" y="10175"/>
                  </a:cubicBezTo>
                  <a:cubicBezTo>
                    <a:pt x="128454" y="11756"/>
                    <a:pt x="125856" y="21552"/>
                    <a:pt x="124557" y="27241"/>
                  </a:cubicBezTo>
                  <a:cubicBezTo>
                    <a:pt x="122283" y="35457"/>
                    <a:pt x="120010" y="43990"/>
                    <a:pt x="118062" y="52522"/>
                  </a:cubicBezTo>
                  <a:lnTo>
                    <a:pt x="103448" y="109406"/>
                  </a:lnTo>
                  <a:cubicBezTo>
                    <a:pt x="102149" y="114147"/>
                    <a:pt x="88185" y="136268"/>
                    <a:pt x="66752" y="136268"/>
                  </a:cubicBezTo>
                  <a:cubicBezTo>
                    <a:pt x="50190" y="136268"/>
                    <a:pt x="46618" y="122363"/>
                    <a:pt x="46618" y="110670"/>
                  </a:cubicBezTo>
                  <a:cubicBezTo>
                    <a:pt x="46618" y="96133"/>
                    <a:pt x="52139" y="76540"/>
                    <a:pt x="63180" y="48730"/>
                  </a:cubicBezTo>
                  <a:cubicBezTo>
                    <a:pt x="68376" y="35773"/>
                    <a:pt x="69675" y="32297"/>
                    <a:pt x="69675" y="25977"/>
                  </a:cubicBezTo>
                  <a:cubicBezTo>
                    <a:pt x="69675" y="11756"/>
                    <a:pt x="59283" y="63"/>
                    <a:pt x="43046" y="63"/>
                  </a:cubicBezTo>
                  <a:cubicBezTo>
                    <a:pt x="12195" y="63"/>
                    <a:pt x="180" y="45886"/>
                    <a:pt x="180" y="48730"/>
                  </a:cubicBezTo>
                  <a:cubicBezTo>
                    <a:pt x="180" y="51890"/>
                    <a:pt x="3427" y="51890"/>
                    <a:pt x="4077" y="51890"/>
                  </a:cubicBezTo>
                  <a:cubicBezTo>
                    <a:pt x="7324" y="51890"/>
                    <a:pt x="7649" y="51258"/>
                    <a:pt x="9273" y="46202"/>
                  </a:cubicBezTo>
                  <a:cubicBezTo>
                    <a:pt x="18041" y="16496"/>
                    <a:pt x="31031" y="7015"/>
                    <a:pt x="42072" y="7015"/>
                  </a:cubicBezTo>
                  <a:cubicBezTo>
                    <a:pt x="44670" y="7015"/>
                    <a:pt x="50190" y="7015"/>
                    <a:pt x="50190" y="17128"/>
                  </a:cubicBezTo>
                  <a:cubicBezTo>
                    <a:pt x="50190" y="25029"/>
                    <a:pt x="46943" y="33245"/>
                    <a:pt x="44670" y="39249"/>
                  </a:cubicBezTo>
                  <a:cubicBezTo>
                    <a:pt x="31680" y="72748"/>
                    <a:pt x="25835" y="90761"/>
                    <a:pt x="25835" y="105614"/>
                  </a:cubicBezTo>
                  <a:cubicBezTo>
                    <a:pt x="25835" y="133740"/>
                    <a:pt x="46293" y="143221"/>
                    <a:pt x="65453" y="143221"/>
                  </a:cubicBezTo>
                  <a:cubicBezTo>
                    <a:pt x="78118" y="143221"/>
                    <a:pt x="89160" y="137848"/>
                    <a:pt x="98252" y="129000"/>
                  </a:cubicBezTo>
                  <a:cubicBezTo>
                    <a:pt x="94031" y="145433"/>
                    <a:pt x="90134" y="160918"/>
                    <a:pt x="77144" y="177667"/>
                  </a:cubicBezTo>
                  <a:cubicBezTo>
                    <a:pt x="68701" y="188412"/>
                    <a:pt x="56361" y="197576"/>
                    <a:pt x="41422" y="197576"/>
                  </a:cubicBezTo>
                  <a:cubicBezTo>
                    <a:pt x="36876" y="197576"/>
                    <a:pt x="22262" y="196628"/>
                    <a:pt x="16742" y="184304"/>
                  </a:cubicBezTo>
                  <a:cubicBezTo>
                    <a:pt x="21938" y="184304"/>
                    <a:pt x="26159" y="184304"/>
                    <a:pt x="30706" y="180511"/>
                  </a:cubicBezTo>
                  <a:cubicBezTo>
                    <a:pt x="33953" y="177667"/>
                    <a:pt x="37201" y="173559"/>
                    <a:pt x="37201" y="167554"/>
                  </a:cubicBezTo>
                  <a:cubicBezTo>
                    <a:pt x="37201" y="157758"/>
                    <a:pt x="28433" y="156494"/>
                    <a:pt x="25185" y="156494"/>
                  </a:cubicBezTo>
                  <a:cubicBezTo>
                    <a:pt x="17716" y="156494"/>
                    <a:pt x="6999" y="161550"/>
                    <a:pt x="6999" y="177035"/>
                  </a:cubicBezTo>
                  <a:cubicBezTo>
                    <a:pt x="6999" y="192836"/>
                    <a:pt x="21288" y="204529"/>
                    <a:pt x="41422" y="204529"/>
                  </a:cubicBezTo>
                  <a:cubicBezTo>
                    <a:pt x="74871" y="204529"/>
                    <a:pt x="108319" y="175771"/>
                    <a:pt x="117412" y="140061"/>
                  </a:cubicBezTo>
                  <a:lnTo>
                    <a:pt x="148588" y="1934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BD960C5-6DFB-DBB0-5263-F9C8A3A2DFA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497599" y="3968718"/>
              <a:ext cx="92292" cy="95343"/>
            </a:xfrm>
            <a:custGeom>
              <a:avLst/>
              <a:gdLst>
                <a:gd name="csX0" fmla="*/ 53378 w 92292"/>
                <a:gd name="csY0" fmla="*/ 47842 h 95343"/>
                <a:gd name="csX1" fmla="*/ 86112 w 92292"/>
                <a:gd name="csY1" fmla="*/ 34126 h 95343"/>
                <a:gd name="csX2" fmla="*/ 92477 w 92292"/>
                <a:gd name="csY2" fmla="*/ 27269 h 95343"/>
                <a:gd name="csX3" fmla="*/ 85430 w 92292"/>
                <a:gd name="csY3" fmla="*/ 20190 h 95343"/>
                <a:gd name="csX4" fmla="*/ 80657 w 92292"/>
                <a:gd name="csY4" fmla="*/ 22181 h 95343"/>
                <a:gd name="csX5" fmla="*/ 49741 w 92292"/>
                <a:gd name="csY5" fmla="*/ 42311 h 95343"/>
                <a:gd name="csX6" fmla="*/ 53151 w 92292"/>
                <a:gd name="csY6" fmla="*/ 9571 h 95343"/>
                <a:gd name="csX7" fmla="*/ 46331 w 92292"/>
                <a:gd name="csY7" fmla="*/ 59 h 95343"/>
                <a:gd name="csX8" fmla="*/ 39284 w 92292"/>
                <a:gd name="csY8" fmla="*/ 6696 h 95343"/>
                <a:gd name="csX9" fmla="*/ 40421 w 92292"/>
                <a:gd name="csY9" fmla="*/ 17535 h 95343"/>
                <a:gd name="csX10" fmla="*/ 42921 w 92292"/>
                <a:gd name="csY10" fmla="*/ 42311 h 95343"/>
                <a:gd name="csX11" fmla="*/ 12233 w 92292"/>
                <a:gd name="csY11" fmla="*/ 22181 h 95343"/>
                <a:gd name="csX12" fmla="*/ 7232 w 92292"/>
                <a:gd name="csY12" fmla="*/ 20190 h 95343"/>
                <a:gd name="csX13" fmla="*/ 185 w 92292"/>
                <a:gd name="csY13" fmla="*/ 27269 h 95343"/>
                <a:gd name="csX14" fmla="*/ 4959 w 92292"/>
                <a:gd name="csY14" fmla="*/ 33684 h 95343"/>
                <a:gd name="csX15" fmla="*/ 39284 w 92292"/>
                <a:gd name="csY15" fmla="*/ 47620 h 95343"/>
                <a:gd name="csX16" fmla="*/ 6550 w 92292"/>
                <a:gd name="csY16" fmla="*/ 61336 h 95343"/>
                <a:gd name="csX17" fmla="*/ 185 w 92292"/>
                <a:gd name="csY17" fmla="*/ 68193 h 95343"/>
                <a:gd name="csX18" fmla="*/ 7232 w 92292"/>
                <a:gd name="csY18" fmla="*/ 75272 h 95343"/>
                <a:gd name="csX19" fmla="*/ 12006 w 92292"/>
                <a:gd name="csY19" fmla="*/ 73281 h 95343"/>
                <a:gd name="csX20" fmla="*/ 42921 w 92292"/>
                <a:gd name="csY20" fmla="*/ 53151 h 95343"/>
                <a:gd name="csX21" fmla="*/ 39284 w 92292"/>
                <a:gd name="csY21" fmla="*/ 88767 h 95343"/>
                <a:gd name="csX22" fmla="*/ 46331 w 92292"/>
                <a:gd name="csY22" fmla="*/ 95403 h 95343"/>
                <a:gd name="csX23" fmla="*/ 53378 w 92292"/>
                <a:gd name="csY23" fmla="*/ 88767 h 95343"/>
                <a:gd name="csX24" fmla="*/ 52242 w 92292"/>
                <a:gd name="csY24" fmla="*/ 77927 h 95343"/>
                <a:gd name="csX25" fmla="*/ 49741 w 92292"/>
                <a:gd name="csY25" fmla="*/ 53151 h 95343"/>
                <a:gd name="csX26" fmla="*/ 77019 w 92292"/>
                <a:gd name="csY26" fmla="*/ 70848 h 95343"/>
                <a:gd name="csX27" fmla="*/ 85430 w 92292"/>
                <a:gd name="csY27" fmla="*/ 75272 h 95343"/>
                <a:gd name="csX28" fmla="*/ 92477 w 92292"/>
                <a:gd name="csY28" fmla="*/ 68193 h 95343"/>
                <a:gd name="csX29" fmla="*/ 87704 w 92292"/>
                <a:gd name="csY29" fmla="*/ 61778 h 95343"/>
                <a:gd name="csX30" fmla="*/ 53378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78" y="47842"/>
                  </a:moveTo>
                  <a:cubicBezTo>
                    <a:pt x="72018" y="39878"/>
                    <a:pt x="80429" y="36781"/>
                    <a:pt x="86112" y="34126"/>
                  </a:cubicBezTo>
                  <a:cubicBezTo>
                    <a:pt x="90431" y="32357"/>
                    <a:pt x="92477" y="31472"/>
                    <a:pt x="92477" y="27269"/>
                  </a:cubicBezTo>
                  <a:cubicBezTo>
                    <a:pt x="92477" y="23508"/>
                    <a:pt x="89522" y="20190"/>
                    <a:pt x="85430" y="20190"/>
                  </a:cubicBezTo>
                  <a:cubicBezTo>
                    <a:pt x="83839" y="20190"/>
                    <a:pt x="83384" y="20190"/>
                    <a:pt x="80657" y="22181"/>
                  </a:cubicBezTo>
                  <a:lnTo>
                    <a:pt x="49741" y="42311"/>
                  </a:lnTo>
                  <a:lnTo>
                    <a:pt x="53151" y="9571"/>
                  </a:lnTo>
                  <a:cubicBezTo>
                    <a:pt x="53605" y="5590"/>
                    <a:pt x="53151" y="59"/>
                    <a:pt x="46331" y="59"/>
                  </a:cubicBezTo>
                  <a:cubicBezTo>
                    <a:pt x="43603" y="59"/>
                    <a:pt x="39284" y="1829"/>
                    <a:pt x="39284" y="6696"/>
                  </a:cubicBezTo>
                  <a:cubicBezTo>
                    <a:pt x="39284" y="8687"/>
                    <a:pt x="40194" y="15323"/>
                    <a:pt x="40421" y="17535"/>
                  </a:cubicBezTo>
                  <a:cubicBezTo>
                    <a:pt x="40876" y="21296"/>
                    <a:pt x="42467" y="37223"/>
                    <a:pt x="42921" y="42311"/>
                  </a:cubicBezTo>
                  <a:lnTo>
                    <a:pt x="12233" y="22181"/>
                  </a:lnTo>
                  <a:cubicBezTo>
                    <a:pt x="9960" y="20853"/>
                    <a:pt x="9278" y="20190"/>
                    <a:pt x="7232" y="20190"/>
                  </a:cubicBezTo>
                  <a:cubicBezTo>
                    <a:pt x="3140" y="20190"/>
                    <a:pt x="185" y="23508"/>
                    <a:pt x="185" y="27269"/>
                  </a:cubicBezTo>
                  <a:cubicBezTo>
                    <a:pt x="185" y="31693"/>
                    <a:pt x="2913" y="32799"/>
                    <a:pt x="4959" y="33684"/>
                  </a:cubicBezTo>
                  <a:lnTo>
                    <a:pt x="39284" y="47620"/>
                  </a:lnTo>
                  <a:cubicBezTo>
                    <a:pt x="20644" y="55584"/>
                    <a:pt x="12233" y="58681"/>
                    <a:pt x="6550" y="61336"/>
                  </a:cubicBezTo>
                  <a:cubicBezTo>
                    <a:pt x="2231" y="63106"/>
                    <a:pt x="185" y="63990"/>
                    <a:pt x="185" y="68193"/>
                  </a:cubicBezTo>
                  <a:cubicBezTo>
                    <a:pt x="185" y="71954"/>
                    <a:pt x="3140" y="75272"/>
                    <a:pt x="7232" y="75272"/>
                  </a:cubicBezTo>
                  <a:cubicBezTo>
                    <a:pt x="8823" y="75272"/>
                    <a:pt x="9278" y="75272"/>
                    <a:pt x="12006" y="73281"/>
                  </a:cubicBezTo>
                  <a:lnTo>
                    <a:pt x="42921" y="53151"/>
                  </a:lnTo>
                  <a:lnTo>
                    <a:pt x="39284" y="88767"/>
                  </a:lnTo>
                  <a:cubicBezTo>
                    <a:pt x="39284" y="93633"/>
                    <a:pt x="43603" y="95403"/>
                    <a:pt x="46331" y="95403"/>
                  </a:cubicBezTo>
                  <a:cubicBezTo>
                    <a:pt x="49059" y="95403"/>
                    <a:pt x="53378" y="93633"/>
                    <a:pt x="53378" y="88767"/>
                  </a:cubicBezTo>
                  <a:cubicBezTo>
                    <a:pt x="53378" y="86776"/>
                    <a:pt x="52469" y="80139"/>
                    <a:pt x="52242" y="77927"/>
                  </a:cubicBezTo>
                  <a:cubicBezTo>
                    <a:pt x="51787" y="74166"/>
                    <a:pt x="50196" y="58239"/>
                    <a:pt x="49741" y="53151"/>
                  </a:cubicBezTo>
                  <a:lnTo>
                    <a:pt x="77019" y="70848"/>
                  </a:lnTo>
                  <a:cubicBezTo>
                    <a:pt x="82930" y="75272"/>
                    <a:pt x="83384" y="75272"/>
                    <a:pt x="85430" y="75272"/>
                  </a:cubicBezTo>
                  <a:cubicBezTo>
                    <a:pt x="89522" y="75272"/>
                    <a:pt x="92477" y="71954"/>
                    <a:pt x="92477" y="68193"/>
                  </a:cubicBezTo>
                  <a:cubicBezTo>
                    <a:pt x="92477" y="63769"/>
                    <a:pt x="89749" y="62663"/>
                    <a:pt x="87704" y="61778"/>
                  </a:cubicBezTo>
                  <a:lnTo>
                    <a:pt x="53378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058F836-46FA-6B91-491E-7C8E78C92D5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490495" y="4117817"/>
              <a:ext cx="82744" cy="146886"/>
            </a:xfrm>
            <a:custGeom>
              <a:avLst/>
              <a:gdLst>
                <a:gd name="csX0" fmla="*/ 51559 w 82744"/>
                <a:gd name="csY0" fmla="*/ 6259 h 146886"/>
                <a:gd name="csX1" fmla="*/ 44740 w 82744"/>
                <a:gd name="csY1" fmla="*/ 65 h 146886"/>
                <a:gd name="csX2" fmla="*/ 185 w 82744"/>
                <a:gd name="csY2" fmla="*/ 14223 h 146886"/>
                <a:gd name="csX3" fmla="*/ 185 w 82744"/>
                <a:gd name="csY3" fmla="*/ 22187 h 146886"/>
                <a:gd name="csX4" fmla="*/ 33146 w 82744"/>
                <a:gd name="csY4" fmla="*/ 15993 h 146886"/>
                <a:gd name="csX5" fmla="*/ 33146 w 82744"/>
                <a:gd name="csY5" fmla="*/ 128813 h 146886"/>
                <a:gd name="csX6" fmla="*/ 10414 w 82744"/>
                <a:gd name="csY6" fmla="*/ 138988 h 146886"/>
                <a:gd name="csX7" fmla="*/ 1776 w 82744"/>
                <a:gd name="csY7" fmla="*/ 138988 h 146886"/>
                <a:gd name="csX8" fmla="*/ 1776 w 82744"/>
                <a:gd name="csY8" fmla="*/ 146952 h 146886"/>
                <a:gd name="csX9" fmla="*/ 42239 w 82744"/>
                <a:gd name="csY9" fmla="*/ 146067 h 146886"/>
                <a:gd name="csX10" fmla="*/ 82929 w 82744"/>
                <a:gd name="csY10" fmla="*/ 146952 h 146886"/>
                <a:gd name="csX11" fmla="*/ 82929 w 82744"/>
                <a:gd name="csY11" fmla="*/ 138988 h 146886"/>
                <a:gd name="csX12" fmla="*/ 74291 w 82744"/>
                <a:gd name="csY12" fmla="*/ 138988 h 146886"/>
                <a:gd name="csX13" fmla="*/ 51559 w 82744"/>
                <a:gd name="csY13" fmla="*/ 128813 h 146886"/>
                <a:gd name="csX14" fmla="*/ 51559 w 82744"/>
                <a:gd name="csY14" fmla="*/ 6259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2744" h="146886">
                  <a:moveTo>
                    <a:pt x="51559" y="6259"/>
                  </a:moveTo>
                  <a:cubicBezTo>
                    <a:pt x="51559" y="286"/>
                    <a:pt x="51105" y="65"/>
                    <a:pt x="44740" y="65"/>
                  </a:cubicBezTo>
                  <a:cubicBezTo>
                    <a:pt x="30191" y="14002"/>
                    <a:pt x="9505" y="14223"/>
                    <a:pt x="185" y="14223"/>
                  </a:cubicBezTo>
                  <a:lnTo>
                    <a:pt x="185" y="22187"/>
                  </a:lnTo>
                  <a:cubicBezTo>
                    <a:pt x="5640" y="22187"/>
                    <a:pt x="20644" y="22187"/>
                    <a:pt x="33146" y="15993"/>
                  </a:cubicBezTo>
                  <a:lnTo>
                    <a:pt x="33146" y="128813"/>
                  </a:lnTo>
                  <a:cubicBezTo>
                    <a:pt x="33146" y="136113"/>
                    <a:pt x="33146" y="138988"/>
                    <a:pt x="10414" y="138988"/>
                  </a:cubicBezTo>
                  <a:lnTo>
                    <a:pt x="1776" y="138988"/>
                  </a:lnTo>
                  <a:lnTo>
                    <a:pt x="1776" y="146952"/>
                  </a:lnTo>
                  <a:cubicBezTo>
                    <a:pt x="5868" y="146731"/>
                    <a:pt x="33828" y="146067"/>
                    <a:pt x="42239" y="146067"/>
                  </a:cubicBezTo>
                  <a:cubicBezTo>
                    <a:pt x="49286" y="146067"/>
                    <a:pt x="77928" y="146731"/>
                    <a:pt x="82929" y="146952"/>
                  </a:cubicBezTo>
                  <a:lnTo>
                    <a:pt x="82929" y="138988"/>
                  </a:lnTo>
                  <a:lnTo>
                    <a:pt x="74291" y="138988"/>
                  </a:lnTo>
                  <a:cubicBezTo>
                    <a:pt x="51559" y="138988"/>
                    <a:pt x="51559" y="136113"/>
                    <a:pt x="51559" y="128813"/>
                  </a:cubicBezTo>
                  <a:lnTo>
                    <a:pt x="51559" y="6259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199FB9E-A190-DBAA-2CC6-5F1E9332881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654588" y="4152766"/>
              <a:ext cx="37994" cy="94490"/>
            </a:xfrm>
            <a:custGeom>
              <a:avLst/>
              <a:gdLst>
                <a:gd name="csX0" fmla="*/ 38185 w 37994"/>
                <a:gd name="csY0" fmla="*/ 33245 h 94490"/>
                <a:gd name="csX1" fmla="*/ 17401 w 37994"/>
                <a:gd name="csY1" fmla="*/ 63 h 94490"/>
                <a:gd name="csX2" fmla="*/ 190 w 37994"/>
                <a:gd name="csY2" fmla="*/ 16812 h 94490"/>
                <a:gd name="csX3" fmla="*/ 17401 w 37994"/>
                <a:gd name="csY3" fmla="*/ 33561 h 94490"/>
                <a:gd name="csX4" fmla="*/ 28767 w 37994"/>
                <a:gd name="csY4" fmla="*/ 29453 h 94490"/>
                <a:gd name="csX5" fmla="*/ 30391 w 37994"/>
                <a:gd name="csY5" fmla="*/ 28505 h 94490"/>
                <a:gd name="csX6" fmla="*/ 31040 w 37994"/>
                <a:gd name="csY6" fmla="*/ 33245 h 94490"/>
                <a:gd name="csX7" fmla="*/ 8958 w 37994"/>
                <a:gd name="csY7" fmla="*/ 86021 h 94490"/>
                <a:gd name="csX8" fmla="*/ 5386 w 37994"/>
                <a:gd name="csY8" fmla="*/ 91077 h 94490"/>
                <a:gd name="csX9" fmla="*/ 8633 w 37994"/>
                <a:gd name="csY9" fmla="*/ 94553 h 94490"/>
                <a:gd name="csX10" fmla="*/ 38185 w 37994"/>
                <a:gd name="csY10" fmla="*/ 33245 h 9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7994" h="94490">
                  <a:moveTo>
                    <a:pt x="38185" y="33245"/>
                  </a:moveTo>
                  <a:cubicBezTo>
                    <a:pt x="38185" y="12388"/>
                    <a:pt x="30066" y="63"/>
                    <a:pt x="17401" y="63"/>
                  </a:cubicBezTo>
                  <a:cubicBezTo>
                    <a:pt x="6685" y="63"/>
                    <a:pt x="190" y="7963"/>
                    <a:pt x="190" y="16812"/>
                  </a:cubicBezTo>
                  <a:cubicBezTo>
                    <a:pt x="190" y="25345"/>
                    <a:pt x="6685" y="33561"/>
                    <a:pt x="17401" y="33561"/>
                  </a:cubicBezTo>
                  <a:cubicBezTo>
                    <a:pt x="21298" y="33561"/>
                    <a:pt x="25520" y="32297"/>
                    <a:pt x="28767" y="29453"/>
                  </a:cubicBezTo>
                  <a:cubicBezTo>
                    <a:pt x="29741" y="28821"/>
                    <a:pt x="30066" y="28505"/>
                    <a:pt x="30391" y="28505"/>
                  </a:cubicBezTo>
                  <a:cubicBezTo>
                    <a:pt x="30716" y="28505"/>
                    <a:pt x="31040" y="28821"/>
                    <a:pt x="31040" y="33245"/>
                  </a:cubicBezTo>
                  <a:cubicBezTo>
                    <a:pt x="31040" y="56631"/>
                    <a:pt x="19674" y="75592"/>
                    <a:pt x="8958" y="86021"/>
                  </a:cubicBezTo>
                  <a:cubicBezTo>
                    <a:pt x="5386" y="89497"/>
                    <a:pt x="5386" y="90129"/>
                    <a:pt x="5386" y="91077"/>
                  </a:cubicBezTo>
                  <a:cubicBezTo>
                    <a:pt x="5386" y="93289"/>
                    <a:pt x="7009" y="94553"/>
                    <a:pt x="8633" y="94553"/>
                  </a:cubicBezTo>
                  <a:cubicBezTo>
                    <a:pt x="12205" y="94553"/>
                    <a:pt x="38185" y="70220"/>
                    <a:pt x="38185" y="33245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8F1A2A-CF03-DE34-1235-E0EDE6B4B1D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780407" y="4046583"/>
              <a:ext cx="149706" cy="204466"/>
            </a:xfrm>
            <a:custGeom>
              <a:avLst/>
              <a:gdLst>
                <a:gd name="csX0" fmla="*/ 148602 w 149706"/>
                <a:gd name="csY0" fmla="*/ 19340 h 204466"/>
                <a:gd name="csX1" fmla="*/ 149901 w 149706"/>
                <a:gd name="csY1" fmla="*/ 12072 h 204466"/>
                <a:gd name="csX2" fmla="*/ 140483 w 149706"/>
                <a:gd name="csY2" fmla="*/ 3539 h 204466"/>
                <a:gd name="csX3" fmla="*/ 129117 w 149706"/>
                <a:gd name="csY3" fmla="*/ 10175 h 204466"/>
                <a:gd name="csX4" fmla="*/ 124571 w 149706"/>
                <a:gd name="csY4" fmla="*/ 27241 h 204466"/>
                <a:gd name="csX5" fmla="*/ 118076 w 149706"/>
                <a:gd name="csY5" fmla="*/ 52522 h 204466"/>
                <a:gd name="csX6" fmla="*/ 103463 w 149706"/>
                <a:gd name="csY6" fmla="*/ 109406 h 204466"/>
                <a:gd name="csX7" fmla="*/ 66767 w 149706"/>
                <a:gd name="csY7" fmla="*/ 136268 h 204466"/>
                <a:gd name="csX8" fmla="*/ 46632 w 149706"/>
                <a:gd name="csY8" fmla="*/ 110670 h 204466"/>
                <a:gd name="csX9" fmla="*/ 63194 w 149706"/>
                <a:gd name="csY9" fmla="*/ 48730 h 204466"/>
                <a:gd name="csX10" fmla="*/ 69689 w 149706"/>
                <a:gd name="csY10" fmla="*/ 25977 h 204466"/>
                <a:gd name="csX11" fmla="*/ 43060 w 149706"/>
                <a:gd name="csY11" fmla="*/ 63 h 204466"/>
                <a:gd name="csX12" fmla="*/ 194 w 149706"/>
                <a:gd name="csY12" fmla="*/ 48730 h 204466"/>
                <a:gd name="csX13" fmla="*/ 4091 w 149706"/>
                <a:gd name="csY13" fmla="*/ 51890 h 204466"/>
                <a:gd name="csX14" fmla="*/ 9287 w 149706"/>
                <a:gd name="csY14" fmla="*/ 46202 h 204466"/>
                <a:gd name="csX15" fmla="*/ 42086 w 149706"/>
                <a:gd name="csY15" fmla="*/ 7015 h 204466"/>
                <a:gd name="csX16" fmla="*/ 50205 w 149706"/>
                <a:gd name="csY16" fmla="*/ 17128 h 204466"/>
                <a:gd name="csX17" fmla="*/ 44684 w 149706"/>
                <a:gd name="csY17" fmla="*/ 39249 h 204466"/>
                <a:gd name="csX18" fmla="*/ 25849 w 149706"/>
                <a:gd name="csY18" fmla="*/ 105614 h 204466"/>
                <a:gd name="csX19" fmla="*/ 65468 w 149706"/>
                <a:gd name="csY19" fmla="*/ 143221 h 204466"/>
                <a:gd name="csX20" fmla="*/ 98267 w 149706"/>
                <a:gd name="csY20" fmla="*/ 129000 h 204466"/>
                <a:gd name="csX21" fmla="*/ 77158 w 149706"/>
                <a:gd name="csY21" fmla="*/ 177667 h 204466"/>
                <a:gd name="csX22" fmla="*/ 41437 w 149706"/>
                <a:gd name="csY22" fmla="*/ 197576 h 204466"/>
                <a:gd name="csX23" fmla="*/ 16756 w 149706"/>
                <a:gd name="csY23" fmla="*/ 184304 h 204466"/>
                <a:gd name="csX24" fmla="*/ 30720 w 149706"/>
                <a:gd name="csY24" fmla="*/ 180511 h 204466"/>
                <a:gd name="csX25" fmla="*/ 37215 w 149706"/>
                <a:gd name="csY25" fmla="*/ 167554 h 204466"/>
                <a:gd name="csX26" fmla="*/ 25199 w 149706"/>
                <a:gd name="csY26" fmla="*/ 156494 h 204466"/>
                <a:gd name="csX27" fmla="*/ 7014 w 149706"/>
                <a:gd name="csY27" fmla="*/ 177035 h 204466"/>
                <a:gd name="csX28" fmla="*/ 41437 w 149706"/>
                <a:gd name="csY28" fmla="*/ 204529 h 204466"/>
                <a:gd name="csX29" fmla="*/ 117427 w 149706"/>
                <a:gd name="csY29" fmla="*/ 140061 h 204466"/>
                <a:gd name="csX30" fmla="*/ 148602 w 149706"/>
                <a:gd name="csY30" fmla="*/ 19340 h 2044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9706" h="204466">
                  <a:moveTo>
                    <a:pt x="148602" y="19340"/>
                  </a:moveTo>
                  <a:cubicBezTo>
                    <a:pt x="149901" y="14916"/>
                    <a:pt x="149901" y="14284"/>
                    <a:pt x="149901" y="12072"/>
                  </a:cubicBezTo>
                  <a:cubicBezTo>
                    <a:pt x="149901" y="6383"/>
                    <a:pt x="145354" y="3539"/>
                    <a:pt x="140483" y="3539"/>
                  </a:cubicBezTo>
                  <a:cubicBezTo>
                    <a:pt x="137236" y="3539"/>
                    <a:pt x="132040" y="5435"/>
                    <a:pt x="129117" y="10175"/>
                  </a:cubicBezTo>
                  <a:cubicBezTo>
                    <a:pt x="128468" y="11756"/>
                    <a:pt x="125870" y="21552"/>
                    <a:pt x="124571" y="27241"/>
                  </a:cubicBezTo>
                  <a:cubicBezTo>
                    <a:pt x="122298" y="35457"/>
                    <a:pt x="120024" y="43990"/>
                    <a:pt x="118076" y="52522"/>
                  </a:cubicBezTo>
                  <a:lnTo>
                    <a:pt x="103463" y="109406"/>
                  </a:lnTo>
                  <a:cubicBezTo>
                    <a:pt x="102164" y="114147"/>
                    <a:pt x="88200" y="136268"/>
                    <a:pt x="66767" y="136268"/>
                  </a:cubicBezTo>
                  <a:cubicBezTo>
                    <a:pt x="50205" y="136268"/>
                    <a:pt x="46632" y="122363"/>
                    <a:pt x="46632" y="110670"/>
                  </a:cubicBezTo>
                  <a:cubicBezTo>
                    <a:pt x="46632" y="96133"/>
                    <a:pt x="52153" y="76540"/>
                    <a:pt x="63194" y="48730"/>
                  </a:cubicBezTo>
                  <a:cubicBezTo>
                    <a:pt x="68390" y="35773"/>
                    <a:pt x="69689" y="32297"/>
                    <a:pt x="69689" y="25977"/>
                  </a:cubicBezTo>
                  <a:cubicBezTo>
                    <a:pt x="69689" y="11756"/>
                    <a:pt x="59297" y="63"/>
                    <a:pt x="43060" y="63"/>
                  </a:cubicBezTo>
                  <a:cubicBezTo>
                    <a:pt x="12210" y="63"/>
                    <a:pt x="194" y="45886"/>
                    <a:pt x="194" y="48730"/>
                  </a:cubicBezTo>
                  <a:cubicBezTo>
                    <a:pt x="194" y="51890"/>
                    <a:pt x="3442" y="51890"/>
                    <a:pt x="4091" y="51890"/>
                  </a:cubicBezTo>
                  <a:cubicBezTo>
                    <a:pt x="7339" y="51890"/>
                    <a:pt x="7663" y="51258"/>
                    <a:pt x="9287" y="46202"/>
                  </a:cubicBezTo>
                  <a:cubicBezTo>
                    <a:pt x="18055" y="16496"/>
                    <a:pt x="31045" y="7015"/>
                    <a:pt x="42086" y="7015"/>
                  </a:cubicBezTo>
                  <a:cubicBezTo>
                    <a:pt x="44684" y="7015"/>
                    <a:pt x="50205" y="7015"/>
                    <a:pt x="50205" y="17128"/>
                  </a:cubicBezTo>
                  <a:cubicBezTo>
                    <a:pt x="50205" y="25029"/>
                    <a:pt x="46957" y="33245"/>
                    <a:pt x="44684" y="39249"/>
                  </a:cubicBezTo>
                  <a:cubicBezTo>
                    <a:pt x="31694" y="72748"/>
                    <a:pt x="25849" y="90761"/>
                    <a:pt x="25849" y="105614"/>
                  </a:cubicBezTo>
                  <a:cubicBezTo>
                    <a:pt x="25849" y="133740"/>
                    <a:pt x="46308" y="143221"/>
                    <a:pt x="65468" y="143221"/>
                  </a:cubicBezTo>
                  <a:cubicBezTo>
                    <a:pt x="78133" y="143221"/>
                    <a:pt x="89174" y="137848"/>
                    <a:pt x="98267" y="129000"/>
                  </a:cubicBezTo>
                  <a:cubicBezTo>
                    <a:pt x="94045" y="145433"/>
                    <a:pt x="90148" y="160918"/>
                    <a:pt x="77158" y="177667"/>
                  </a:cubicBezTo>
                  <a:cubicBezTo>
                    <a:pt x="68715" y="188412"/>
                    <a:pt x="56375" y="197576"/>
                    <a:pt x="41437" y="197576"/>
                  </a:cubicBezTo>
                  <a:cubicBezTo>
                    <a:pt x="36890" y="197576"/>
                    <a:pt x="22277" y="196628"/>
                    <a:pt x="16756" y="184304"/>
                  </a:cubicBezTo>
                  <a:cubicBezTo>
                    <a:pt x="21952" y="184304"/>
                    <a:pt x="26174" y="184304"/>
                    <a:pt x="30720" y="180511"/>
                  </a:cubicBezTo>
                  <a:cubicBezTo>
                    <a:pt x="33967" y="177667"/>
                    <a:pt x="37215" y="173559"/>
                    <a:pt x="37215" y="167554"/>
                  </a:cubicBezTo>
                  <a:cubicBezTo>
                    <a:pt x="37215" y="157758"/>
                    <a:pt x="28447" y="156494"/>
                    <a:pt x="25199" y="156494"/>
                  </a:cubicBezTo>
                  <a:cubicBezTo>
                    <a:pt x="17730" y="156494"/>
                    <a:pt x="7014" y="161550"/>
                    <a:pt x="7014" y="177035"/>
                  </a:cubicBezTo>
                  <a:cubicBezTo>
                    <a:pt x="7014" y="192836"/>
                    <a:pt x="21302" y="204529"/>
                    <a:pt x="41437" y="204529"/>
                  </a:cubicBezTo>
                  <a:cubicBezTo>
                    <a:pt x="74885" y="204529"/>
                    <a:pt x="108334" y="175771"/>
                    <a:pt x="117427" y="140061"/>
                  </a:cubicBezTo>
                  <a:lnTo>
                    <a:pt x="148602" y="19340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3F235CA-B259-37B8-6958-3F0B9A449E5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962088" y="3968718"/>
              <a:ext cx="92292" cy="95343"/>
            </a:xfrm>
            <a:custGeom>
              <a:avLst/>
              <a:gdLst>
                <a:gd name="csX0" fmla="*/ 53392 w 92292"/>
                <a:gd name="csY0" fmla="*/ 47842 h 95343"/>
                <a:gd name="csX1" fmla="*/ 86127 w 92292"/>
                <a:gd name="csY1" fmla="*/ 34126 h 95343"/>
                <a:gd name="csX2" fmla="*/ 92492 w 92292"/>
                <a:gd name="csY2" fmla="*/ 27269 h 95343"/>
                <a:gd name="csX3" fmla="*/ 85445 w 92292"/>
                <a:gd name="csY3" fmla="*/ 20190 h 95343"/>
                <a:gd name="csX4" fmla="*/ 80671 w 92292"/>
                <a:gd name="csY4" fmla="*/ 22181 h 95343"/>
                <a:gd name="csX5" fmla="*/ 49755 w 92292"/>
                <a:gd name="csY5" fmla="*/ 42311 h 95343"/>
                <a:gd name="csX6" fmla="*/ 53165 w 92292"/>
                <a:gd name="csY6" fmla="*/ 9571 h 95343"/>
                <a:gd name="csX7" fmla="*/ 46345 w 92292"/>
                <a:gd name="csY7" fmla="*/ 59 h 95343"/>
                <a:gd name="csX8" fmla="*/ 39299 w 92292"/>
                <a:gd name="csY8" fmla="*/ 6696 h 95343"/>
                <a:gd name="csX9" fmla="*/ 40435 w 92292"/>
                <a:gd name="csY9" fmla="*/ 17535 h 95343"/>
                <a:gd name="csX10" fmla="*/ 42936 w 92292"/>
                <a:gd name="csY10" fmla="*/ 42311 h 95343"/>
                <a:gd name="csX11" fmla="*/ 12247 w 92292"/>
                <a:gd name="csY11" fmla="*/ 22181 h 95343"/>
                <a:gd name="csX12" fmla="*/ 7246 w 92292"/>
                <a:gd name="csY12" fmla="*/ 20190 h 95343"/>
                <a:gd name="csX13" fmla="*/ 199 w 92292"/>
                <a:gd name="csY13" fmla="*/ 27269 h 95343"/>
                <a:gd name="csX14" fmla="*/ 4973 w 92292"/>
                <a:gd name="csY14" fmla="*/ 33684 h 95343"/>
                <a:gd name="csX15" fmla="*/ 39299 w 92292"/>
                <a:gd name="csY15" fmla="*/ 47620 h 95343"/>
                <a:gd name="csX16" fmla="*/ 6564 w 92292"/>
                <a:gd name="csY16" fmla="*/ 61336 h 95343"/>
                <a:gd name="csX17" fmla="*/ 199 w 92292"/>
                <a:gd name="csY17" fmla="*/ 68193 h 95343"/>
                <a:gd name="csX18" fmla="*/ 7246 w 92292"/>
                <a:gd name="csY18" fmla="*/ 75272 h 95343"/>
                <a:gd name="csX19" fmla="*/ 12020 w 92292"/>
                <a:gd name="csY19" fmla="*/ 73281 h 95343"/>
                <a:gd name="csX20" fmla="*/ 42936 w 92292"/>
                <a:gd name="csY20" fmla="*/ 53151 h 95343"/>
                <a:gd name="csX21" fmla="*/ 39299 w 92292"/>
                <a:gd name="csY21" fmla="*/ 88767 h 95343"/>
                <a:gd name="csX22" fmla="*/ 46345 w 92292"/>
                <a:gd name="csY22" fmla="*/ 95403 h 95343"/>
                <a:gd name="csX23" fmla="*/ 53392 w 92292"/>
                <a:gd name="csY23" fmla="*/ 88767 h 95343"/>
                <a:gd name="csX24" fmla="*/ 52256 w 92292"/>
                <a:gd name="csY24" fmla="*/ 77927 h 95343"/>
                <a:gd name="csX25" fmla="*/ 49755 w 92292"/>
                <a:gd name="csY25" fmla="*/ 53151 h 95343"/>
                <a:gd name="csX26" fmla="*/ 77034 w 92292"/>
                <a:gd name="csY26" fmla="*/ 70848 h 95343"/>
                <a:gd name="csX27" fmla="*/ 85445 w 92292"/>
                <a:gd name="csY27" fmla="*/ 75272 h 95343"/>
                <a:gd name="csX28" fmla="*/ 92492 w 92292"/>
                <a:gd name="csY28" fmla="*/ 68193 h 95343"/>
                <a:gd name="csX29" fmla="*/ 87718 w 92292"/>
                <a:gd name="csY29" fmla="*/ 61778 h 95343"/>
                <a:gd name="csX30" fmla="*/ 53392 w 92292"/>
                <a:gd name="csY30" fmla="*/ 47842 h 95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92292" h="95343">
                  <a:moveTo>
                    <a:pt x="53392" y="47842"/>
                  </a:moveTo>
                  <a:cubicBezTo>
                    <a:pt x="72033" y="39878"/>
                    <a:pt x="80444" y="36781"/>
                    <a:pt x="86127" y="34126"/>
                  </a:cubicBezTo>
                  <a:cubicBezTo>
                    <a:pt x="90446" y="32357"/>
                    <a:pt x="92492" y="31472"/>
                    <a:pt x="92492" y="27269"/>
                  </a:cubicBezTo>
                  <a:cubicBezTo>
                    <a:pt x="92492" y="23508"/>
                    <a:pt x="89536" y="20190"/>
                    <a:pt x="85445" y="20190"/>
                  </a:cubicBezTo>
                  <a:cubicBezTo>
                    <a:pt x="83853" y="20190"/>
                    <a:pt x="83399" y="20190"/>
                    <a:pt x="80671" y="22181"/>
                  </a:cubicBezTo>
                  <a:lnTo>
                    <a:pt x="49755" y="42311"/>
                  </a:lnTo>
                  <a:lnTo>
                    <a:pt x="53165" y="9571"/>
                  </a:lnTo>
                  <a:cubicBezTo>
                    <a:pt x="53620" y="5590"/>
                    <a:pt x="53165" y="59"/>
                    <a:pt x="46345" y="59"/>
                  </a:cubicBezTo>
                  <a:cubicBezTo>
                    <a:pt x="43618" y="59"/>
                    <a:pt x="39299" y="1829"/>
                    <a:pt x="39299" y="6696"/>
                  </a:cubicBezTo>
                  <a:cubicBezTo>
                    <a:pt x="39299" y="8687"/>
                    <a:pt x="40208" y="15323"/>
                    <a:pt x="40435" y="17535"/>
                  </a:cubicBezTo>
                  <a:cubicBezTo>
                    <a:pt x="40890" y="21296"/>
                    <a:pt x="42481" y="37223"/>
                    <a:pt x="42936" y="42311"/>
                  </a:cubicBezTo>
                  <a:lnTo>
                    <a:pt x="12247" y="22181"/>
                  </a:lnTo>
                  <a:cubicBezTo>
                    <a:pt x="9974" y="20853"/>
                    <a:pt x="9292" y="20190"/>
                    <a:pt x="7246" y="20190"/>
                  </a:cubicBezTo>
                  <a:cubicBezTo>
                    <a:pt x="3155" y="20190"/>
                    <a:pt x="199" y="23508"/>
                    <a:pt x="199" y="27269"/>
                  </a:cubicBezTo>
                  <a:cubicBezTo>
                    <a:pt x="199" y="31693"/>
                    <a:pt x="2927" y="32799"/>
                    <a:pt x="4973" y="33684"/>
                  </a:cubicBezTo>
                  <a:lnTo>
                    <a:pt x="39299" y="47620"/>
                  </a:lnTo>
                  <a:cubicBezTo>
                    <a:pt x="20658" y="55584"/>
                    <a:pt x="12247" y="58681"/>
                    <a:pt x="6564" y="61336"/>
                  </a:cubicBezTo>
                  <a:cubicBezTo>
                    <a:pt x="2245" y="63106"/>
                    <a:pt x="199" y="63990"/>
                    <a:pt x="199" y="68193"/>
                  </a:cubicBezTo>
                  <a:cubicBezTo>
                    <a:pt x="199" y="71954"/>
                    <a:pt x="3155" y="75272"/>
                    <a:pt x="7246" y="75272"/>
                  </a:cubicBezTo>
                  <a:cubicBezTo>
                    <a:pt x="8838" y="75272"/>
                    <a:pt x="9292" y="75272"/>
                    <a:pt x="12020" y="73281"/>
                  </a:cubicBezTo>
                  <a:lnTo>
                    <a:pt x="42936" y="53151"/>
                  </a:lnTo>
                  <a:lnTo>
                    <a:pt x="39299" y="88767"/>
                  </a:lnTo>
                  <a:cubicBezTo>
                    <a:pt x="39299" y="93633"/>
                    <a:pt x="43618" y="95403"/>
                    <a:pt x="46345" y="95403"/>
                  </a:cubicBezTo>
                  <a:cubicBezTo>
                    <a:pt x="49073" y="95403"/>
                    <a:pt x="53392" y="93633"/>
                    <a:pt x="53392" y="88767"/>
                  </a:cubicBezTo>
                  <a:cubicBezTo>
                    <a:pt x="53392" y="86776"/>
                    <a:pt x="52483" y="80139"/>
                    <a:pt x="52256" y="77927"/>
                  </a:cubicBezTo>
                  <a:cubicBezTo>
                    <a:pt x="51801" y="74166"/>
                    <a:pt x="50210" y="58239"/>
                    <a:pt x="49755" y="53151"/>
                  </a:cubicBezTo>
                  <a:lnTo>
                    <a:pt x="77034" y="70848"/>
                  </a:lnTo>
                  <a:cubicBezTo>
                    <a:pt x="82944" y="75272"/>
                    <a:pt x="83399" y="75272"/>
                    <a:pt x="85445" y="75272"/>
                  </a:cubicBezTo>
                  <a:cubicBezTo>
                    <a:pt x="89536" y="75272"/>
                    <a:pt x="92492" y="71954"/>
                    <a:pt x="92492" y="68193"/>
                  </a:cubicBezTo>
                  <a:cubicBezTo>
                    <a:pt x="92492" y="63769"/>
                    <a:pt x="89764" y="62663"/>
                    <a:pt x="87718" y="61778"/>
                  </a:cubicBezTo>
                  <a:lnTo>
                    <a:pt x="53392" y="47842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D5A5661-DBB9-8C26-745F-FB5729A048B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944526" y="4117817"/>
              <a:ext cx="100475" cy="146886"/>
            </a:xfrm>
            <a:custGeom>
              <a:avLst/>
              <a:gdLst>
                <a:gd name="csX0" fmla="*/ 100675 w 100475"/>
                <a:gd name="csY0" fmla="*/ 106691 h 146886"/>
                <a:gd name="csX1" fmla="*/ 92946 w 100475"/>
                <a:gd name="csY1" fmla="*/ 106691 h 146886"/>
                <a:gd name="csX2" fmla="*/ 87035 w 100475"/>
                <a:gd name="csY2" fmla="*/ 126822 h 146886"/>
                <a:gd name="csX3" fmla="*/ 64531 w 100475"/>
                <a:gd name="csY3" fmla="*/ 128149 h 146886"/>
                <a:gd name="csX4" fmla="*/ 22704 w 100475"/>
                <a:gd name="csY4" fmla="*/ 128149 h 146886"/>
                <a:gd name="csX5" fmla="*/ 68168 w 100475"/>
                <a:gd name="csY5" fmla="*/ 90985 h 146886"/>
                <a:gd name="csX6" fmla="*/ 100675 w 100475"/>
                <a:gd name="csY6" fmla="*/ 43202 h 146886"/>
                <a:gd name="csX7" fmla="*/ 47482 w 100475"/>
                <a:gd name="csY7" fmla="*/ 65 h 146886"/>
                <a:gd name="csX8" fmla="*/ 199 w 100475"/>
                <a:gd name="csY8" fmla="*/ 39663 h 146886"/>
                <a:gd name="csX9" fmla="*/ 12247 w 100475"/>
                <a:gd name="csY9" fmla="*/ 52051 h 146886"/>
                <a:gd name="csX10" fmla="*/ 24295 w 100475"/>
                <a:gd name="csY10" fmla="*/ 40326 h 146886"/>
                <a:gd name="csX11" fmla="*/ 10883 w 100475"/>
                <a:gd name="csY11" fmla="*/ 28602 h 146886"/>
                <a:gd name="csX12" fmla="*/ 44072 w 100475"/>
                <a:gd name="csY12" fmla="*/ 8029 h 146886"/>
                <a:gd name="csX13" fmla="*/ 78625 w 100475"/>
                <a:gd name="csY13" fmla="*/ 43202 h 146886"/>
                <a:gd name="csX14" fmla="*/ 57256 w 100475"/>
                <a:gd name="csY14" fmla="*/ 85676 h 146886"/>
                <a:gd name="csX15" fmla="*/ 2472 w 100475"/>
                <a:gd name="csY15" fmla="*/ 138325 h 146886"/>
                <a:gd name="csX16" fmla="*/ 199 w 100475"/>
                <a:gd name="csY16" fmla="*/ 146952 h 146886"/>
                <a:gd name="csX17" fmla="*/ 93855 w 100475"/>
                <a:gd name="csY17" fmla="*/ 146952 h 146886"/>
                <a:gd name="csX18" fmla="*/ 100675 w 100475"/>
                <a:gd name="csY18" fmla="*/ 106691 h 14688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100475" h="146886">
                  <a:moveTo>
                    <a:pt x="100675" y="106691"/>
                  </a:moveTo>
                  <a:lnTo>
                    <a:pt x="92946" y="106691"/>
                  </a:lnTo>
                  <a:cubicBezTo>
                    <a:pt x="92264" y="111558"/>
                    <a:pt x="89991" y="124609"/>
                    <a:pt x="87035" y="126822"/>
                  </a:cubicBezTo>
                  <a:cubicBezTo>
                    <a:pt x="85217" y="128149"/>
                    <a:pt x="67713" y="128149"/>
                    <a:pt x="64531" y="128149"/>
                  </a:cubicBezTo>
                  <a:lnTo>
                    <a:pt x="22704" y="128149"/>
                  </a:lnTo>
                  <a:cubicBezTo>
                    <a:pt x="46572" y="107576"/>
                    <a:pt x="54529" y="101382"/>
                    <a:pt x="68168" y="90985"/>
                  </a:cubicBezTo>
                  <a:cubicBezTo>
                    <a:pt x="84990" y="77933"/>
                    <a:pt x="100675" y="64218"/>
                    <a:pt x="100675" y="43202"/>
                  </a:cubicBezTo>
                  <a:cubicBezTo>
                    <a:pt x="100675" y="16435"/>
                    <a:pt x="76579" y="65"/>
                    <a:pt x="47482" y="65"/>
                  </a:cubicBezTo>
                  <a:cubicBezTo>
                    <a:pt x="19294" y="65"/>
                    <a:pt x="199" y="19311"/>
                    <a:pt x="199" y="39663"/>
                  </a:cubicBezTo>
                  <a:cubicBezTo>
                    <a:pt x="199" y="50945"/>
                    <a:pt x="9974" y="52051"/>
                    <a:pt x="12247" y="52051"/>
                  </a:cubicBezTo>
                  <a:cubicBezTo>
                    <a:pt x="17703" y="52051"/>
                    <a:pt x="24295" y="48290"/>
                    <a:pt x="24295" y="40326"/>
                  </a:cubicBezTo>
                  <a:cubicBezTo>
                    <a:pt x="24295" y="36345"/>
                    <a:pt x="22704" y="28602"/>
                    <a:pt x="10883" y="28602"/>
                  </a:cubicBezTo>
                  <a:cubicBezTo>
                    <a:pt x="17930" y="12896"/>
                    <a:pt x="33388" y="8029"/>
                    <a:pt x="44072" y="8029"/>
                  </a:cubicBezTo>
                  <a:cubicBezTo>
                    <a:pt x="66804" y="8029"/>
                    <a:pt x="78625" y="25284"/>
                    <a:pt x="78625" y="43202"/>
                  </a:cubicBezTo>
                  <a:cubicBezTo>
                    <a:pt x="78625" y="62448"/>
                    <a:pt x="64531" y="77712"/>
                    <a:pt x="57256" y="85676"/>
                  </a:cubicBezTo>
                  <a:lnTo>
                    <a:pt x="2472" y="138325"/>
                  </a:lnTo>
                  <a:cubicBezTo>
                    <a:pt x="199" y="140316"/>
                    <a:pt x="199" y="140758"/>
                    <a:pt x="199" y="146952"/>
                  </a:cubicBezTo>
                  <a:lnTo>
                    <a:pt x="93855" y="146952"/>
                  </a:lnTo>
                  <a:lnTo>
                    <a:pt x="100675" y="106691"/>
                  </a:ln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1D268F-EE47-8C3B-DEE4-3D12FBEB2A7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4109659" y="3949248"/>
              <a:ext cx="75340" cy="316021"/>
            </a:xfrm>
            <a:custGeom>
              <a:avLst/>
              <a:gdLst>
                <a:gd name="csX0" fmla="*/ 75544 w 75340"/>
                <a:gd name="csY0" fmla="*/ 158074 h 316021"/>
                <a:gd name="csX1" fmla="*/ 54111 w 75340"/>
                <a:gd name="csY1" fmla="*/ 59475 h 316021"/>
                <a:gd name="csX2" fmla="*/ 3451 w 75340"/>
                <a:gd name="csY2" fmla="*/ 63 h 316021"/>
                <a:gd name="csX3" fmla="*/ 204 w 75340"/>
                <a:gd name="csY3" fmla="*/ 3223 h 316021"/>
                <a:gd name="csX4" fmla="*/ 6374 w 75340"/>
                <a:gd name="csY4" fmla="*/ 10491 h 316021"/>
                <a:gd name="csX5" fmla="*/ 56709 w 75340"/>
                <a:gd name="csY5" fmla="*/ 158074 h 316021"/>
                <a:gd name="csX6" fmla="*/ 4426 w 75340"/>
                <a:gd name="csY6" fmla="*/ 307552 h 316021"/>
                <a:gd name="csX7" fmla="*/ 204 w 75340"/>
                <a:gd name="csY7" fmla="*/ 312924 h 316021"/>
                <a:gd name="csX8" fmla="*/ 3451 w 75340"/>
                <a:gd name="csY8" fmla="*/ 316085 h 316021"/>
                <a:gd name="csX9" fmla="*/ 55086 w 75340"/>
                <a:gd name="csY9" fmla="*/ 254460 h 316021"/>
                <a:gd name="csX10" fmla="*/ 75544 w 75340"/>
                <a:gd name="csY10" fmla="*/ 158074 h 3160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5340" h="316021">
                  <a:moveTo>
                    <a:pt x="75544" y="158074"/>
                  </a:moveTo>
                  <a:cubicBezTo>
                    <a:pt x="75544" y="133424"/>
                    <a:pt x="71972" y="95185"/>
                    <a:pt x="54111" y="59475"/>
                  </a:cubicBezTo>
                  <a:cubicBezTo>
                    <a:pt x="34627" y="20604"/>
                    <a:pt x="6699" y="63"/>
                    <a:pt x="3451" y="63"/>
                  </a:cubicBezTo>
                  <a:cubicBezTo>
                    <a:pt x="1503" y="63"/>
                    <a:pt x="204" y="1327"/>
                    <a:pt x="204" y="3223"/>
                  </a:cubicBezTo>
                  <a:cubicBezTo>
                    <a:pt x="204" y="4171"/>
                    <a:pt x="204" y="4803"/>
                    <a:pt x="6374" y="10491"/>
                  </a:cubicBezTo>
                  <a:cubicBezTo>
                    <a:pt x="38199" y="41778"/>
                    <a:pt x="56709" y="92025"/>
                    <a:pt x="56709" y="158074"/>
                  </a:cubicBezTo>
                  <a:cubicBezTo>
                    <a:pt x="56709" y="212113"/>
                    <a:pt x="44694" y="267733"/>
                    <a:pt x="4426" y="307552"/>
                  </a:cubicBezTo>
                  <a:cubicBezTo>
                    <a:pt x="204" y="311344"/>
                    <a:pt x="204" y="311976"/>
                    <a:pt x="204" y="312924"/>
                  </a:cubicBezTo>
                  <a:cubicBezTo>
                    <a:pt x="204" y="314821"/>
                    <a:pt x="1503" y="316085"/>
                    <a:pt x="3451" y="316085"/>
                  </a:cubicBezTo>
                  <a:cubicBezTo>
                    <a:pt x="6699" y="316085"/>
                    <a:pt x="35926" y="294595"/>
                    <a:pt x="55086" y="254460"/>
                  </a:cubicBezTo>
                  <a:cubicBezTo>
                    <a:pt x="71648" y="219698"/>
                    <a:pt x="75544" y="184620"/>
                    <a:pt x="75544" y="158074"/>
                  </a:cubicBezTo>
                  <a:close/>
                </a:path>
              </a:pathLst>
            </a:custGeom>
            <a:solidFill>
              <a:srgbClr val="000000"/>
            </a:solidFill>
            <a:ln w="25351" cap="flat">
              <a:noFill/>
              <a:prstDash val="solid"/>
              <a:miter/>
            </a:ln>
          </p:spPr>
        </p:sp>
      </p:grpSp>
      <p:grpSp>
        <p:nvGrpSpPr>
          <p:cNvPr id="61" name="Group 60" descr="\documentclass{article}&#10;\input{Macros.tex}&#10;\begin{document}&#10;&#10;$y^*_1$&#10;\end{document}" title="IguanaTex Shape Display">
            <a:extLst>
              <a:ext uri="{FF2B5EF4-FFF2-40B4-BE49-F238E27FC236}">
                <a16:creationId xmlns:a16="http://schemas.microsoft.com/office/drawing/2014/main" id="{2D61121E-272E-35ED-6171-4D387FA9520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401939" y="3628084"/>
            <a:ext cx="213489" cy="237008"/>
            <a:chOff x="10423398" y="4761962"/>
            <a:chExt cx="213489" cy="237008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69FC29F-EE70-68F2-3B4E-7472AABC37D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423398" y="4824312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CB1F500-10C0-D22E-ADC6-C9E47814E87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564970" y="4761962"/>
              <a:ext cx="71917" cy="76345"/>
            </a:xfrm>
            <a:custGeom>
              <a:avLst/>
              <a:gdLst>
                <a:gd name="csX0" fmla="*/ 41532 w 71917"/>
                <a:gd name="csY0" fmla="*/ 38320 h 76345"/>
                <a:gd name="csX1" fmla="*/ 67039 w 71917"/>
                <a:gd name="csY1" fmla="*/ 27338 h 76345"/>
                <a:gd name="csX2" fmla="*/ 71999 w 71917"/>
                <a:gd name="csY2" fmla="*/ 21847 h 76345"/>
                <a:gd name="csX3" fmla="*/ 66508 w 71917"/>
                <a:gd name="csY3" fmla="*/ 16179 h 76345"/>
                <a:gd name="csX4" fmla="*/ 62788 w 71917"/>
                <a:gd name="csY4" fmla="*/ 17773 h 76345"/>
                <a:gd name="csX5" fmla="*/ 38698 w 71917"/>
                <a:gd name="csY5" fmla="*/ 33892 h 76345"/>
                <a:gd name="csX6" fmla="*/ 41355 w 71917"/>
                <a:gd name="csY6" fmla="*/ 7676 h 76345"/>
                <a:gd name="csX7" fmla="*/ 36041 w 71917"/>
                <a:gd name="csY7" fmla="*/ 59 h 76345"/>
                <a:gd name="csX8" fmla="*/ 30549 w 71917"/>
                <a:gd name="csY8" fmla="*/ 5373 h 76345"/>
                <a:gd name="csX9" fmla="*/ 31435 w 71917"/>
                <a:gd name="csY9" fmla="*/ 14053 h 76345"/>
                <a:gd name="csX10" fmla="*/ 33383 w 71917"/>
                <a:gd name="csY10" fmla="*/ 33892 h 76345"/>
                <a:gd name="csX11" fmla="*/ 9470 w 71917"/>
                <a:gd name="csY11" fmla="*/ 17773 h 76345"/>
                <a:gd name="csX12" fmla="*/ 5573 w 71917"/>
                <a:gd name="csY12" fmla="*/ 16179 h 76345"/>
                <a:gd name="csX13" fmla="*/ 82 w 71917"/>
                <a:gd name="csY13" fmla="*/ 21847 h 76345"/>
                <a:gd name="csX14" fmla="*/ 3802 w 71917"/>
                <a:gd name="csY14" fmla="*/ 26984 h 76345"/>
                <a:gd name="csX15" fmla="*/ 30549 w 71917"/>
                <a:gd name="csY15" fmla="*/ 38143 h 76345"/>
                <a:gd name="csX16" fmla="*/ 5042 w 71917"/>
                <a:gd name="csY16" fmla="*/ 49126 h 76345"/>
                <a:gd name="csX17" fmla="*/ 82 w 71917"/>
                <a:gd name="csY17" fmla="*/ 54617 h 76345"/>
                <a:gd name="csX18" fmla="*/ 5573 w 71917"/>
                <a:gd name="csY18" fmla="*/ 60285 h 76345"/>
                <a:gd name="csX19" fmla="*/ 9293 w 71917"/>
                <a:gd name="csY19" fmla="*/ 58691 h 76345"/>
                <a:gd name="csX20" fmla="*/ 33383 w 71917"/>
                <a:gd name="csY20" fmla="*/ 42572 h 76345"/>
                <a:gd name="csX21" fmla="*/ 30549 w 71917"/>
                <a:gd name="csY21" fmla="*/ 71091 h 76345"/>
                <a:gd name="csX22" fmla="*/ 36041 w 71917"/>
                <a:gd name="csY22" fmla="*/ 76405 h 76345"/>
                <a:gd name="csX23" fmla="*/ 41532 w 71917"/>
                <a:gd name="csY23" fmla="*/ 71091 h 76345"/>
                <a:gd name="csX24" fmla="*/ 40646 w 71917"/>
                <a:gd name="csY24" fmla="*/ 62411 h 76345"/>
                <a:gd name="csX25" fmla="*/ 38698 w 71917"/>
                <a:gd name="csY25" fmla="*/ 42572 h 76345"/>
                <a:gd name="csX26" fmla="*/ 59954 w 71917"/>
                <a:gd name="csY26" fmla="*/ 56743 h 76345"/>
                <a:gd name="csX27" fmla="*/ 66508 w 71917"/>
                <a:gd name="csY27" fmla="*/ 60285 h 76345"/>
                <a:gd name="csX28" fmla="*/ 71999 w 71917"/>
                <a:gd name="csY28" fmla="*/ 54617 h 76345"/>
                <a:gd name="csX29" fmla="*/ 68279 w 71917"/>
                <a:gd name="csY29" fmla="*/ 49480 h 76345"/>
                <a:gd name="csX30" fmla="*/ 41532 w 71917"/>
                <a:gd name="csY30" fmla="*/ 38320 h 76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917" h="76345">
                  <a:moveTo>
                    <a:pt x="41532" y="38320"/>
                  </a:moveTo>
                  <a:cubicBezTo>
                    <a:pt x="56057" y="31944"/>
                    <a:pt x="62611" y="29464"/>
                    <a:pt x="67039" y="27338"/>
                  </a:cubicBezTo>
                  <a:cubicBezTo>
                    <a:pt x="70405" y="25921"/>
                    <a:pt x="71999" y="25212"/>
                    <a:pt x="71999" y="21847"/>
                  </a:cubicBezTo>
                  <a:cubicBezTo>
                    <a:pt x="71999" y="18836"/>
                    <a:pt x="69696" y="16179"/>
                    <a:pt x="66508" y="16179"/>
                  </a:cubicBezTo>
                  <a:cubicBezTo>
                    <a:pt x="65268" y="16179"/>
                    <a:pt x="64914" y="16179"/>
                    <a:pt x="62788" y="17773"/>
                  </a:cubicBezTo>
                  <a:lnTo>
                    <a:pt x="38698" y="33892"/>
                  </a:lnTo>
                  <a:lnTo>
                    <a:pt x="41355" y="7676"/>
                  </a:lnTo>
                  <a:cubicBezTo>
                    <a:pt x="41709" y="4488"/>
                    <a:pt x="41355" y="59"/>
                    <a:pt x="36041" y="59"/>
                  </a:cubicBezTo>
                  <a:cubicBezTo>
                    <a:pt x="33915" y="59"/>
                    <a:pt x="30549" y="1476"/>
                    <a:pt x="30549" y="5373"/>
                  </a:cubicBezTo>
                  <a:cubicBezTo>
                    <a:pt x="30549" y="6967"/>
                    <a:pt x="31258" y="12282"/>
                    <a:pt x="31435" y="14053"/>
                  </a:cubicBezTo>
                  <a:cubicBezTo>
                    <a:pt x="31789" y="17064"/>
                    <a:pt x="33029" y="29818"/>
                    <a:pt x="33383" y="33892"/>
                  </a:cubicBezTo>
                  <a:lnTo>
                    <a:pt x="9470" y="17773"/>
                  </a:lnTo>
                  <a:cubicBezTo>
                    <a:pt x="7699" y="16710"/>
                    <a:pt x="7167" y="16179"/>
                    <a:pt x="5573" y="16179"/>
                  </a:cubicBezTo>
                  <a:cubicBezTo>
                    <a:pt x="2385" y="16179"/>
                    <a:pt x="82" y="18836"/>
                    <a:pt x="82" y="21847"/>
                  </a:cubicBezTo>
                  <a:cubicBezTo>
                    <a:pt x="82" y="25390"/>
                    <a:pt x="2208" y="26275"/>
                    <a:pt x="3802" y="26984"/>
                  </a:cubicBezTo>
                  <a:lnTo>
                    <a:pt x="30549" y="38143"/>
                  </a:lnTo>
                  <a:cubicBezTo>
                    <a:pt x="16024" y="44520"/>
                    <a:pt x="9470" y="47000"/>
                    <a:pt x="5042" y="49126"/>
                  </a:cubicBezTo>
                  <a:cubicBezTo>
                    <a:pt x="1676" y="50543"/>
                    <a:pt x="82" y="51251"/>
                    <a:pt x="82" y="54617"/>
                  </a:cubicBezTo>
                  <a:cubicBezTo>
                    <a:pt x="82" y="57628"/>
                    <a:pt x="2385" y="60285"/>
                    <a:pt x="5573" y="60285"/>
                  </a:cubicBezTo>
                  <a:cubicBezTo>
                    <a:pt x="6813" y="60285"/>
                    <a:pt x="7167" y="60285"/>
                    <a:pt x="9293" y="58691"/>
                  </a:cubicBezTo>
                  <a:lnTo>
                    <a:pt x="33383" y="42572"/>
                  </a:lnTo>
                  <a:lnTo>
                    <a:pt x="30549" y="71091"/>
                  </a:lnTo>
                  <a:cubicBezTo>
                    <a:pt x="30549" y="74988"/>
                    <a:pt x="33915" y="76405"/>
                    <a:pt x="36041" y="76405"/>
                  </a:cubicBezTo>
                  <a:cubicBezTo>
                    <a:pt x="38166" y="76405"/>
                    <a:pt x="41532" y="74988"/>
                    <a:pt x="41532" y="71091"/>
                  </a:cubicBezTo>
                  <a:cubicBezTo>
                    <a:pt x="41532" y="69496"/>
                    <a:pt x="40823" y="64182"/>
                    <a:pt x="40646" y="62411"/>
                  </a:cubicBezTo>
                  <a:cubicBezTo>
                    <a:pt x="40292" y="59400"/>
                    <a:pt x="39052" y="46646"/>
                    <a:pt x="38698" y="42572"/>
                  </a:cubicBezTo>
                  <a:lnTo>
                    <a:pt x="59954" y="56743"/>
                  </a:lnTo>
                  <a:cubicBezTo>
                    <a:pt x="64559" y="60285"/>
                    <a:pt x="64914" y="60285"/>
                    <a:pt x="66508" y="60285"/>
                  </a:cubicBezTo>
                  <a:cubicBezTo>
                    <a:pt x="69696" y="60285"/>
                    <a:pt x="71999" y="57628"/>
                    <a:pt x="71999" y="54617"/>
                  </a:cubicBezTo>
                  <a:cubicBezTo>
                    <a:pt x="71999" y="51074"/>
                    <a:pt x="69873" y="50189"/>
                    <a:pt x="68279" y="49480"/>
                  </a:cubicBezTo>
                  <a:lnTo>
                    <a:pt x="41532" y="383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57354D-3320-8E07-0D46-CADAE6E987D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559434" y="4881352"/>
              <a:ext cx="64477" cy="117618"/>
            </a:xfrm>
            <a:custGeom>
              <a:avLst/>
              <a:gdLst>
                <a:gd name="csX0" fmla="*/ 40114 w 64477"/>
                <a:gd name="csY0" fmla="*/ 5025 h 117618"/>
                <a:gd name="csX1" fmla="*/ 34800 w 64477"/>
                <a:gd name="csY1" fmla="*/ 65 h 117618"/>
                <a:gd name="csX2" fmla="*/ 82 w 64477"/>
                <a:gd name="csY2" fmla="*/ 11402 h 117618"/>
                <a:gd name="csX3" fmla="*/ 82 w 64477"/>
                <a:gd name="csY3" fmla="*/ 17779 h 117618"/>
                <a:gd name="csX4" fmla="*/ 25766 w 64477"/>
                <a:gd name="csY4" fmla="*/ 12819 h 117618"/>
                <a:gd name="csX5" fmla="*/ 25766 w 64477"/>
                <a:gd name="csY5" fmla="*/ 103158 h 117618"/>
                <a:gd name="csX6" fmla="*/ 8053 w 64477"/>
                <a:gd name="csY6" fmla="*/ 111306 h 117618"/>
                <a:gd name="csX7" fmla="*/ 1322 w 64477"/>
                <a:gd name="csY7" fmla="*/ 111306 h 117618"/>
                <a:gd name="csX8" fmla="*/ 1322 w 64477"/>
                <a:gd name="csY8" fmla="*/ 117683 h 117618"/>
                <a:gd name="csX9" fmla="*/ 32852 w 64477"/>
                <a:gd name="csY9" fmla="*/ 116975 h 117618"/>
                <a:gd name="csX10" fmla="*/ 64559 w 64477"/>
                <a:gd name="csY10" fmla="*/ 117683 h 117618"/>
                <a:gd name="csX11" fmla="*/ 64559 w 64477"/>
                <a:gd name="csY11" fmla="*/ 111306 h 117618"/>
                <a:gd name="csX12" fmla="*/ 57828 w 64477"/>
                <a:gd name="csY12" fmla="*/ 111306 h 117618"/>
                <a:gd name="csX13" fmla="*/ 40114 w 64477"/>
                <a:gd name="csY13" fmla="*/ 103158 h 117618"/>
                <a:gd name="csX14" fmla="*/ 40114 w 64477"/>
                <a:gd name="csY14" fmla="*/ 5025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64477" h="117618">
                  <a:moveTo>
                    <a:pt x="40114" y="5025"/>
                  </a:moveTo>
                  <a:cubicBezTo>
                    <a:pt x="40114" y="242"/>
                    <a:pt x="39760" y="65"/>
                    <a:pt x="34800" y="65"/>
                  </a:cubicBezTo>
                  <a:cubicBezTo>
                    <a:pt x="23464" y="11225"/>
                    <a:pt x="7344" y="11402"/>
                    <a:pt x="82" y="11402"/>
                  </a:cubicBezTo>
                  <a:lnTo>
                    <a:pt x="82" y="17779"/>
                  </a:lnTo>
                  <a:cubicBezTo>
                    <a:pt x="4333" y="17779"/>
                    <a:pt x="16024" y="17779"/>
                    <a:pt x="25766" y="12819"/>
                  </a:cubicBezTo>
                  <a:lnTo>
                    <a:pt x="25766" y="103158"/>
                  </a:lnTo>
                  <a:cubicBezTo>
                    <a:pt x="25766" y="109004"/>
                    <a:pt x="25766" y="111306"/>
                    <a:pt x="8053" y="111306"/>
                  </a:cubicBezTo>
                  <a:lnTo>
                    <a:pt x="1322" y="111306"/>
                  </a:lnTo>
                  <a:lnTo>
                    <a:pt x="1322" y="117683"/>
                  </a:lnTo>
                  <a:cubicBezTo>
                    <a:pt x="4510" y="117506"/>
                    <a:pt x="26298" y="116975"/>
                    <a:pt x="32852" y="116975"/>
                  </a:cubicBezTo>
                  <a:cubicBezTo>
                    <a:pt x="38343" y="116975"/>
                    <a:pt x="60662" y="117506"/>
                    <a:pt x="64559" y="117683"/>
                  </a:cubicBezTo>
                  <a:lnTo>
                    <a:pt x="64559" y="111306"/>
                  </a:lnTo>
                  <a:lnTo>
                    <a:pt x="57828" y="111306"/>
                  </a:lnTo>
                  <a:cubicBezTo>
                    <a:pt x="40114" y="111306"/>
                    <a:pt x="40114" y="109004"/>
                    <a:pt x="40114" y="103158"/>
                  </a:cubicBezTo>
                  <a:lnTo>
                    <a:pt x="40114" y="502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grpSp>
        <p:nvGrpSpPr>
          <p:cNvPr id="65" name="Group 64" descr="\documentclass{article}&#10;\input{Macros.tex}&#10;\begin{document}&#10;$y^*_2$&#10;&#10;\end{document}" title="IguanaTex Shape Display">
            <a:extLst>
              <a:ext uri="{FF2B5EF4-FFF2-40B4-BE49-F238E27FC236}">
                <a16:creationId xmlns:a16="http://schemas.microsoft.com/office/drawing/2014/main" id="{83020124-59BB-85ED-112E-C7EDFAEC91D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188347" y="3666184"/>
            <a:ext cx="213489" cy="237008"/>
            <a:chOff x="12249331" y="4793244"/>
            <a:chExt cx="213489" cy="237008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FE5B9A-F6A4-DA1B-D088-6695F47F8DA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249331" y="4855594"/>
              <a:ext cx="116656" cy="163724"/>
            </a:xfrm>
            <a:custGeom>
              <a:avLst/>
              <a:gdLst>
                <a:gd name="csX0" fmla="*/ 115721 w 116656"/>
                <a:gd name="csY0" fmla="*/ 15499 h 163724"/>
                <a:gd name="csX1" fmla="*/ 116733 w 116656"/>
                <a:gd name="csY1" fmla="*/ 9679 h 163724"/>
                <a:gd name="csX2" fmla="*/ 109395 w 116656"/>
                <a:gd name="csY2" fmla="*/ 2846 h 163724"/>
                <a:gd name="csX3" fmla="*/ 100538 w 116656"/>
                <a:gd name="csY3" fmla="*/ 8160 h 163724"/>
                <a:gd name="csX4" fmla="*/ 96995 w 116656"/>
                <a:gd name="csY4" fmla="*/ 21825 h 163724"/>
                <a:gd name="csX5" fmla="*/ 91934 w 116656"/>
                <a:gd name="csY5" fmla="*/ 42069 h 163724"/>
                <a:gd name="csX6" fmla="*/ 80547 w 116656"/>
                <a:gd name="csY6" fmla="*/ 87618 h 163724"/>
                <a:gd name="csX7" fmla="*/ 51952 w 116656"/>
                <a:gd name="csY7" fmla="*/ 109128 h 163724"/>
                <a:gd name="csX8" fmla="*/ 36263 w 116656"/>
                <a:gd name="csY8" fmla="*/ 88631 h 163724"/>
                <a:gd name="csX9" fmla="*/ 49169 w 116656"/>
                <a:gd name="csY9" fmla="*/ 39033 h 163724"/>
                <a:gd name="csX10" fmla="*/ 54230 w 116656"/>
                <a:gd name="csY10" fmla="*/ 20813 h 163724"/>
                <a:gd name="csX11" fmla="*/ 33479 w 116656"/>
                <a:gd name="csY11" fmla="*/ 63 h 163724"/>
                <a:gd name="csX12" fmla="*/ 77 w 116656"/>
                <a:gd name="csY12" fmla="*/ 39033 h 163724"/>
                <a:gd name="csX13" fmla="*/ 3113 w 116656"/>
                <a:gd name="csY13" fmla="*/ 41563 h 163724"/>
                <a:gd name="csX14" fmla="*/ 7162 w 116656"/>
                <a:gd name="csY14" fmla="*/ 37008 h 163724"/>
                <a:gd name="csX15" fmla="*/ 32720 w 116656"/>
                <a:gd name="csY15" fmla="*/ 5630 h 163724"/>
                <a:gd name="csX16" fmla="*/ 39047 w 116656"/>
                <a:gd name="csY16" fmla="*/ 13728 h 163724"/>
                <a:gd name="csX17" fmla="*/ 34745 w 116656"/>
                <a:gd name="csY17" fmla="*/ 31441 h 163724"/>
                <a:gd name="csX18" fmla="*/ 20068 w 116656"/>
                <a:gd name="csY18" fmla="*/ 84582 h 163724"/>
                <a:gd name="csX19" fmla="*/ 50940 w 116656"/>
                <a:gd name="csY19" fmla="*/ 114695 h 163724"/>
                <a:gd name="csX20" fmla="*/ 76498 w 116656"/>
                <a:gd name="csY20" fmla="*/ 103308 h 163724"/>
                <a:gd name="csX21" fmla="*/ 60050 w 116656"/>
                <a:gd name="csY21" fmla="*/ 142277 h 163724"/>
                <a:gd name="csX22" fmla="*/ 32214 w 116656"/>
                <a:gd name="csY22" fmla="*/ 158220 h 163724"/>
                <a:gd name="csX23" fmla="*/ 12982 w 116656"/>
                <a:gd name="csY23" fmla="*/ 147592 h 163724"/>
                <a:gd name="csX24" fmla="*/ 23864 w 116656"/>
                <a:gd name="csY24" fmla="*/ 144555 h 163724"/>
                <a:gd name="csX25" fmla="*/ 28925 w 116656"/>
                <a:gd name="csY25" fmla="*/ 134180 h 163724"/>
                <a:gd name="csX26" fmla="*/ 19562 w 116656"/>
                <a:gd name="csY26" fmla="*/ 125323 h 163724"/>
                <a:gd name="csX27" fmla="*/ 5391 w 116656"/>
                <a:gd name="csY27" fmla="*/ 141771 h 163724"/>
                <a:gd name="csX28" fmla="*/ 32214 w 116656"/>
                <a:gd name="csY28" fmla="*/ 163787 h 163724"/>
                <a:gd name="csX29" fmla="*/ 91428 w 116656"/>
                <a:gd name="csY29" fmla="*/ 112164 h 163724"/>
                <a:gd name="csX30" fmla="*/ 115721 w 116656"/>
                <a:gd name="csY30" fmla="*/ 15499 h 163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6656" h="163724">
                  <a:moveTo>
                    <a:pt x="115721" y="15499"/>
                  </a:moveTo>
                  <a:cubicBezTo>
                    <a:pt x="116733" y="11956"/>
                    <a:pt x="116733" y="11450"/>
                    <a:pt x="116733" y="9679"/>
                  </a:cubicBezTo>
                  <a:cubicBezTo>
                    <a:pt x="116733" y="5124"/>
                    <a:pt x="113191" y="2846"/>
                    <a:pt x="109395" y="2846"/>
                  </a:cubicBezTo>
                  <a:cubicBezTo>
                    <a:pt x="106864" y="2846"/>
                    <a:pt x="102815" y="4365"/>
                    <a:pt x="100538" y="8160"/>
                  </a:cubicBezTo>
                  <a:cubicBezTo>
                    <a:pt x="100032" y="9426"/>
                    <a:pt x="98007" y="17270"/>
                    <a:pt x="96995" y="21825"/>
                  </a:cubicBezTo>
                  <a:cubicBezTo>
                    <a:pt x="95224" y="28404"/>
                    <a:pt x="93453" y="35237"/>
                    <a:pt x="91934" y="42069"/>
                  </a:cubicBezTo>
                  <a:lnTo>
                    <a:pt x="80547" y="87618"/>
                  </a:lnTo>
                  <a:cubicBezTo>
                    <a:pt x="79535" y="91414"/>
                    <a:pt x="68654" y="109128"/>
                    <a:pt x="51952" y="109128"/>
                  </a:cubicBezTo>
                  <a:cubicBezTo>
                    <a:pt x="39047" y="109128"/>
                    <a:pt x="36263" y="97994"/>
                    <a:pt x="36263" y="88631"/>
                  </a:cubicBezTo>
                  <a:cubicBezTo>
                    <a:pt x="36263" y="76990"/>
                    <a:pt x="40565" y="61301"/>
                    <a:pt x="49169" y="39033"/>
                  </a:cubicBezTo>
                  <a:cubicBezTo>
                    <a:pt x="53217" y="28658"/>
                    <a:pt x="54230" y="25874"/>
                    <a:pt x="54230" y="20813"/>
                  </a:cubicBezTo>
                  <a:cubicBezTo>
                    <a:pt x="54230" y="9426"/>
                    <a:pt x="46132" y="63"/>
                    <a:pt x="33479" y="63"/>
                  </a:cubicBezTo>
                  <a:cubicBezTo>
                    <a:pt x="9440" y="63"/>
                    <a:pt x="77" y="36755"/>
                    <a:pt x="77" y="39033"/>
                  </a:cubicBezTo>
                  <a:cubicBezTo>
                    <a:pt x="77" y="41563"/>
                    <a:pt x="2607" y="41563"/>
                    <a:pt x="3113" y="41563"/>
                  </a:cubicBezTo>
                  <a:cubicBezTo>
                    <a:pt x="5644" y="41563"/>
                    <a:pt x="5897" y="41057"/>
                    <a:pt x="7162" y="37008"/>
                  </a:cubicBezTo>
                  <a:cubicBezTo>
                    <a:pt x="13995" y="13221"/>
                    <a:pt x="24117" y="5630"/>
                    <a:pt x="32720" y="5630"/>
                  </a:cubicBezTo>
                  <a:cubicBezTo>
                    <a:pt x="34745" y="5630"/>
                    <a:pt x="39047" y="5630"/>
                    <a:pt x="39047" y="13728"/>
                  </a:cubicBezTo>
                  <a:cubicBezTo>
                    <a:pt x="39047" y="20054"/>
                    <a:pt x="36516" y="26633"/>
                    <a:pt x="34745" y="31441"/>
                  </a:cubicBezTo>
                  <a:cubicBezTo>
                    <a:pt x="24623" y="58265"/>
                    <a:pt x="20068" y="72688"/>
                    <a:pt x="20068" y="84582"/>
                  </a:cubicBezTo>
                  <a:cubicBezTo>
                    <a:pt x="20068" y="107103"/>
                    <a:pt x="36010" y="114695"/>
                    <a:pt x="50940" y="114695"/>
                  </a:cubicBezTo>
                  <a:cubicBezTo>
                    <a:pt x="60809" y="114695"/>
                    <a:pt x="69413" y="110393"/>
                    <a:pt x="76498" y="103308"/>
                  </a:cubicBezTo>
                  <a:cubicBezTo>
                    <a:pt x="73208" y="116466"/>
                    <a:pt x="70172" y="128866"/>
                    <a:pt x="60050" y="142277"/>
                  </a:cubicBezTo>
                  <a:cubicBezTo>
                    <a:pt x="53470" y="150881"/>
                    <a:pt x="43855" y="158220"/>
                    <a:pt x="32214" y="158220"/>
                  </a:cubicBezTo>
                  <a:cubicBezTo>
                    <a:pt x="28671" y="158220"/>
                    <a:pt x="17284" y="157461"/>
                    <a:pt x="12982" y="147592"/>
                  </a:cubicBezTo>
                  <a:cubicBezTo>
                    <a:pt x="17031" y="147592"/>
                    <a:pt x="20321" y="147592"/>
                    <a:pt x="23864" y="144555"/>
                  </a:cubicBezTo>
                  <a:cubicBezTo>
                    <a:pt x="26394" y="142277"/>
                    <a:pt x="28925" y="138988"/>
                    <a:pt x="28925" y="134180"/>
                  </a:cubicBezTo>
                  <a:cubicBezTo>
                    <a:pt x="28925" y="126335"/>
                    <a:pt x="22092" y="125323"/>
                    <a:pt x="19562" y="125323"/>
                  </a:cubicBezTo>
                  <a:cubicBezTo>
                    <a:pt x="13741" y="125323"/>
                    <a:pt x="5391" y="129372"/>
                    <a:pt x="5391" y="141771"/>
                  </a:cubicBezTo>
                  <a:cubicBezTo>
                    <a:pt x="5391" y="154424"/>
                    <a:pt x="16525" y="163787"/>
                    <a:pt x="32214" y="163787"/>
                  </a:cubicBezTo>
                  <a:cubicBezTo>
                    <a:pt x="58278" y="163787"/>
                    <a:pt x="84343" y="140759"/>
                    <a:pt x="91428" y="112164"/>
                  </a:cubicBezTo>
                  <a:lnTo>
                    <a:pt x="115721" y="154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18845C-3B06-8C9B-DFAB-1D54EF7C5AC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390903" y="4793244"/>
              <a:ext cx="71917" cy="76345"/>
            </a:xfrm>
            <a:custGeom>
              <a:avLst/>
              <a:gdLst>
                <a:gd name="csX0" fmla="*/ 41532 w 71917"/>
                <a:gd name="csY0" fmla="*/ 38320 h 76345"/>
                <a:gd name="csX1" fmla="*/ 67039 w 71917"/>
                <a:gd name="csY1" fmla="*/ 27338 h 76345"/>
                <a:gd name="csX2" fmla="*/ 71999 w 71917"/>
                <a:gd name="csY2" fmla="*/ 21847 h 76345"/>
                <a:gd name="csX3" fmla="*/ 66508 w 71917"/>
                <a:gd name="csY3" fmla="*/ 16179 h 76345"/>
                <a:gd name="csX4" fmla="*/ 62788 w 71917"/>
                <a:gd name="csY4" fmla="*/ 17773 h 76345"/>
                <a:gd name="csX5" fmla="*/ 38698 w 71917"/>
                <a:gd name="csY5" fmla="*/ 33892 h 76345"/>
                <a:gd name="csX6" fmla="*/ 41355 w 71917"/>
                <a:gd name="csY6" fmla="*/ 7676 h 76345"/>
                <a:gd name="csX7" fmla="*/ 36041 w 71917"/>
                <a:gd name="csY7" fmla="*/ 59 h 76345"/>
                <a:gd name="csX8" fmla="*/ 30549 w 71917"/>
                <a:gd name="csY8" fmla="*/ 5373 h 76345"/>
                <a:gd name="csX9" fmla="*/ 31435 w 71917"/>
                <a:gd name="csY9" fmla="*/ 14053 h 76345"/>
                <a:gd name="csX10" fmla="*/ 33383 w 71917"/>
                <a:gd name="csY10" fmla="*/ 33892 h 76345"/>
                <a:gd name="csX11" fmla="*/ 9470 w 71917"/>
                <a:gd name="csY11" fmla="*/ 17773 h 76345"/>
                <a:gd name="csX12" fmla="*/ 5573 w 71917"/>
                <a:gd name="csY12" fmla="*/ 16179 h 76345"/>
                <a:gd name="csX13" fmla="*/ 82 w 71917"/>
                <a:gd name="csY13" fmla="*/ 21847 h 76345"/>
                <a:gd name="csX14" fmla="*/ 3802 w 71917"/>
                <a:gd name="csY14" fmla="*/ 26984 h 76345"/>
                <a:gd name="csX15" fmla="*/ 30549 w 71917"/>
                <a:gd name="csY15" fmla="*/ 38143 h 76345"/>
                <a:gd name="csX16" fmla="*/ 5042 w 71917"/>
                <a:gd name="csY16" fmla="*/ 49126 h 76345"/>
                <a:gd name="csX17" fmla="*/ 82 w 71917"/>
                <a:gd name="csY17" fmla="*/ 54617 h 76345"/>
                <a:gd name="csX18" fmla="*/ 5573 w 71917"/>
                <a:gd name="csY18" fmla="*/ 60285 h 76345"/>
                <a:gd name="csX19" fmla="*/ 9293 w 71917"/>
                <a:gd name="csY19" fmla="*/ 58691 h 76345"/>
                <a:gd name="csX20" fmla="*/ 33383 w 71917"/>
                <a:gd name="csY20" fmla="*/ 42572 h 76345"/>
                <a:gd name="csX21" fmla="*/ 30549 w 71917"/>
                <a:gd name="csY21" fmla="*/ 71091 h 76345"/>
                <a:gd name="csX22" fmla="*/ 36041 w 71917"/>
                <a:gd name="csY22" fmla="*/ 76405 h 76345"/>
                <a:gd name="csX23" fmla="*/ 41532 w 71917"/>
                <a:gd name="csY23" fmla="*/ 71091 h 76345"/>
                <a:gd name="csX24" fmla="*/ 40646 w 71917"/>
                <a:gd name="csY24" fmla="*/ 62411 h 76345"/>
                <a:gd name="csX25" fmla="*/ 38698 w 71917"/>
                <a:gd name="csY25" fmla="*/ 42572 h 76345"/>
                <a:gd name="csX26" fmla="*/ 59954 w 71917"/>
                <a:gd name="csY26" fmla="*/ 56743 h 76345"/>
                <a:gd name="csX27" fmla="*/ 66508 w 71917"/>
                <a:gd name="csY27" fmla="*/ 60285 h 76345"/>
                <a:gd name="csX28" fmla="*/ 71999 w 71917"/>
                <a:gd name="csY28" fmla="*/ 54617 h 76345"/>
                <a:gd name="csX29" fmla="*/ 68279 w 71917"/>
                <a:gd name="csY29" fmla="*/ 49480 h 76345"/>
                <a:gd name="csX30" fmla="*/ 41532 w 71917"/>
                <a:gd name="csY30" fmla="*/ 38320 h 76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1917" h="76345">
                  <a:moveTo>
                    <a:pt x="41532" y="38320"/>
                  </a:moveTo>
                  <a:cubicBezTo>
                    <a:pt x="56057" y="31944"/>
                    <a:pt x="62611" y="29464"/>
                    <a:pt x="67039" y="27338"/>
                  </a:cubicBezTo>
                  <a:cubicBezTo>
                    <a:pt x="70405" y="25921"/>
                    <a:pt x="71999" y="25212"/>
                    <a:pt x="71999" y="21847"/>
                  </a:cubicBezTo>
                  <a:cubicBezTo>
                    <a:pt x="71999" y="18836"/>
                    <a:pt x="69696" y="16179"/>
                    <a:pt x="66508" y="16179"/>
                  </a:cubicBezTo>
                  <a:cubicBezTo>
                    <a:pt x="65268" y="16179"/>
                    <a:pt x="64914" y="16179"/>
                    <a:pt x="62788" y="17773"/>
                  </a:cubicBezTo>
                  <a:lnTo>
                    <a:pt x="38698" y="33892"/>
                  </a:lnTo>
                  <a:lnTo>
                    <a:pt x="41355" y="7676"/>
                  </a:lnTo>
                  <a:cubicBezTo>
                    <a:pt x="41709" y="4488"/>
                    <a:pt x="41355" y="59"/>
                    <a:pt x="36041" y="59"/>
                  </a:cubicBezTo>
                  <a:cubicBezTo>
                    <a:pt x="33915" y="59"/>
                    <a:pt x="30549" y="1476"/>
                    <a:pt x="30549" y="5373"/>
                  </a:cubicBezTo>
                  <a:cubicBezTo>
                    <a:pt x="30549" y="6967"/>
                    <a:pt x="31258" y="12282"/>
                    <a:pt x="31435" y="14053"/>
                  </a:cubicBezTo>
                  <a:cubicBezTo>
                    <a:pt x="31789" y="17064"/>
                    <a:pt x="33029" y="29818"/>
                    <a:pt x="33383" y="33892"/>
                  </a:cubicBezTo>
                  <a:lnTo>
                    <a:pt x="9470" y="17773"/>
                  </a:lnTo>
                  <a:cubicBezTo>
                    <a:pt x="7699" y="16710"/>
                    <a:pt x="7167" y="16179"/>
                    <a:pt x="5573" y="16179"/>
                  </a:cubicBezTo>
                  <a:cubicBezTo>
                    <a:pt x="2385" y="16179"/>
                    <a:pt x="82" y="18836"/>
                    <a:pt x="82" y="21847"/>
                  </a:cubicBezTo>
                  <a:cubicBezTo>
                    <a:pt x="82" y="25390"/>
                    <a:pt x="2208" y="26275"/>
                    <a:pt x="3802" y="26984"/>
                  </a:cubicBezTo>
                  <a:lnTo>
                    <a:pt x="30549" y="38143"/>
                  </a:lnTo>
                  <a:cubicBezTo>
                    <a:pt x="16024" y="44520"/>
                    <a:pt x="9470" y="47000"/>
                    <a:pt x="5042" y="49126"/>
                  </a:cubicBezTo>
                  <a:cubicBezTo>
                    <a:pt x="1676" y="50543"/>
                    <a:pt x="82" y="51251"/>
                    <a:pt x="82" y="54617"/>
                  </a:cubicBezTo>
                  <a:cubicBezTo>
                    <a:pt x="82" y="57628"/>
                    <a:pt x="2385" y="60285"/>
                    <a:pt x="5573" y="60285"/>
                  </a:cubicBezTo>
                  <a:cubicBezTo>
                    <a:pt x="6813" y="60285"/>
                    <a:pt x="7167" y="60285"/>
                    <a:pt x="9293" y="58691"/>
                  </a:cubicBezTo>
                  <a:lnTo>
                    <a:pt x="33383" y="42572"/>
                  </a:lnTo>
                  <a:lnTo>
                    <a:pt x="30549" y="71091"/>
                  </a:lnTo>
                  <a:cubicBezTo>
                    <a:pt x="30549" y="74988"/>
                    <a:pt x="33915" y="76405"/>
                    <a:pt x="36041" y="76405"/>
                  </a:cubicBezTo>
                  <a:cubicBezTo>
                    <a:pt x="38166" y="76405"/>
                    <a:pt x="41532" y="74988"/>
                    <a:pt x="41532" y="71091"/>
                  </a:cubicBezTo>
                  <a:cubicBezTo>
                    <a:pt x="41532" y="69496"/>
                    <a:pt x="40823" y="64182"/>
                    <a:pt x="40646" y="62411"/>
                  </a:cubicBezTo>
                  <a:cubicBezTo>
                    <a:pt x="40292" y="59400"/>
                    <a:pt x="39052" y="46646"/>
                    <a:pt x="38698" y="42572"/>
                  </a:cubicBezTo>
                  <a:lnTo>
                    <a:pt x="59954" y="56743"/>
                  </a:lnTo>
                  <a:cubicBezTo>
                    <a:pt x="64559" y="60285"/>
                    <a:pt x="64914" y="60285"/>
                    <a:pt x="66508" y="60285"/>
                  </a:cubicBezTo>
                  <a:cubicBezTo>
                    <a:pt x="69696" y="60285"/>
                    <a:pt x="71999" y="57628"/>
                    <a:pt x="71999" y="54617"/>
                  </a:cubicBezTo>
                  <a:cubicBezTo>
                    <a:pt x="71999" y="51074"/>
                    <a:pt x="69873" y="50189"/>
                    <a:pt x="68279" y="49480"/>
                  </a:cubicBezTo>
                  <a:lnTo>
                    <a:pt x="41532" y="383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4609A3E-ADEF-FEB5-C41B-76AB507EAD7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377219" y="4912634"/>
              <a:ext cx="78293" cy="117618"/>
            </a:xfrm>
            <a:custGeom>
              <a:avLst/>
              <a:gdLst>
                <a:gd name="csX0" fmla="*/ 78376 w 78293"/>
                <a:gd name="csY0" fmla="*/ 85445 h 117618"/>
                <a:gd name="csX1" fmla="*/ 72353 w 78293"/>
                <a:gd name="csY1" fmla="*/ 85445 h 117618"/>
                <a:gd name="csX2" fmla="*/ 67747 w 78293"/>
                <a:gd name="csY2" fmla="*/ 101564 h 117618"/>
                <a:gd name="csX3" fmla="*/ 50211 w 78293"/>
                <a:gd name="csY3" fmla="*/ 102627 h 117618"/>
                <a:gd name="csX4" fmla="*/ 17618 w 78293"/>
                <a:gd name="csY4" fmla="*/ 102627 h 117618"/>
                <a:gd name="csX5" fmla="*/ 53045 w 78293"/>
                <a:gd name="csY5" fmla="*/ 72868 h 117618"/>
                <a:gd name="csX6" fmla="*/ 78376 w 78293"/>
                <a:gd name="csY6" fmla="*/ 34607 h 117618"/>
                <a:gd name="csX7" fmla="*/ 36926 w 78293"/>
                <a:gd name="csY7" fmla="*/ 65 h 117618"/>
                <a:gd name="csX8" fmla="*/ 82 w 78293"/>
                <a:gd name="csY8" fmla="*/ 31773 h 117618"/>
                <a:gd name="csX9" fmla="*/ 9470 w 78293"/>
                <a:gd name="csY9" fmla="*/ 41692 h 117618"/>
                <a:gd name="csX10" fmla="*/ 18858 w 78293"/>
                <a:gd name="csY10" fmla="*/ 32304 h 117618"/>
                <a:gd name="csX11" fmla="*/ 8407 w 78293"/>
                <a:gd name="csY11" fmla="*/ 22916 h 117618"/>
                <a:gd name="csX12" fmla="*/ 34269 w 78293"/>
                <a:gd name="csY12" fmla="*/ 6442 h 117618"/>
                <a:gd name="csX13" fmla="*/ 61193 w 78293"/>
                <a:gd name="csY13" fmla="*/ 34607 h 117618"/>
                <a:gd name="csX14" fmla="*/ 44543 w 78293"/>
                <a:gd name="csY14" fmla="*/ 68617 h 117618"/>
                <a:gd name="csX15" fmla="*/ 1853 w 78293"/>
                <a:gd name="csY15" fmla="*/ 110775 h 117618"/>
                <a:gd name="csX16" fmla="*/ 82 w 78293"/>
                <a:gd name="csY16" fmla="*/ 117683 h 117618"/>
                <a:gd name="csX17" fmla="*/ 73062 w 78293"/>
                <a:gd name="csY17" fmla="*/ 117683 h 117618"/>
                <a:gd name="csX18" fmla="*/ 78376 w 78293"/>
                <a:gd name="csY18" fmla="*/ 85445 h 1176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293" h="117618">
                  <a:moveTo>
                    <a:pt x="78376" y="85445"/>
                  </a:moveTo>
                  <a:lnTo>
                    <a:pt x="72353" y="85445"/>
                  </a:lnTo>
                  <a:cubicBezTo>
                    <a:pt x="71822" y="89342"/>
                    <a:pt x="70050" y="99793"/>
                    <a:pt x="67747" y="101564"/>
                  </a:cubicBezTo>
                  <a:cubicBezTo>
                    <a:pt x="66330" y="102627"/>
                    <a:pt x="52691" y="102627"/>
                    <a:pt x="50211" y="102627"/>
                  </a:cubicBezTo>
                  <a:lnTo>
                    <a:pt x="17618" y="102627"/>
                  </a:lnTo>
                  <a:cubicBezTo>
                    <a:pt x="36217" y="86153"/>
                    <a:pt x="42417" y="81193"/>
                    <a:pt x="53045" y="72868"/>
                  </a:cubicBezTo>
                  <a:cubicBezTo>
                    <a:pt x="66153" y="62417"/>
                    <a:pt x="78376" y="51435"/>
                    <a:pt x="78376" y="34607"/>
                  </a:cubicBezTo>
                  <a:cubicBezTo>
                    <a:pt x="78376" y="13173"/>
                    <a:pt x="59599" y="65"/>
                    <a:pt x="36926" y="65"/>
                  </a:cubicBezTo>
                  <a:cubicBezTo>
                    <a:pt x="14961" y="65"/>
                    <a:pt x="82" y="15476"/>
                    <a:pt x="82" y="31773"/>
                  </a:cubicBezTo>
                  <a:cubicBezTo>
                    <a:pt x="82" y="40806"/>
                    <a:pt x="7698" y="41692"/>
                    <a:pt x="9470" y="41692"/>
                  </a:cubicBezTo>
                  <a:cubicBezTo>
                    <a:pt x="13721" y="41692"/>
                    <a:pt x="18858" y="38681"/>
                    <a:pt x="18858" y="32304"/>
                  </a:cubicBezTo>
                  <a:cubicBezTo>
                    <a:pt x="18858" y="29115"/>
                    <a:pt x="17618" y="22916"/>
                    <a:pt x="8407" y="22916"/>
                  </a:cubicBezTo>
                  <a:cubicBezTo>
                    <a:pt x="13898" y="10339"/>
                    <a:pt x="25943" y="6442"/>
                    <a:pt x="34269" y="6442"/>
                  </a:cubicBezTo>
                  <a:cubicBezTo>
                    <a:pt x="51982" y="6442"/>
                    <a:pt x="61193" y="20259"/>
                    <a:pt x="61193" y="34607"/>
                  </a:cubicBezTo>
                  <a:cubicBezTo>
                    <a:pt x="61193" y="50018"/>
                    <a:pt x="50211" y="62240"/>
                    <a:pt x="44543" y="68617"/>
                  </a:cubicBezTo>
                  <a:lnTo>
                    <a:pt x="1853" y="110775"/>
                  </a:lnTo>
                  <a:cubicBezTo>
                    <a:pt x="82" y="112369"/>
                    <a:pt x="82" y="112724"/>
                    <a:pt x="82" y="117683"/>
                  </a:cubicBezTo>
                  <a:lnTo>
                    <a:pt x="73062" y="117683"/>
                  </a:lnTo>
                  <a:lnTo>
                    <a:pt x="78376" y="854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p:pic>
        <p:nvPicPr>
          <p:cNvPr id="69" name="Graphic 68">
            <a:extLst>
              <a:ext uri="{FF2B5EF4-FFF2-40B4-BE49-F238E27FC236}">
                <a16:creationId xmlns:a16="http://schemas.microsoft.com/office/drawing/2014/main" id="{0B084B8E-1997-5F4F-8B50-09FEB5906667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601641" y="4336166"/>
            <a:ext cx="517456" cy="7943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0BC59DF-9DF4-4B58-097A-829EE888F291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467663" y="4876608"/>
            <a:ext cx="459310" cy="488242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12AE8C2-9B9D-4707-54AB-2D9F9481F5F2}"/>
              </a:ext>
            </a:extLst>
          </p:cNvPr>
          <p:cNvCxnSpPr>
            <a:cxnSpLocks/>
          </p:cNvCxnSpPr>
          <p:nvPr/>
        </p:nvCxnSpPr>
        <p:spPr>
          <a:xfrm>
            <a:off x="1038199" y="5191421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006BFD3-C30D-7C15-AD5B-A918E7A10163}"/>
              </a:ext>
            </a:extLst>
          </p:cNvPr>
          <p:cNvCxnSpPr>
            <a:cxnSpLocks/>
          </p:cNvCxnSpPr>
          <p:nvPr/>
        </p:nvCxnSpPr>
        <p:spPr>
          <a:xfrm>
            <a:off x="967727" y="5079046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2026A5B-7277-E683-EE33-94E883A0F17E}"/>
              </a:ext>
            </a:extLst>
          </p:cNvPr>
          <p:cNvCxnSpPr>
            <a:cxnSpLocks/>
          </p:cNvCxnSpPr>
          <p:nvPr/>
        </p:nvCxnSpPr>
        <p:spPr>
          <a:xfrm>
            <a:off x="1038199" y="5690405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AE6B4F6-6E44-61B5-429C-8A31502C1452}"/>
              </a:ext>
            </a:extLst>
          </p:cNvPr>
          <p:cNvCxnSpPr>
            <a:cxnSpLocks/>
          </p:cNvCxnSpPr>
          <p:nvPr/>
        </p:nvCxnSpPr>
        <p:spPr>
          <a:xfrm>
            <a:off x="967727" y="5578030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CDB6440-8D87-B89A-538C-44FC1D118113}"/>
              </a:ext>
            </a:extLst>
          </p:cNvPr>
          <p:cNvSpPr txBox="1"/>
          <p:nvPr/>
        </p:nvSpPr>
        <p:spPr>
          <a:xfrm>
            <a:off x="1062086" y="5263654"/>
            <a:ext cx="492443" cy="3545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829EEDA-FED9-2B0A-01AA-0F294B2E71D2}"/>
              </a:ext>
            </a:extLst>
          </p:cNvPr>
          <p:cNvCxnSpPr>
            <a:cxnSpLocks/>
          </p:cNvCxnSpPr>
          <p:nvPr/>
        </p:nvCxnSpPr>
        <p:spPr>
          <a:xfrm>
            <a:off x="6304169" y="1200586"/>
            <a:ext cx="0" cy="4851206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D8F105CD-45C7-0F33-038D-6FE86D399745}"/>
              </a:ext>
            </a:extLst>
          </p:cNvPr>
          <p:cNvSpPr/>
          <p:nvPr/>
        </p:nvSpPr>
        <p:spPr>
          <a:xfrm>
            <a:off x="6680226" y="1888943"/>
            <a:ext cx="1470551" cy="1126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E80B2E7C-169F-F414-C565-0FB40243FF8F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879374" y="1518503"/>
            <a:ext cx="517456" cy="7943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ABD9B96-A678-7998-131B-1B2DA755A7B8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745396" y="2058945"/>
            <a:ext cx="459310" cy="488242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C30DABD-E5D5-A3B1-C8C0-5525EF227C1A}"/>
              </a:ext>
            </a:extLst>
          </p:cNvPr>
          <p:cNvCxnSpPr>
            <a:cxnSpLocks/>
          </p:cNvCxnSpPr>
          <p:nvPr/>
        </p:nvCxnSpPr>
        <p:spPr>
          <a:xfrm>
            <a:off x="7315932" y="2373758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10501A4-FF6E-877C-0A02-E5B11D17749A}"/>
              </a:ext>
            </a:extLst>
          </p:cNvPr>
          <p:cNvCxnSpPr>
            <a:cxnSpLocks/>
          </p:cNvCxnSpPr>
          <p:nvPr/>
        </p:nvCxnSpPr>
        <p:spPr>
          <a:xfrm>
            <a:off x="7245460" y="2261383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DA0FE87-B735-955F-2971-62B717B0DB12}"/>
              </a:ext>
            </a:extLst>
          </p:cNvPr>
          <p:cNvCxnSpPr>
            <a:cxnSpLocks/>
          </p:cNvCxnSpPr>
          <p:nvPr/>
        </p:nvCxnSpPr>
        <p:spPr>
          <a:xfrm>
            <a:off x="7315932" y="2872742"/>
            <a:ext cx="494208" cy="0"/>
          </a:xfrm>
          <a:prstGeom prst="straightConnector1">
            <a:avLst/>
          </a:prstGeom>
          <a:ln w="19050" cap="sq">
            <a:headEnd type="none" w="sm" len="med"/>
            <a:tailEnd type="arrow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0907F55-4F59-10A7-12B4-1C4F15BF1733}"/>
              </a:ext>
            </a:extLst>
          </p:cNvPr>
          <p:cNvCxnSpPr>
            <a:cxnSpLocks/>
          </p:cNvCxnSpPr>
          <p:nvPr/>
        </p:nvCxnSpPr>
        <p:spPr>
          <a:xfrm>
            <a:off x="7245460" y="2760367"/>
            <a:ext cx="516558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sm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4E05840A-A40C-2BC8-D25D-2C911E8DD85A}"/>
              </a:ext>
            </a:extLst>
          </p:cNvPr>
          <p:cNvSpPr txBox="1"/>
          <p:nvPr/>
        </p:nvSpPr>
        <p:spPr>
          <a:xfrm>
            <a:off x="7339819" y="2445991"/>
            <a:ext cx="492443" cy="3545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D71C74F-7926-B3E7-DF7C-C50A5052EE18}"/>
              </a:ext>
            </a:extLst>
          </p:cNvPr>
          <p:cNvSpPr txBox="1"/>
          <p:nvPr/>
        </p:nvSpPr>
        <p:spPr>
          <a:xfrm>
            <a:off x="8277690" y="2627659"/>
            <a:ext cx="371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satisfies the following properties:</a:t>
            </a:r>
          </a:p>
        </p:txBody>
      </p:sp>
      <p:grpSp>
        <p:nvGrpSpPr>
          <p:cNvPr id="101" name="Group 100" descr="\documentclass{article}&#10;\input{Macros.tex}&#10;\begin{document}&#10;&#10;$(\msf{View}_\msf{Adv}, \msf{Out}_{\msf{Bob}})$&#10;\end{document}" title="IguanaTex Shape Display">
            <a:extLst>
              <a:ext uri="{FF2B5EF4-FFF2-40B4-BE49-F238E27FC236}">
                <a16:creationId xmlns:a16="http://schemas.microsoft.com/office/drawing/2014/main" id="{60A6AA3E-B40E-9A7F-E482-9891DAD1E599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325955" y="3525908"/>
            <a:ext cx="1845670" cy="246724"/>
            <a:chOff x="4520211" y="3909321"/>
            <a:chExt cx="1845670" cy="246724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01BAD91-79D0-436F-4682-6912014B705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20211" y="3909321"/>
              <a:ext cx="58906" cy="246724"/>
            </a:xfrm>
            <a:custGeom>
              <a:avLst/>
              <a:gdLst>
                <a:gd name="csX0" fmla="*/ 58983 w 58906"/>
                <a:gd name="csY0" fmla="*/ 244320 h 246724"/>
                <a:gd name="csX1" fmla="*/ 54667 w 58906"/>
                <a:gd name="csY1" fmla="*/ 238892 h 246724"/>
                <a:gd name="csX2" fmla="*/ 14803 w 58906"/>
                <a:gd name="csY2" fmla="*/ 123425 h 246724"/>
                <a:gd name="csX3" fmla="*/ 55682 w 58906"/>
                <a:gd name="csY3" fmla="*/ 6724 h 246724"/>
                <a:gd name="csX4" fmla="*/ 58983 w 58906"/>
                <a:gd name="csY4" fmla="*/ 2530 h 246724"/>
                <a:gd name="csX5" fmla="*/ 56444 w 58906"/>
                <a:gd name="csY5" fmla="*/ 63 h 246724"/>
                <a:gd name="csX6" fmla="*/ 16073 w 58906"/>
                <a:gd name="csY6" fmla="*/ 48174 h 246724"/>
                <a:gd name="csX7" fmla="*/ 77 w 58906"/>
                <a:gd name="csY7" fmla="*/ 123425 h 246724"/>
                <a:gd name="csX8" fmla="*/ 16835 w 58906"/>
                <a:gd name="csY8" fmla="*/ 200403 h 246724"/>
                <a:gd name="csX9" fmla="*/ 56444 w 58906"/>
                <a:gd name="csY9" fmla="*/ 246788 h 246724"/>
                <a:gd name="csX10" fmla="*/ 58983 w 58906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06" h="246724">
                  <a:moveTo>
                    <a:pt x="58983" y="244320"/>
                  </a:moveTo>
                  <a:cubicBezTo>
                    <a:pt x="58983" y="243580"/>
                    <a:pt x="58983" y="243087"/>
                    <a:pt x="54667" y="238892"/>
                  </a:cubicBezTo>
                  <a:cubicBezTo>
                    <a:pt x="22928" y="207805"/>
                    <a:pt x="14803" y="161174"/>
                    <a:pt x="14803" y="123425"/>
                  </a:cubicBezTo>
                  <a:cubicBezTo>
                    <a:pt x="14803" y="80495"/>
                    <a:pt x="24452" y="37565"/>
                    <a:pt x="55682" y="6724"/>
                  </a:cubicBezTo>
                  <a:cubicBezTo>
                    <a:pt x="58983" y="3764"/>
                    <a:pt x="58983" y="3270"/>
                    <a:pt x="58983" y="2530"/>
                  </a:cubicBezTo>
                  <a:cubicBezTo>
                    <a:pt x="58983" y="803"/>
                    <a:pt x="57967" y="63"/>
                    <a:pt x="56444" y="63"/>
                  </a:cubicBezTo>
                  <a:cubicBezTo>
                    <a:pt x="53905" y="63"/>
                    <a:pt x="31053" y="16840"/>
                    <a:pt x="16073" y="48174"/>
                  </a:cubicBezTo>
                  <a:cubicBezTo>
                    <a:pt x="3124" y="75314"/>
                    <a:pt x="77" y="102700"/>
                    <a:pt x="77" y="123425"/>
                  </a:cubicBezTo>
                  <a:cubicBezTo>
                    <a:pt x="77" y="142670"/>
                    <a:pt x="2870" y="172523"/>
                    <a:pt x="16835" y="200403"/>
                  </a:cubicBezTo>
                  <a:cubicBezTo>
                    <a:pt x="32069" y="230750"/>
                    <a:pt x="53905" y="246788"/>
                    <a:pt x="56444" y="246788"/>
                  </a:cubicBezTo>
                  <a:cubicBezTo>
                    <a:pt x="57967" y="246788"/>
                    <a:pt x="58983" y="246047"/>
                    <a:pt x="58983" y="244320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97D13D4-13A4-3C53-7C82-C89B42B92CC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97371" y="3923138"/>
              <a:ext cx="161991" cy="171226"/>
            </a:xfrm>
            <a:custGeom>
              <a:avLst/>
              <a:gdLst>
                <a:gd name="csX0" fmla="*/ 162073 w 161991"/>
                <a:gd name="csY0" fmla="*/ 63 h 171226"/>
                <a:gd name="csX1" fmla="*/ 142268 w 161991"/>
                <a:gd name="csY1" fmla="*/ 63 h 171226"/>
                <a:gd name="csX2" fmla="*/ 108498 w 161991"/>
                <a:gd name="csY2" fmla="*/ 84443 h 171226"/>
                <a:gd name="csX3" fmla="*/ 83108 w 161991"/>
                <a:gd name="csY3" fmla="*/ 153526 h 171226"/>
                <a:gd name="csX4" fmla="*/ 82854 w 161991"/>
                <a:gd name="csY4" fmla="*/ 153526 h 171226"/>
                <a:gd name="csX5" fmla="*/ 67620 w 161991"/>
                <a:gd name="csY5" fmla="*/ 110595 h 171226"/>
                <a:gd name="csX6" fmla="*/ 23694 w 161991"/>
                <a:gd name="csY6" fmla="*/ 63 h 171226"/>
                <a:gd name="csX7" fmla="*/ 81 w 161991"/>
                <a:gd name="csY7" fmla="*/ 63 h 171226"/>
                <a:gd name="csX8" fmla="*/ 69397 w 161991"/>
                <a:gd name="csY8" fmla="*/ 171290 h 171226"/>
                <a:gd name="csX9" fmla="*/ 92756 w 161991"/>
                <a:gd name="csY9" fmla="*/ 171290 h 171226"/>
                <a:gd name="csX10" fmla="*/ 162073 w 161991"/>
                <a:gd name="csY10" fmla="*/ 63 h 17122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61991" h="171226">
                  <a:moveTo>
                    <a:pt x="162073" y="63"/>
                  </a:moveTo>
                  <a:lnTo>
                    <a:pt x="142268" y="63"/>
                  </a:lnTo>
                  <a:lnTo>
                    <a:pt x="108498" y="84443"/>
                  </a:lnTo>
                  <a:cubicBezTo>
                    <a:pt x="104436" y="94558"/>
                    <a:pt x="85393" y="142176"/>
                    <a:pt x="83108" y="153526"/>
                  </a:cubicBezTo>
                  <a:lnTo>
                    <a:pt x="82854" y="153526"/>
                  </a:lnTo>
                  <a:cubicBezTo>
                    <a:pt x="80823" y="143657"/>
                    <a:pt x="69905" y="116517"/>
                    <a:pt x="67620" y="110595"/>
                  </a:cubicBezTo>
                  <a:lnTo>
                    <a:pt x="23694" y="63"/>
                  </a:lnTo>
                  <a:lnTo>
                    <a:pt x="81" y="63"/>
                  </a:lnTo>
                  <a:lnTo>
                    <a:pt x="69397" y="171290"/>
                  </a:lnTo>
                  <a:lnTo>
                    <a:pt x="92756" y="171290"/>
                  </a:lnTo>
                  <a:lnTo>
                    <a:pt x="162073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31D473E-3295-3E6F-17FD-220E353293F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781876" y="3926592"/>
              <a:ext cx="22597" cy="167772"/>
            </a:xfrm>
            <a:custGeom>
              <a:avLst/>
              <a:gdLst>
                <a:gd name="csX0" fmla="*/ 22685 w 22597"/>
                <a:gd name="csY0" fmla="*/ 63 h 167772"/>
                <a:gd name="csX1" fmla="*/ 87 w 22597"/>
                <a:gd name="csY1" fmla="*/ 63 h 167772"/>
                <a:gd name="csX2" fmla="*/ 87 w 22597"/>
                <a:gd name="csY2" fmla="*/ 22021 h 167772"/>
                <a:gd name="csX3" fmla="*/ 22685 w 22597"/>
                <a:gd name="csY3" fmla="*/ 22021 h 167772"/>
                <a:gd name="csX4" fmla="*/ 22685 w 22597"/>
                <a:gd name="csY4" fmla="*/ 63 h 167772"/>
                <a:gd name="csX5" fmla="*/ 20908 w 22597"/>
                <a:gd name="csY5" fmla="*/ 58290 h 167772"/>
                <a:gd name="csX6" fmla="*/ 1865 w 22597"/>
                <a:gd name="csY6" fmla="*/ 58290 h 167772"/>
                <a:gd name="csX7" fmla="*/ 1865 w 22597"/>
                <a:gd name="csY7" fmla="*/ 167836 h 167772"/>
                <a:gd name="csX8" fmla="*/ 20908 w 22597"/>
                <a:gd name="csY8" fmla="*/ 167836 h 167772"/>
                <a:gd name="csX9" fmla="*/ 20908 w 22597"/>
                <a:gd name="csY9" fmla="*/ 58290 h 1677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2597" h="167772">
                  <a:moveTo>
                    <a:pt x="22685" y="63"/>
                  </a:moveTo>
                  <a:lnTo>
                    <a:pt x="87" y="63"/>
                  </a:lnTo>
                  <a:lnTo>
                    <a:pt x="87" y="22021"/>
                  </a:lnTo>
                  <a:lnTo>
                    <a:pt x="22685" y="22021"/>
                  </a:lnTo>
                  <a:lnTo>
                    <a:pt x="22685" y="63"/>
                  </a:lnTo>
                  <a:close/>
                  <a:moveTo>
                    <a:pt x="20908" y="58290"/>
                  </a:moveTo>
                  <a:lnTo>
                    <a:pt x="1865" y="58290"/>
                  </a:lnTo>
                  <a:lnTo>
                    <a:pt x="1865" y="167836"/>
                  </a:lnTo>
                  <a:lnTo>
                    <a:pt x="20908" y="167836"/>
                  </a:lnTo>
                  <a:lnTo>
                    <a:pt x="20908" y="5829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0F51F5F-29D1-5244-1F9B-E3027060E18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32630" y="3980625"/>
              <a:ext cx="96230" cy="116454"/>
            </a:xfrm>
            <a:custGeom>
              <a:avLst/>
              <a:gdLst>
                <a:gd name="csX0" fmla="*/ 96320 w 96230"/>
                <a:gd name="csY0" fmla="*/ 59770 h 116454"/>
                <a:gd name="csX1" fmla="*/ 86164 w 96230"/>
                <a:gd name="csY1" fmla="*/ 18074 h 116454"/>
                <a:gd name="csX2" fmla="*/ 51125 w 96230"/>
                <a:gd name="csY2" fmla="*/ 63 h 116454"/>
                <a:gd name="csX3" fmla="*/ 90 w 96230"/>
                <a:gd name="csY3" fmla="*/ 58043 h 116454"/>
                <a:gd name="csX4" fmla="*/ 54933 w 96230"/>
                <a:gd name="csY4" fmla="*/ 116517 h 116454"/>
                <a:gd name="csX5" fmla="*/ 95304 w 96230"/>
                <a:gd name="csY5" fmla="*/ 103687 h 116454"/>
                <a:gd name="csX6" fmla="*/ 93781 w 96230"/>
                <a:gd name="csY6" fmla="*/ 87650 h 116454"/>
                <a:gd name="csX7" fmla="*/ 55187 w 96230"/>
                <a:gd name="csY7" fmla="*/ 101467 h 116454"/>
                <a:gd name="csX8" fmla="*/ 17863 w 96230"/>
                <a:gd name="csY8" fmla="*/ 59770 h 116454"/>
                <a:gd name="csX9" fmla="*/ 96320 w 96230"/>
                <a:gd name="csY9" fmla="*/ 59770 h 116454"/>
                <a:gd name="csX10" fmla="*/ 19133 w 96230"/>
                <a:gd name="csY10" fmla="*/ 46200 h 116454"/>
                <a:gd name="csX11" fmla="*/ 51125 w 96230"/>
                <a:gd name="csY11" fmla="*/ 15113 h 116454"/>
                <a:gd name="csX12" fmla="*/ 81847 w 96230"/>
                <a:gd name="csY12" fmla="*/ 46200 h 116454"/>
                <a:gd name="csX13" fmla="*/ 19133 w 96230"/>
                <a:gd name="csY13" fmla="*/ 46200 h 11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96230" h="116454">
                  <a:moveTo>
                    <a:pt x="96320" y="59770"/>
                  </a:moveTo>
                  <a:cubicBezTo>
                    <a:pt x="96320" y="51382"/>
                    <a:pt x="96066" y="32877"/>
                    <a:pt x="86164" y="18074"/>
                  </a:cubicBezTo>
                  <a:cubicBezTo>
                    <a:pt x="75754" y="2777"/>
                    <a:pt x="60265" y="63"/>
                    <a:pt x="51125" y="63"/>
                  </a:cubicBezTo>
                  <a:cubicBezTo>
                    <a:pt x="22941" y="63"/>
                    <a:pt x="90" y="26216"/>
                    <a:pt x="90" y="58043"/>
                  </a:cubicBezTo>
                  <a:cubicBezTo>
                    <a:pt x="90" y="90611"/>
                    <a:pt x="24465" y="116517"/>
                    <a:pt x="54933" y="116517"/>
                  </a:cubicBezTo>
                  <a:cubicBezTo>
                    <a:pt x="70929" y="116517"/>
                    <a:pt x="85402" y="110595"/>
                    <a:pt x="95304" y="103687"/>
                  </a:cubicBezTo>
                  <a:lnTo>
                    <a:pt x="93781" y="87650"/>
                  </a:lnTo>
                  <a:cubicBezTo>
                    <a:pt x="77785" y="100480"/>
                    <a:pt x="61027" y="101467"/>
                    <a:pt x="55187" y="101467"/>
                  </a:cubicBezTo>
                  <a:cubicBezTo>
                    <a:pt x="34875" y="101467"/>
                    <a:pt x="18625" y="83949"/>
                    <a:pt x="17863" y="59770"/>
                  </a:cubicBezTo>
                  <a:lnTo>
                    <a:pt x="96320" y="59770"/>
                  </a:lnTo>
                  <a:close/>
                  <a:moveTo>
                    <a:pt x="19133" y="46200"/>
                  </a:moveTo>
                  <a:cubicBezTo>
                    <a:pt x="23195" y="27449"/>
                    <a:pt x="36652" y="15113"/>
                    <a:pt x="51125" y="15113"/>
                  </a:cubicBezTo>
                  <a:cubicBezTo>
                    <a:pt x="64328" y="15113"/>
                    <a:pt x="78547" y="23502"/>
                    <a:pt x="81847" y="46200"/>
                  </a:cubicBezTo>
                  <a:lnTo>
                    <a:pt x="19133" y="4620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54D010-0B0A-B7EC-7813-526930078DC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40145" y="3984819"/>
              <a:ext cx="166054" cy="109545"/>
            </a:xfrm>
            <a:custGeom>
              <a:avLst/>
              <a:gdLst>
                <a:gd name="csX0" fmla="*/ 166149 w 166054"/>
                <a:gd name="csY0" fmla="*/ 63 h 109545"/>
                <a:gd name="csX1" fmla="*/ 147613 w 166054"/>
                <a:gd name="csY1" fmla="*/ 63 h 109545"/>
                <a:gd name="csX2" fmla="*/ 131363 w 166054"/>
                <a:gd name="csY2" fmla="*/ 52368 h 109545"/>
                <a:gd name="csX3" fmla="*/ 119684 w 166054"/>
                <a:gd name="csY3" fmla="*/ 96285 h 109545"/>
                <a:gd name="csX4" fmla="*/ 119430 w 166054"/>
                <a:gd name="csY4" fmla="*/ 96285 h 109545"/>
                <a:gd name="csX5" fmla="*/ 107750 w 166054"/>
                <a:gd name="csY5" fmla="*/ 52615 h 109545"/>
                <a:gd name="csX6" fmla="*/ 91246 w 166054"/>
                <a:gd name="csY6" fmla="*/ 63 h 109545"/>
                <a:gd name="csX7" fmla="*/ 73473 w 166054"/>
                <a:gd name="csY7" fmla="*/ 63 h 109545"/>
                <a:gd name="csX8" fmla="*/ 59000 w 166054"/>
                <a:gd name="csY8" fmla="*/ 46447 h 109545"/>
                <a:gd name="csX9" fmla="*/ 46559 w 166054"/>
                <a:gd name="csY9" fmla="*/ 96039 h 109545"/>
                <a:gd name="csX10" fmla="*/ 46305 w 166054"/>
                <a:gd name="csY10" fmla="*/ 96039 h 109545"/>
                <a:gd name="csX11" fmla="*/ 32594 w 166054"/>
                <a:gd name="csY11" fmla="*/ 42746 h 109545"/>
                <a:gd name="csX12" fmla="*/ 19391 w 166054"/>
                <a:gd name="csY12" fmla="*/ 63 h 109545"/>
                <a:gd name="csX13" fmla="*/ 94 w 166054"/>
                <a:gd name="csY13" fmla="*/ 63 h 109545"/>
                <a:gd name="csX14" fmla="*/ 34879 w 166054"/>
                <a:gd name="csY14" fmla="*/ 109609 h 109545"/>
                <a:gd name="csX15" fmla="*/ 54938 w 166054"/>
                <a:gd name="csY15" fmla="*/ 109609 h 109545"/>
                <a:gd name="csX16" fmla="*/ 70680 w 166054"/>
                <a:gd name="csY16" fmla="*/ 58783 h 109545"/>
                <a:gd name="csX17" fmla="*/ 82106 w 166054"/>
                <a:gd name="csY17" fmla="*/ 13879 h 109545"/>
                <a:gd name="csX18" fmla="*/ 82360 w 166054"/>
                <a:gd name="csY18" fmla="*/ 13879 h 109545"/>
                <a:gd name="csX19" fmla="*/ 90485 w 166054"/>
                <a:gd name="csY19" fmla="*/ 48421 h 109545"/>
                <a:gd name="csX20" fmla="*/ 109020 w 166054"/>
                <a:gd name="csY20" fmla="*/ 109609 h 109545"/>
                <a:gd name="csX21" fmla="*/ 131363 w 166054"/>
                <a:gd name="csY21" fmla="*/ 109609 h 109545"/>
                <a:gd name="csX22" fmla="*/ 166149 w 166054"/>
                <a:gd name="csY22" fmla="*/ 63 h 1095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166054" h="109545">
                  <a:moveTo>
                    <a:pt x="166149" y="63"/>
                  </a:moveTo>
                  <a:lnTo>
                    <a:pt x="147613" y="63"/>
                  </a:lnTo>
                  <a:lnTo>
                    <a:pt x="131363" y="52368"/>
                  </a:lnTo>
                  <a:cubicBezTo>
                    <a:pt x="128570" y="61251"/>
                    <a:pt x="120953" y="85676"/>
                    <a:pt x="119684" y="96285"/>
                  </a:cubicBezTo>
                  <a:lnTo>
                    <a:pt x="119430" y="96285"/>
                  </a:lnTo>
                  <a:cubicBezTo>
                    <a:pt x="118414" y="88637"/>
                    <a:pt x="112067" y="66678"/>
                    <a:pt x="107750" y="52615"/>
                  </a:cubicBezTo>
                  <a:lnTo>
                    <a:pt x="91246" y="63"/>
                  </a:lnTo>
                  <a:lnTo>
                    <a:pt x="73473" y="63"/>
                  </a:lnTo>
                  <a:lnTo>
                    <a:pt x="59000" y="46447"/>
                  </a:lnTo>
                  <a:cubicBezTo>
                    <a:pt x="56207" y="55082"/>
                    <a:pt x="47574" y="83456"/>
                    <a:pt x="46559" y="96039"/>
                  </a:cubicBezTo>
                  <a:lnTo>
                    <a:pt x="46305" y="96039"/>
                  </a:lnTo>
                  <a:cubicBezTo>
                    <a:pt x="45035" y="84196"/>
                    <a:pt x="36656" y="56316"/>
                    <a:pt x="32594" y="42746"/>
                  </a:cubicBezTo>
                  <a:lnTo>
                    <a:pt x="19391" y="63"/>
                  </a:lnTo>
                  <a:lnTo>
                    <a:pt x="94" y="63"/>
                  </a:lnTo>
                  <a:lnTo>
                    <a:pt x="34879" y="109609"/>
                  </a:lnTo>
                  <a:lnTo>
                    <a:pt x="54938" y="109609"/>
                  </a:lnTo>
                  <a:cubicBezTo>
                    <a:pt x="56207" y="105661"/>
                    <a:pt x="65094" y="78028"/>
                    <a:pt x="70680" y="58783"/>
                  </a:cubicBezTo>
                  <a:cubicBezTo>
                    <a:pt x="74235" y="47434"/>
                    <a:pt x="81344" y="23008"/>
                    <a:pt x="82106" y="13879"/>
                  </a:cubicBezTo>
                  <a:lnTo>
                    <a:pt x="82360" y="13879"/>
                  </a:lnTo>
                  <a:cubicBezTo>
                    <a:pt x="82867" y="20788"/>
                    <a:pt x="87184" y="37812"/>
                    <a:pt x="90485" y="48421"/>
                  </a:cubicBezTo>
                  <a:lnTo>
                    <a:pt x="109020" y="109609"/>
                  </a:lnTo>
                  <a:lnTo>
                    <a:pt x="131363" y="109609"/>
                  </a:lnTo>
                  <a:lnTo>
                    <a:pt x="166149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34D7DAA-F2D3-7FB2-13C3-A12059D7D67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118950" y="4011514"/>
              <a:ext cx="114994" cy="119858"/>
            </a:xfrm>
            <a:custGeom>
              <a:avLst/>
              <a:gdLst>
                <a:gd name="csX0" fmla="*/ 66218 w 114994"/>
                <a:gd name="csY0" fmla="*/ 64 h 119858"/>
                <a:gd name="csX1" fmla="*/ 48978 w 114994"/>
                <a:gd name="csY1" fmla="*/ 64 h 119858"/>
                <a:gd name="csX2" fmla="*/ 101 w 114994"/>
                <a:gd name="csY2" fmla="*/ 119923 h 119858"/>
                <a:gd name="csX3" fmla="*/ 14675 w 114994"/>
                <a:gd name="csY3" fmla="*/ 119923 h 119858"/>
                <a:gd name="csX4" fmla="*/ 28538 w 114994"/>
                <a:gd name="csY4" fmla="*/ 85727 h 119858"/>
                <a:gd name="csX5" fmla="*/ 82570 w 114994"/>
                <a:gd name="csY5" fmla="*/ 85727 h 119858"/>
                <a:gd name="csX6" fmla="*/ 96433 w 114994"/>
                <a:gd name="csY6" fmla="*/ 119923 h 119858"/>
                <a:gd name="csX7" fmla="*/ 115095 w 114994"/>
                <a:gd name="csY7" fmla="*/ 119923 h 119858"/>
                <a:gd name="csX8" fmla="*/ 66218 w 114994"/>
                <a:gd name="csY8" fmla="*/ 64 h 119858"/>
                <a:gd name="csX9" fmla="*/ 55732 w 114994"/>
                <a:gd name="csY9" fmla="*/ 13190 h 119858"/>
                <a:gd name="csX10" fmla="*/ 78126 w 114994"/>
                <a:gd name="csY10" fmla="*/ 75537 h 119858"/>
                <a:gd name="csX11" fmla="*/ 32982 w 114994"/>
                <a:gd name="csY11" fmla="*/ 75537 h 119858"/>
                <a:gd name="csX12" fmla="*/ 55732 w 114994"/>
                <a:gd name="csY12" fmla="*/ 13190 h 1198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4994" h="119858">
                  <a:moveTo>
                    <a:pt x="66218" y="64"/>
                  </a:moveTo>
                  <a:lnTo>
                    <a:pt x="48978" y="64"/>
                  </a:lnTo>
                  <a:lnTo>
                    <a:pt x="101" y="119923"/>
                  </a:lnTo>
                  <a:lnTo>
                    <a:pt x="14675" y="119923"/>
                  </a:lnTo>
                  <a:lnTo>
                    <a:pt x="28538" y="85727"/>
                  </a:lnTo>
                  <a:lnTo>
                    <a:pt x="82570" y="85727"/>
                  </a:lnTo>
                  <a:lnTo>
                    <a:pt x="96433" y="119923"/>
                  </a:lnTo>
                  <a:lnTo>
                    <a:pt x="115095" y="119923"/>
                  </a:lnTo>
                  <a:lnTo>
                    <a:pt x="66218" y="64"/>
                  </a:lnTo>
                  <a:close/>
                  <a:moveTo>
                    <a:pt x="55732" y="13190"/>
                  </a:moveTo>
                  <a:lnTo>
                    <a:pt x="78126" y="75537"/>
                  </a:lnTo>
                  <a:lnTo>
                    <a:pt x="32982" y="75537"/>
                  </a:lnTo>
                  <a:lnTo>
                    <a:pt x="55732" y="1319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0825921-2273-131F-9814-BF85C76DB05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245914" y="4011514"/>
              <a:ext cx="75892" cy="121585"/>
            </a:xfrm>
            <a:custGeom>
              <a:avLst/>
              <a:gdLst>
                <a:gd name="csX0" fmla="*/ 75998 w 75892"/>
                <a:gd name="csY0" fmla="*/ 64 h 121585"/>
                <a:gd name="csX1" fmla="*/ 61069 w 75892"/>
                <a:gd name="csY1" fmla="*/ 64 h 121585"/>
                <a:gd name="csX2" fmla="*/ 61069 w 75892"/>
                <a:gd name="csY2" fmla="*/ 50668 h 121585"/>
                <a:gd name="csX3" fmla="*/ 32987 w 75892"/>
                <a:gd name="csY3" fmla="*/ 41514 h 121585"/>
                <a:gd name="csX4" fmla="*/ 106 w 75892"/>
                <a:gd name="csY4" fmla="*/ 81582 h 121585"/>
                <a:gd name="csX5" fmla="*/ 32454 w 75892"/>
                <a:gd name="csY5" fmla="*/ 121650 h 121585"/>
                <a:gd name="csX6" fmla="*/ 60536 w 75892"/>
                <a:gd name="csY6" fmla="*/ 110942 h 121585"/>
                <a:gd name="csX7" fmla="*/ 60536 w 75892"/>
                <a:gd name="csY7" fmla="*/ 119923 h 121585"/>
                <a:gd name="csX8" fmla="*/ 75998 w 75892"/>
                <a:gd name="csY8" fmla="*/ 119923 h 121585"/>
                <a:gd name="csX9" fmla="*/ 75998 w 75892"/>
                <a:gd name="csY9" fmla="*/ 64 h 121585"/>
                <a:gd name="csX10" fmla="*/ 60536 w 75892"/>
                <a:gd name="csY10" fmla="*/ 98507 h 121585"/>
                <a:gd name="csX11" fmla="*/ 40807 w 75892"/>
                <a:gd name="csY11" fmla="*/ 110252 h 121585"/>
                <a:gd name="csX12" fmla="*/ 15569 w 75892"/>
                <a:gd name="csY12" fmla="*/ 81755 h 121585"/>
                <a:gd name="csX13" fmla="*/ 42762 w 75892"/>
                <a:gd name="csY13" fmla="*/ 52913 h 121585"/>
                <a:gd name="csX14" fmla="*/ 60536 w 75892"/>
                <a:gd name="csY14" fmla="*/ 61721 h 121585"/>
                <a:gd name="csX15" fmla="*/ 60536 w 75892"/>
                <a:gd name="csY15" fmla="*/ 98507 h 121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</a:cxnLst>
              <a:rect l="l" t="t" r="r" b="b"/>
              <a:pathLst>
                <a:path w="75892" h="121585">
                  <a:moveTo>
                    <a:pt x="75998" y="64"/>
                  </a:moveTo>
                  <a:lnTo>
                    <a:pt x="61069" y="64"/>
                  </a:lnTo>
                  <a:lnTo>
                    <a:pt x="61069" y="50668"/>
                  </a:lnTo>
                  <a:cubicBezTo>
                    <a:pt x="49694" y="42550"/>
                    <a:pt x="38141" y="41514"/>
                    <a:pt x="32987" y="41514"/>
                  </a:cubicBezTo>
                  <a:cubicBezTo>
                    <a:pt x="14325" y="41514"/>
                    <a:pt x="106" y="59648"/>
                    <a:pt x="106" y="81582"/>
                  </a:cubicBezTo>
                  <a:cubicBezTo>
                    <a:pt x="106" y="103516"/>
                    <a:pt x="14147" y="121650"/>
                    <a:pt x="32454" y="121650"/>
                  </a:cubicBezTo>
                  <a:cubicBezTo>
                    <a:pt x="43473" y="121650"/>
                    <a:pt x="53782" y="116814"/>
                    <a:pt x="60536" y="110942"/>
                  </a:cubicBezTo>
                  <a:lnTo>
                    <a:pt x="60536" y="119923"/>
                  </a:lnTo>
                  <a:lnTo>
                    <a:pt x="75998" y="119923"/>
                  </a:lnTo>
                  <a:lnTo>
                    <a:pt x="75998" y="64"/>
                  </a:lnTo>
                  <a:close/>
                  <a:moveTo>
                    <a:pt x="60536" y="98507"/>
                  </a:moveTo>
                  <a:cubicBezTo>
                    <a:pt x="56092" y="105588"/>
                    <a:pt x="49338" y="110252"/>
                    <a:pt x="40807" y="110252"/>
                  </a:cubicBezTo>
                  <a:cubicBezTo>
                    <a:pt x="28366" y="110252"/>
                    <a:pt x="15569" y="101789"/>
                    <a:pt x="15569" y="81755"/>
                  </a:cubicBezTo>
                  <a:cubicBezTo>
                    <a:pt x="15569" y="60166"/>
                    <a:pt x="30676" y="52913"/>
                    <a:pt x="42762" y="52913"/>
                  </a:cubicBezTo>
                  <a:cubicBezTo>
                    <a:pt x="49871" y="52913"/>
                    <a:pt x="55914" y="55849"/>
                    <a:pt x="60536" y="61721"/>
                  </a:cubicBezTo>
                  <a:lnTo>
                    <a:pt x="60536" y="9850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30B33B-03D5-C823-7AE5-28E1C99C0B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339690" y="4054691"/>
              <a:ext cx="81579" cy="76682"/>
            </a:xfrm>
            <a:custGeom>
              <a:avLst/>
              <a:gdLst>
                <a:gd name="csX0" fmla="*/ 81690 w 81579"/>
                <a:gd name="csY0" fmla="*/ 64 h 76682"/>
                <a:gd name="csX1" fmla="*/ 67471 w 81579"/>
                <a:gd name="csY1" fmla="*/ 64 h 76682"/>
                <a:gd name="csX2" fmla="*/ 41344 w 81579"/>
                <a:gd name="csY2" fmla="*/ 66557 h 76682"/>
                <a:gd name="csX3" fmla="*/ 41166 w 81579"/>
                <a:gd name="csY3" fmla="*/ 66557 h 76682"/>
                <a:gd name="csX4" fmla="*/ 29258 w 81579"/>
                <a:gd name="csY4" fmla="*/ 34433 h 76682"/>
                <a:gd name="csX5" fmla="*/ 15039 w 81579"/>
                <a:gd name="csY5" fmla="*/ 64 h 76682"/>
                <a:gd name="csX6" fmla="*/ 110 w 81579"/>
                <a:gd name="csY6" fmla="*/ 64 h 76682"/>
                <a:gd name="csX7" fmla="*/ 32635 w 81579"/>
                <a:gd name="csY7" fmla="*/ 76746 h 76682"/>
                <a:gd name="csX8" fmla="*/ 49164 w 81579"/>
                <a:gd name="csY8" fmla="*/ 76746 h 76682"/>
                <a:gd name="csX9" fmla="*/ 81690 w 81579"/>
                <a:gd name="csY9" fmla="*/ 64 h 766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81579" h="76682">
                  <a:moveTo>
                    <a:pt x="81690" y="64"/>
                  </a:moveTo>
                  <a:lnTo>
                    <a:pt x="67471" y="64"/>
                  </a:lnTo>
                  <a:cubicBezTo>
                    <a:pt x="43121" y="57921"/>
                    <a:pt x="42055" y="62584"/>
                    <a:pt x="41344" y="66557"/>
                  </a:cubicBezTo>
                  <a:lnTo>
                    <a:pt x="41166" y="66557"/>
                  </a:lnTo>
                  <a:cubicBezTo>
                    <a:pt x="39744" y="59821"/>
                    <a:pt x="34768" y="47732"/>
                    <a:pt x="29258" y="34433"/>
                  </a:cubicBezTo>
                  <a:lnTo>
                    <a:pt x="15039" y="64"/>
                  </a:lnTo>
                  <a:lnTo>
                    <a:pt x="110" y="64"/>
                  </a:lnTo>
                  <a:lnTo>
                    <a:pt x="32635" y="76746"/>
                  </a:lnTo>
                  <a:lnTo>
                    <a:pt x="49164" y="76746"/>
                  </a:lnTo>
                  <a:lnTo>
                    <a:pt x="81690" y="64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82DB53-B910-572F-78B4-B8A68CFF533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61194" y="4068212"/>
              <a:ext cx="29707" cy="73770"/>
            </a:xfrm>
            <a:custGeom>
              <a:avLst/>
              <a:gdLst>
                <a:gd name="csX0" fmla="*/ 29821 w 29707"/>
                <a:gd name="csY0" fmla="*/ 25969 h 73770"/>
                <a:gd name="csX1" fmla="*/ 13571 w 29707"/>
                <a:gd name="csY1" fmla="*/ 63 h 73770"/>
                <a:gd name="csX2" fmla="*/ 114 w 29707"/>
                <a:gd name="csY2" fmla="*/ 13139 h 73770"/>
                <a:gd name="csX3" fmla="*/ 13571 w 29707"/>
                <a:gd name="csY3" fmla="*/ 26216 h 73770"/>
                <a:gd name="csX4" fmla="*/ 22457 w 29707"/>
                <a:gd name="csY4" fmla="*/ 23008 h 73770"/>
                <a:gd name="csX5" fmla="*/ 23727 w 29707"/>
                <a:gd name="csY5" fmla="*/ 22268 h 73770"/>
                <a:gd name="csX6" fmla="*/ 24235 w 29707"/>
                <a:gd name="csY6" fmla="*/ 25969 h 73770"/>
                <a:gd name="csX7" fmla="*/ 6969 w 29707"/>
                <a:gd name="csY7" fmla="*/ 67172 h 73770"/>
                <a:gd name="csX8" fmla="*/ 4176 w 29707"/>
                <a:gd name="csY8" fmla="*/ 71119 h 73770"/>
                <a:gd name="csX9" fmla="*/ 6715 w 29707"/>
                <a:gd name="csY9" fmla="*/ 73833 h 73770"/>
                <a:gd name="csX10" fmla="*/ 29821 w 29707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707" h="73770">
                  <a:moveTo>
                    <a:pt x="29821" y="25969"/>
                  </a:moveTo>
                  <a:cubicBezTo>
                    <a:pt x="29821" y="9685"/>
                    <a:pt x="23473" y="63"/>
                    <a:pt x="13571" y="63"/>
                  </a:cubicBezTo>
                  <a:cubicBezTo>
                    <a:pt x="5192" y="63"/>
                    <a:pt x="114" y="6231"/>
                    <a:pt x="114" y="13139"/>
                  </a:cubicBezTo>
                  <a:cubicBezTo>
                    <a:pt x="114" y="19801"/>
                    <a:pt x="5192" y="26216"/>
                    <a:pt x="13571" y="26216"/>
                  </a:cubicBezTo>
                  <a:cubicBezTo>
                    <a:pt x="16618" y="26216"/>
                    <a:pt x="19918" y="25229"/>
                    <a:pt x="22457" y="23008"/>
                  </a:cubicBezTo>
                  <a:cubicBezTo>
                    <a:pt x="23219" y="22515"/>
                    <a:pt x="23473" y="22268"/>
                    <a:pt x="23727" y="22268"/>
                  </a:cubicBezTo>
                  <a:cubicBezTo>
                    <a:pt x="23981" y="22268"/>
                    <a:pt x="24235" y="22515"/>
                    <a:pt x="24235" y="25969"/>
                  </a:cubicBezTo>
                  <a:cubicBezTo>
                    <a:pt x="24235" y="44227"/>
                    <a:pt x="15348" y="59030"/>
                    <a:pt x="6969" y="67172"/>
                  </a:cubicBezTo>
                  <a:cubicBezTo>
                    <a:pt x="4176" y="69886"/>
                    <a:pt x="4176" y="70379"/>
                    <a:pt x="4176" y="71119"/>
                  </a:cubicBezTo>
                  <a:cubicBezTo>
                    <a:pt x="4176" y="72847"/>
                    <a:pt x="5446" y="73833"/>
                    <a:pt x="6715" y="73833"/>
                  </a:cubicBezTo>
                  <a:cubicBezTo>
                    <a:pt x="9508" y="73833"/>
                    <a:pt x="29821" y="54836"/>
                    <a:pt x="29821" y="2596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693E856-CA05-9000-ED80-8D0D288D990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66423" y="3917710"/>
              <a:ext cx="158183" cy="182082"/>
            </a:xfrm>
            <a:custGeom>
              <a:avLst/>
              <a:gdLst>
                <a:gd name="csX0" fmla="*/ 158302 w 158183"/>
                <a:gd name="csY0" fmla="*/ 91598 h 182082"/>
                <a:gd name="csX1" fmla="*/ 79337 w 158183"/>
                <a:gd name="csY1" fmla="*/ 63 h 182082"/>
                <a:gd name="csX2" fmla="*/ 118 w 158183"/>
                <a:gd name="csY2" fmla="*/ 91598 h 182082"/>
                <a:gd name="csX3" fmla="*/ 79083 w 158183"/>
                <a:gd name="csY3" fmla="*/ 182146 h 182082"/>
                <a:gd name="csX4" fmla="*/ 158302 w 158183"/>
                <a:gd name="csY4" fmla="*/ 91598 h 182082"/>
                <a:gd name="csX5" fmla="*/ 79337 w 158183"/>
                <a:gd name="csY5" fmla="*/ 166109 h 182082"/>
                <a:gd name="csX6" fmla="*/ 22716 w 158183"/>
                <a:gd name="csY6" fmla="*/ 87897 h 182082"/>
                <a:gd name="csX7" fmla="*/ 79083 w 158183"/>
                <a:gd name="csY7" fmla="*/ 15853 h 182082"/>
                <a:gd name="csX8" fmla="*/ 135704 w 158183"/>
                <a:gd name="csY8" fmla="*/ 87897 h 182082"/>
                <a:gd name="csX9" fmla="*/ 79337 w 158183"/>
                <a:gd name="csY9" fmla="*/ 166109 h 1820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58183" h="182082">
                  <a:moveTo>
                    <a:pt x="158302" y="91598"/>
                  </a:moveTo>
                  <a:cubicBezTo>
                    <a:pt x="158302" y="39785"/>
                    <a:pt x="121485" y="63"/>
                    <a:pt x="79337" y="63"/>
                  </a:cubicBezTo>
                  <a:cubicBezTo>
                    <a:pt x="36173" y="63"/>
                    <a:pt x="118" y="40279"/>
                    <a:pt x="118" y="91598"/>
                  </a:cubicBezTo>
                  <a:cubicBezTo>
                    <a:pt x="118" y="143903"/>
                    <a:pt x="37696" y="182146"/>
                    <a:pt x="79083" y="182146"/>
                  </a:cubicBezTo>
                  <a:cubicBezTo>
                    <a:pt x="121485" y="182146"/>
                    <a:pt x="158302" y="143410"/>
                    <a:pt x="158302" y="91598"/>
                  </a:cubicBezTo>
                  <a:close/>
                  <a:moveTo>
                    <a:pt x="79337" y="166109"/>
                  </a:moveTo>
                  <a:cubicBezTo>
                    <a:pt x="49376" y="166109"/>
                    <a:pt x="22716" y="135268"/>
                    <a:pt x="22716" y="87897"/>
                  </a:cubicBezTo>
                  <a:cubicBezTo>
                    <a:pt x="22716" y="42746"/>
                    <a:pt x="50645" y="15853"/>
                    <a:pt x="79083" y="15853"/>
                  </a:cubicBezTo>
                  <a:cubicBezTo>
                    <a:pt x="108536" y="15853"/>
                    <a:pt x="135704" y="43733"/>
                    <a:pt x="135704" y="87897"/>
                  </a:cubicBezTo>
                  <a:cubicBezTo>
                    <a:pt x="135704" y="136008"/>
                    <a:pt x="108282" y="166109"/>
                    <a:pt x="79337" y="16610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3A0C062-34C9-C095-C6C1-1BFC2900B60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59674" y="3984819"/>
              <a:ext cx="89882" cy="112259"/>
            </a:xfrm>
            <a:custGeom>
              <a:avLst/>
              <a:gdLst>
                <a:gd name="csX0" fmla="*/ 90008 w 89882"/>
                <a:gd name="csY0" fmla="*/ 63 h 112259"/>
                <a:gd name="csX1" fmla="*/ 70204 w 89882"/>
                <a:gd name="csY1" fmla="*/ 63 h 112259"/>
                <a:gd name="csX2" fmla="*/ 70204 w 89882"/>
                <a:gd name="csY2" fmla="*/ 71613 h 112259"/>
                <a:gd name="csX3" fmla="*/ 39735 w 89882"/>
                <a:gd name="csY3" fmla="*/ 98753 h 112259"/>
                <a:gd name="csX4" fmla="*/ 19930 w 89882"/>
                <a:gd name="csY4" fmla="*/ 81729 h 112259"/>
                <a:gd name="csX5" fmla="*/ 19930 w 89882"/>
                <a:gd name="csY5" fmla="*/ 63 h 112259"/>
                <a:gd name="csX6" fmla="*/ 126 w 89882"/>
                <a:gd name="csY6" fmla="*/ 63 h 112259"/>
                <a:gd name="csX7" fmla="*/ 126 w 89882"/>
                <a:gd name="csY7" fmla="*/ 82716 h 112259"/>
                <a:gd name="csX8" fmla="*/ 27040 w 89882"/>
                <a:gd name="csY8" fmla="*/ 112323 h 112259"/>
                <a:gd name="csX9" fmla="*/ 70965 w 89882"/>
                <a:gd name="csY9" fmla="*/ 97766 h 112259"/>
                <a:gd name="csX10" fmla="*/ 70965 w 89882"/>
                <a:gd name="csY10" fmla="*/ 109609 h 112259"/>
                <a:gd name="csX11" fmla="*/ 90008 w 89882"/>
                <a:gd name="csY11" fmla="*/ 109609 h 112259"/>
                <a:gd name="csX12" fmla="*/ 90008 w 89882"/>
                <a:gd name="csY12" fmla="*/ 63 h 112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89882" h="112259">
                  <a:moveTo>
                    <a:pt x="90008" y="63"/>
                  </a:moveTo>
                  <a:lnTo>
                    <a:pt x="70204" y="63"/>
                  </a:lnTo>
                  <a:lnTo>
                    <a:pt x="70204" y="71613"/>
                  </a:lnTo>
                  <a:cubicBezTo>
                    <a:pt x="70204" y="90117"/>
                    <a:pt x="55985" y="98753"/>
                    <a:pt x="39735" y="98753"/>
                  </a:cubicBezTo>
                  <a:cubicBezTo>
                    <a:pt x="21708" y="98753"/>
                    <a:pt x="19930" y="92338"/>
                    <a:pt x="19930" y="81729"/>
                  </a:cubicBezTo>
                  <a:lnTo>
                    <a:pt x="19930" y="63"/>
                  </a:lnTo>
                  <a:lnTo>
                    <a:pt x="126" y="63"/>
                  </a:lnTo>
                  <a:lnTo>
                    <a:pt x="126" y="82716"/>
                  </a:lnTo>
                  <a:cubicBezTo>
                    <a:pt x="126" y="100480"/>
                    <a:pt x="5965" y="112323"/>
                    <a:pt x="27040" y="112323"/>
                  </a:cubicBezTo>
                  <a:cubicBezTo>
                    <a:pt x="40497" y="112323"/>
                    <a:pt x="58524" y="108375"/>
                    <a:pt x="70965" y="97766"/>
                  </a:cubicBezTo>
                  <a:lnTo>
                    <a:pt x="70965" y="109609"/>
                  </a:lnTo>
                  <a:lnTo>
                    <a:pt x="90008" y="109609"/>
                  </a:lnTo>
                  <a:lnTo>
                    <a:pt x="90008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1B41DD7-3790-77B1-FEA2-CB6F883584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75117" y="3953485"/>
              <a:ext cx="79472" cy="143593"/>
            </a:xfrm>
            <a:custGeom>
              <a:avLst/>
              <a:gdLst>
                <a:gd name="csX0" fmla="*/ 39740 w 79472"/>
                <a:gd name="csY0" fmla="*/ 45707 h 143593"/>
                <a:gd name="csX1" fmla="*/ 75541 w 79472"/>
                <a:gd name="csY1" fmla="*/ 45707 h 143593"/>
                <a:gd name="csX2" fmla="*/ 75541 w 79472"/>
                <a:gd name="csY2" fmla="*/ 31397 h 143593"/>
                <a:gd name="csX3" fmla="*/ 39740 w 79472"/>
                <a:gd name="csY3" fmla="*/ 31397 h 143593"/>
                <a:gd name="csX4" fmla="*/ 39740 w 79472"/>
                <a:gd name="csY4" fmla="*/ 63 h 143593"/>
                <a:gd name="csX5" fmla="*/ 22221 w 79472"/>
                <a:gd name="csY5" fmla="*/ 63 h 143593"/>
                <a:gd name="csX6" fmla="*/ 22221 w 79472"/>
                <a:gd name="csY6" fmla="*/ 31397 h 143593"/>
                <a:gd name="csX7" fmla="*/ 131 w 79472"/>
                <a:gd name="csY7" fmla="*/ 31397 h 143593"/>
                <a:gd name="csX8" fmla="*/ 131 w 79472"/>
                <a:gd name="csY8" fmla="*/ 45707 h 143593"/>
                <a:gd name="csX9" fmla="*/ 21459 w 79472"/>
                <a:gd name="csY9" fmla="*/ 45707 h 143593"/>
                <a:gd name="csX10" fmla="*/ 21459 w 79472"/>
                <a:gd name="csY10" fmla="*/ 111582 h 143593"/>
                <a:gd name="csX11" fmla="*/ 42533 w 79472"/>
                <a:gd name="csY11" fmla="*/ 143657 h 143593"/>
                <a:gd name="csX12" fmla="*/ 79603 w 79472"/>
                <a:gd name="csY12" fmla="*/ 134281 h 143593"/>
                <a:gd name="csX13" fmla="*/ 75541 w 79472"/>
                <a:gd name="csY13" fmla="*/ 119724 h 143593"/>
                <a:gd name="csX14" fmla="*/ 52689 w 79472"/>
                <a:gd name="csY14" fmla="*/ 127866 h 143593"/>
                <a:gd name="csX15" fmla="*/ 39740 w 79472"/>
                <a:gd name="csY15" fmla="*/ 107388 h 143593"/>
                <a:gd name="csX16" fmla="*/ 39740 w 79472"/>
                <a:gd name="csY16" fmla="*/ 45707 h 1435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79472" h="143593">
                  <a:moveTo>
                    <a:pt x="39740" y="45707"/>
                  </a:moveTo>
                  <a:lnTo>
                    <a:pt x="75541" y="45707"/>
                  </a:lnTo>
                  <a:lnTo>
                    <a:pt x="75541" y="31397"/>
                  </a:lnTo>
                  <a:lnTo>
                    <a:pt x="39740" y="31397"/>
                  </a:lnTo>
                  <a:lnTo>
                    <a:pt x="39740" y="63"/>
                  </a:lnTo>
                  <a:lnTo>
                    <a:pt x="22221" y="63"/>
                  </a:lnTo>
                  <a:lnTo>
                    <a:pt x="22221" y="31397"/>
                  </a:lnTo>
                  <a:lnTo>
                    <a:pt x="131" y="31397"/>
                  </a:lnTo>
                  <a:lnTo>
                    <a:pt x="131" y="45707"/>
                  </a:lnTo>
                  <a:lnTo>
                    <a:pt x="21459" y="45707"/>
                  </a:lnTo>
                  <a:lnTo>
                    <a:pt x="21459" y="111582"/>
                  </a:lnTo>
                  <a:cubicBezTo>
                    <a:pt x="21459" y="126386"/>
                    <a:pt x="25013" y="143657"/>
                    <a:pt x="42533" y="143657"/>
                  </a:cubicBezTo>
                  <a:cubicBezTo>
                    <a:pt x="60306" y="143657"/>
                    <a:pt x="73256" y="137488"/>
                    <a:pt x="79603" y="134281"/>
                  </a:cubicBezTo>
                  <a:lnTo>
                    <a:pt x="75541" y="119724"/>
                  </a:lnTo>
                  <a:cubicBezTo>
                    <a:pt x="68939" y="124905"/>
                    <a:pt x="60814" y="127866"/>
                    <a:pt x="52689" y="127866"/>
                  </a:cubicBezTo>
                  <a:cubicBezTo>
                    <a:pt x="43295" y="127866"/>
                    <a:pt x="39740" y="120464"/>
                    <a:pt x="39740" y="107388"/>
                  </a:cubicBezTo>
                  <a:lnTo>
                    <a:pt x="39740" y="4570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CC5F6A3-9608-7A14-576B-9C7083AAEBA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979754" y="4011514"/>
              <a:ext cx="97398" cy="119858"/>
            </a:xfrm>
            <a:custGeom>
              <a:avLst/>
              <a:gdLst>
                <a:gd name="csX0" fmla="*/ 134 w 97398"/>
                <a:gd name="csY0" fmla="*/ 64 h 119858"/>
                <a:gd name="csX1" fmla="*/ 134 w 97398"/>
                <a:gd name="csY1" fmla="*/ 119923 h 119858"/>
                <a:gd name="csX2" fmla="*/ 50789 w 97398"/>
                <a:gd name="csY2" fmla="*/ 119923 h 119858"/>
                <a:gd name="csX3" fmla="*/ 97533 w 97398"/>
                <a:gd name="csY3" fmla="*/ 87454 h 119858"/>
                <a:gd name="csX4" fmla="*/ 61275 w 97398"/>
                <a:gd name="csY4" fmla="*/ 57230 h 119858"/>
                <a:gd name="csX5" fmla="*/ 92201 w 97398"/>
                <a:gd name="csY5" fmla="*/ 30115 h 119858"/>
                <a:gd name="csX6" fmla="*/ 45634 w 97398"/>
                <a:gd name="csY6" fmla="*/ 64 h 119858"/>
                <a:gd name="csX7" fmla="*/ 134 w 97398"/>
                <a:gd name="csY7" fmla="*/ 64 h 119858"/>
                <a:gd name="csX8" fmla="*/ 16841 w 97398"/>
                <a:gd name="csY8" fmla="*/ 51876 h 119858"/>
                <a:gd name="csX9" fmla="*/ 16841 w 97398"/>
                <a:gd name="csY9" fmla="*/ 10254 h 119858"/>
                <a:gd name="csX10" fmla="*/ 40302 w 97398"/>
                <a:gd name="csY10" fmla="*/ 10254 h 119858"/>
                <a:gd name="csX11" fmla="*/ 76738 w 97398"/>
                <a:gd name="csY11" fmla="*/ 30288 h 119858"/>
                <a:gd name="csX12" fmla="*/ 40480 w 97398"/>
                <a:gd name="csY12" fmla="*/ 51876 h 119858"/>
                <a:gd name="csX13" fmla="*/ 16841 w 97398"/>
                <a:gd name="csY13" fmla="*/ 51876 h 119858"/>
                <a:gd name="csX14" fmla="*/ 16841 w 97398"/>
                <a:gd name="csY14" fmla="*/ 109733 h 119858"/>
                <a:gd name="csX15" fmla="*/ 16841 w 97398"/>
                <a:gd name="csY15" fmla="*/ 63275 h 119858"/>
                <a:gd name="csX16" fmla="*/ 42257 w 97398"/>
                <a:gd name="csY16" fmla="*/ 63275 h 119858"/>
                <a:gd name="csX17" fmla="*/ 81359 w 97398"/>
                <a:gd name="csY17" fmla="*/ 87281 h 119858"/>
                <a:gd name="csX18" fmla="*/ 45279 w 97398"/>
                <a:gd name="csY18" fmla="*/ 109733 h 119858"/>
                <a:gd name="csX19" fmla="*/ 16841 w 97398"/>
                <a:gd name="csY19" fmla="*/ 109733 h 1198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97398" h="119858">
                  <a:moveTo>
                    <a:pt x="134" y="64"/>
                  </a:moveTo>
                  <a:lnTo>
                    <a:pt x="134" y="119923"/>
                  </a:lnTo>
                  <a:lnTo>
                    <a:pt x="50789" y="119923"/>
                  </a:lnTo>
                  <a:cubicBezTo>
                    <a:pt x="77093" y="119923"/>
                    <a:pt x="97533" y="104725"/>
                    <a:pt x="97533" y="87454"/>
                  </a:cubicBezTo>
                  <a:cubicBezTo>
                    <a:pt x="97533" y="72256"/>
                    <a:pt x="81003" y="59994"/>
                    <a:pt x="61275" y="57230"/>
                  </a:cubicBezTo>
                  <a:cubicBezTo>
                    <a:pt x="79759" y="52913"/>
                    <a:pt x="92201" y="42550"/>
                    <a:pt x="92201" y="30115"/>
                  </a:cubicBezTo>
                  <a:cubicBezTo>
                    <a:pt x="92201" y="14226"/>
                    <a:pt x="71761" y="64"/>
                    <a:pt x="45634" y="64"/>
                  </a:cubicBezTo>
                  <a:lnTo>
                    <a:pt x="134" y="64"/>
                  </a:lnTo>
                  <a:close/>
                  <a:moveTo>
                    <a:pt x="16841" y="51876"/>
                  </a:moveTo>
                  <a:lnTo>
                    <a:pt x="16841" y="10254"/>
                  </a:lnTo>
                  <a:lnTo>
                    <a:pt x="40302" y="10254"/>
                  </a:lnTo>
                  <a:cubicBezTo>
                    <a:pt x="60208" y="10254"/>
                    <a:pt x="76738" y="19235"/>
                    <a:pt x="76738" y="30288"/>
                  </a:cubicBezTo>
                  <a:cubicBezTo>
                    <a:pt x="76738" y="41859"/>
                    <a:pt x="60564" y="51876"/>
                    <a:pt x="40480" y="51876"/>
                  </a:cubicBezTo>
                  <a:lnTo>
                    <a:pt x="16841" y="51876"/>
                  </a:lnTo>
                  <a:close/>
                  <a:moveTo>
                    <a:pt x="16841" y="109733"/>
                  </a:moveTo>
                  <a:lnTo>
                    <a:pt x="16841" y="63275"/>
                  </a:lnTo>
                  <a:lnTo>
                    <a:pt x="42257" y="63275"/>
                  </a:lnTo>
                  <a:cubicBezTo>
                    <a:pt x="64652" y="63275"/>
                    <a:pt x="81359" y="74328"/>
                    <a:pt x="81359" y="87281"/>
                  </a:cubicBezTo>
                  <a:cubicBezTo>
                    <a:pt x="81359" y="100062"/>
                    <a:pt x="64830" y="109733"/>
                    <a:pt x="45279" y="109733"/>
                  </a:cubicBezTo>
                  <a:lnTo>
                    <a:pt x="16841" y="10973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3B5E83-8C10-363A-1620-E815151A18C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93209" y="4052100"/>
              <a:ext cx="83535" cy="80999"/>
            </a:xfrm>
            <a:custGeom>
              <a:avLst/>
              <a:gdLst>
                <a:gd name="csX0" fmla="*/ 83674 w 83535"/>
                <a:gd name="csY0" fmla="*/ 41514 h 80999"/>
                <a:gd name="csX1" fmla="*/ 41907 w 83535"/>
                <a:gd name="csY1" fmla="*/ 64 h 80999"/>
                <a:gd name="csX2" fmla="*/ 139 w 83535"/>
                <a:gd name="csY2" fmla="*/ 41514 h 80999"/>
                <a:gd name="csX3" fmla="*/ 41907 w 83535"/>
                <a:gd name="csY3" fmla="*/ 81064 h 80999"/>
                <a:gd name="csX4" fmla="*/ 83674 w 83535"/>
                <a:gd name="csY4" fmla="*/ 41514 h 80999"/>
                <a:gd name="csX5" fmla="*/ 41907 w 83535"/>
                <a:gd name="csY5" fmla="*/ 69147 h 80999"/>
                <a:gd name="csX6" fmla="*/ 15602 w 83535"/>
                <a:gd name="csY6" fmla="*/ 39614 h 80999"/>
                <a:gd name="csX7" fmla="*/ 41907 w 83535"/>
                <a:gd name="csY7" fmla="*/ 11463 h 80999"/>
                <a:gd name="csX8" fmla="*/ 68211 w 83535"/>
                <a:gd name="csY8" fmla="*/ 39614 h 80999"/>
                <a:gd name="csX9" fmla="*/ 41907 w 83535"/>
                <a:gd name="csY9" fmla="*/ 69147 h 809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83535" h="80999">
                  <a:moveTo>
                    <a:pt x="83674" y="41514"/>
                  </a:moveTo>
                  <a:cubicBezTo>
                    <a:pt x="83674" y="18717"/>
                    <a:pt x="65012" y="64"/>
                    <a:pt x="41907" y="64"/>
                  </a:cubicBezTo>
                  <a:cubicBezTo>
                    <a:pt x="18801" y="64"/>
                    <a:pt x="139" y="18889"/>
                    <a:pt x="139" y="41514"/>
                  </a:cubicBezTo>
                  <a:cubicBezTo>
                    <a:pt x="139" y="63448"/>
                    <a:pt x="18979" y="81064"/>
                    <a:pt x="41907" y="81064"/>
                  </a:cubicBezTo>
                  <a:cubicBezTo>
                    <a:pt x="65012" y="81064"/>
                    <a:pt x="83674" y="63448"/>
                    <a:pt x="83674" y="41514"/>
                  </a:cubicBezTo>
                  <a:close/>
                  <a:moveTo>
                    <a:pt x="41907" y="69147"/>
                  </a:moveTo>
                  <a:cubicBezTo>
                    <a:pt x="27866" y="69147"/>
                    <a:pt x="15602" y="59130"/>
                    <a:pt x="15602" y="39614"/>
                  </a:cubicBezTo>
                  <a:cubicBezTo>
                    <a:pt x="15602" y="20098"/>
                    <a:pt x="28754" y="11463"/>
                    <a:pt x="41907" y="11463"/>
                  </a:cubicBezTo>
                  <a:cubicBezTo>
                    <a:pt x="55237" y="11463"/>
                    <a:pt x="68211" y="20444"/>
                    <a:pt x="68211" y="39614"/>
                  </a:cubicBezTo>
                  <a:cubicBezTo>
                    <a:pt x="68211" y="59303"/>
                    <a:pt x="55592" y="69147"/>
                    <a:pt x="41907" y="69147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56421A-79E0-BFFD-87D9-A828AFCD490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97407" y="4011514"/>
              <a:ext cx="75892" cy="121585"/>
            </a:xfrm>
            <a:custGeom>
              <a:avLst/>
              <a:gdLst>
                <a:gd name="csX0" fmla="*/ 15073 w 75892"/>
                <a:gd name="csY0" fmla="*/ 64 h 121585"/>
                <a:gd name="csX1" fmla="*/ 143 w 75892"/>
                <a:gd name="csY1" fmla="*/ 64 h 121585"/>
                <a:gd name="csX2" fmla="*/ 143 w 75892"/>
                <a:gd name="csY2" fmla="*/ 119923 h 121585"/>
                <a:gd name="csX3" fmla="*/ 15606 w 75892"/>
                <a:gd name="csY3" fmla="*/ 119923 h 121585"/>
                <a:gd name="csX4" fmla="*/ 15606 w 75892"/>
                <a:gd name="csY4" fmla="*/ 111806 h 121585"/>
                <a:gd name="csX5" fmla="*/ 41022 w 75892"/>
                <a:gd name="csY5" fmla="*/ 121650 h 121585"/>
                <a:gd name="csX6" fmla="*/ 76035 w 75892"/>
                <a:gd name="csY6" fmla="*/ 81409 h 121585"/>
                <a:gd name="csX7" fmla="*/ 45998 w 75892"/>
                <a:gd name="csY7" fmla="*/ 41514 h 121585"/>
                <a:gd name="csX8" fmla="*/ 15073 w 75892"/>
                <a:gd name="csY8" fmla="*/ 51358 h 121585"/>
                <a:gd name="csX9" fmla="*/ 15073 w 75892"/>
                <a:gd name="csY9" fmla="*/ 64 h 121585"/>
                <a:gd name="csX10" fmla="*/ 15606 w 75892"/>
                <a:gd name="csY10" fmla="*/ 65520 h 121585"/>
                <a:gd name="csX11" fmla="*/ 21826 w 75892"/>
                <a:gd name="csY11" fmla="*/ 56712 h 121585"/>
                <a:gd name="csX12" fmla="*/ 35334 w 75892"/>
                <a:gd name="csY12" fmla="*/ 52913 h 121585"/>
                <a:gd name="csX13" fmla="*/ 60573 w 75892"/>
                <a:gd name="csY13" fmla="*/ 81409 h 121585"/>
                <a:gd name="csX14" fmla="*/ 33379 w 75892"/>
                <a:gd name="csY14" fmla="*/ 110252 h 121585"/>
                <a:gd name="csX15" fmla="*/ 15606 w 75892"/>
                <a:gd name="csY15" fmla="*/ 99544 h 121585"/>
                <a:gd name="csX16" fmla="*/ 15606 w 75892"/>
                <a:gd name="csY16" fmla="*/ 65520 h 121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75892" h="121585">
                  <a:moveTo>
                    <a:pt x="15073" y="64"/>
                  </a:moveTo>
                  <a:lnTo>
                    <a:pt x="143" y="64"/>
                  </a:lnTo>
                  <a:lnTo>
                    <a:pt x="143" y="119923"/>
                  </a:lnTo>
                  <a:lnTo>
                    <a:pt x="15606" y="119923"/>
                  </a:lnTo>
                  <a:lnTo>
                    <a:pt x="15606" y="111806"/>
                  </a:lnTo>
                  <a:cubicBezTo>
                    <a:pt x="19516" y="115087"/>
                    <a:pt x="28047" y="121650"/>
                    <a:pt x="41022" y="121650"/>
                  </a:cubicBezTo>
                  <a:cubicBezTo>
                    <a:pt x="60395" y="121650"/>
                    <a:pt x="76035" y="104034"/>
                    <a:pt x="76035" y="81409"/>
                  </a:cubicBezTo>
                  <a:cubicBezTo>
                    <a:pt x="76035" y="60512"/>
                    <a:pt x="63772" y="41514"/>
                    <a:pt x="45998" y="41514"/>
                  </a:cubicBezTo>
                  <a:cubicBezTo>
                    <a:pt x="34801" y="41514"/>
                    <a:pt x="23959" y="44968"/>
                    <a:pt x="15073" y="51358"/>
                  </a:cubicBezTo>
                  <a:lnTo>
                    <a:pt x="15073" y="64"/>
                  </a:lnTo>
                  <a:close/>
                  <a:moveTo>
                    <a:pt x="15606" y="65520"/>
                  </a:moveTo>
                  <a:cubicBezTo>
                    <a:pt x="15606" y="62757"/>
                    <a:pt x="15606" y="60685"/>
                    <a:pt x="21826" y="56712"/>
                  </a:cubicBezTo>
                  <a:cubicBezTo>
                    <a:pt x="24492" y="55158"/>
                    <a:pt x="29291" y="52913"/>
                    <a:pt x="35334" y="52913"/>
                  </a:cubicBezTo>
                  <a:cubicBezTo>
                    <a:pt x="47242" y="52913"/>
                    <a:pt x="60573" y="60685"/>
                    <a:pt x="60573" y="81409"/>
                  </a:cubicBezTo>
                  <a:cubicBezTo>
                    <a:pt x="60573" y="102480"/>
                    <a:pt x="45821" y="110252"/>
                    <a:pt x="33379" y="110252"/>
                  </a:cubicBezTo>
                  <a:cubicBezTo>
                    <a:pt x="26803" y="110252"/>
                    <a:pt x="20582" y="107316"/>
                    <a:pt x="15606" y="99544"/>
                  </a:cubicBezTo>
                  <a:lnTo>
                    <a:pt x="15606" y="6552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7290708-E12F-1A74-76D1-C205112F475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06975" y="3909321"/>
              <a:ext cx="58906" cy="246724"/>
            </a:xfrm>
            <a:custGeom>
              <a:avLst/>
              <a:gdLst>
                <a:gd name="csX0" fmla="*/ 59053 w 58906"/>
                <a:gd name="csY0" fmla="*/ 123425 h 246724"/>
                <a:gd name="csX1" fmla="*/ 42296 w 58906"/>
                <a:gd name="csY1" fmla="*/ 46447 h 246724"/>
                <a:gd name="csX2" fmla="*/ 2686 w 58906"/>
                <a:gd name="csY2" fmla="*/ 63 h 246724"/>
                <a:gd name="csX3" fmla="*/ 147 w 58906"/>
                <a:gd name="csY3" fmla="*/ 2530 h 246724"/>
                <a:gd name="csX4" fmla="*/ 4971 w 58906"/>
                <a:gd name="csY4" fmla="*/ 8205 h 246724"/>
                <a:gd name="csX5" fmla="*/ 44327 w 58906"/>
                <a:gd name="csY5" fmla="*/ 123425 h 246724"/>
                <a:gd name="csX6" fmla="*/ 3448 w 58906"/>
                <a:gd name="csY6" fmla="*/ 240126 h 246724"/>
                <a:gd name="csX7" fmla="*/ 147 w 58906"/>
                <a:gd name="csY7" fmla="*/ 244320 h 246724"/>
                <a:gd name="csX8" fmla="*/ 2686 w 58906"/>
                <a:gd name="csY8" fmla="*/ 246788 h 246724"/>
                <a:gd name="csX9" fmla="*/ 43057 w 58906"/>
                <a:gd name="csY9" fmla="*/ 198676 h 246724"/>
                <a:gd name="csX10" fmla="*/ 59053 w 58906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906" h="246724">
                  <a:moveTo>
                    <a:pt x="59053" y="123425"/>
                  </a:moveTo>
                  <a:cubicBezTo>
                    <a:pt x="59053" y="104181"/>
                    <a:pt x="56260" y="74327"/>
                    <a:pt x="42296" y="46447"/>
                  </a:cubicBezTo>
                  <a:cubicBezTo>
                    <a:pt x="27061" y="16100"/>
                    <a:pt x="5225" y="63"/>
                    <a:pt x="2686" y="63"/>
                  </a:cubicBezTo>
                  <a:cubicBezTo>
                    <a:pt x="1163" y="63"/>
                    <a:pt x="147" y="1050"/>
                    <a:pt x="147" y="2530"/>
                  </a:cubicBezTo>
                  <a:cubicBezTo>
                    <a:pt x="147" y="3270"/>
                    <a:pt x="147" y="3764"/>
                    <a:pt x="4971" y="8205"/>
                  </a:cubicBezTo>
                  <a:cubicBezTo>
                    <a:pt x="29854" y="32630"/>
                    <a:pt x="44327" y="71860"/>
                    <a:pt x="44327" y="123425"/>
                  </a:cubicBezTo>
                  <a:cubicBezTo>
                    <a:pt x="44327" y="165615"/>
                    <a:pt x="34932" y="209039"/>
                    <a:pt x="3448" y="240126"/>
                  </a:cubicBezTo>
                  <a:cubicBezTo>
                    <a:pt x="147" y="243087"/>
                    <a:pt x="147" y="243580"/>
                    <a:pt x="147" y="244320"/>
                  </a:cubicBezTo>
                  <a:cubicBezTo>
                    <a:pt x="147" y="245801"/>
                    <a:pt x="1163" y="246788"/>
                    <a:pt x="2686" y="246788"/>
                  </a:cubicBezTo>
                  <a:cubicBezTo>
                    <a:pt x="5225" y="246788"/>
                    <a:pt x="28077" y="230010"/>
                    <a:pt x="43057" y="198676"/>
                  </a:cubicBezTo>
                  <a:cubicBezTo>
                    <a:pt x="56007" y="171537"/>
                    <a:pt x="59053" y="144150"/>
                    <a:pt x="59053" y="123425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</p:grpSp>
      <p:grpSp>
        <p:nvGrpSpPr>
          <p:cNvPr id="118" name="Group 117" descr="\documentclass{article}&#10;\input{Macros.tex}&#10;\begin{document}&#10;&#10;$(\msf{Out}_\msf{Sim}, y^*_2)$&#10;\end{document}" title="IguanaTex Shape Display">
            <a:extLst>
              <a:ext uri="{FF2B5EF4-FFF2-40B4-BE49-F238E27FC236}">
                <a16:creationId xmlns:a16="http://schemas.microsoft.com/office/drawing/2014/main" id="{B8A1B971-3A55-3AA1-91E6-1F48CB0BF4CE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804028" y="3519517"/>
            <a:ext cx="1234545" cy="246724"/>
            <a:chOff x="9675344" y="7112522"/>
            <a:chExt cx="1234545" cy="246724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FC2F7E8-5613-18BB-533A-2EBF480AD6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675344" y="7112522"/>
              <a:ext cx="59001" cy="246724"/>
            </a:xfrm>
            <a:custGeom>
              <a:avLst/>
              <a:gdLst>
                <a:gd name="csX0" fmla="*/ 59078 w 59001"/>
                <a:gd name="csY0" fmla="*/ 244320 h 246724"/>
                <a:gd name="csX1" fmla="*/ 54755 w 59001"/>
                <a:gd name="csY1" fmla="*/ 238892 h 246724"/>
                <a:gd name="csX2" fmla="*/ 14827 w 59001"/>
                <a:gd name="csY2" fmla="*/ 123425 h 246724"/>
                <a:gd name="csX3" fmla="*/ 55772 w 59001"/>
                <a:gd name="csY3" fmla="*/ 6724 h 246724"/>
                <a:gd name="csX4" fmla="*/ 59078 w 59001"/>
                <a:gd name="csY4" fmla="*/ 2530 h 246724"/>
                <a:gd name="csX5" fmla="*/ 56535 w 59001"/>
                <a:gd name="csY5" fmla="*/ 63 h 246724"/>
                <a:gd name="csX6" fmla="*/ 16099 w 59001"/>
                <a:gd name="csY6" fmla="*/ 48174 h 246724"/>
                <a:gd name="csX7" fmla="*/ 77 w 59001"/>
                <a:gd name="csY7" fmla="*/ 123425 h 246724"/>
                <a:gd name="csX8" fmla="*/ 16862 w 59001"/>
                <a:gd name="csY8" fmla="*/ 200403 h 246724"/>
                <a:gd name="csX9" fmla="*/ 56535 w 59001"/>
                <a:gd name="csY9" fmla="*/ 246788 h 246724"/>
                <a:gd name="csX10" fmla="*/ 59078 w 59001"/>
                <a:gd name="csY10" fmla="*/ 244320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01" h="246724">
                  <a:moveTo>
                    <a:pt x="59078" y="244320"/>
                  </a:moveTo>
                  <a:cubicBezTo>
                    <a:pt x="59078" y="243580"/>
                    <a:pt x="59078" y="243087"/>
                    <a:pt x="54755" y="238892"/>
                  </a:cubicBezTo>
                  <a:cubicBezTo>
                    <a:pt x="22965" y="207805"/>
                    <a:pt x="14827" y="161174"/>
                    <a:pt x="14827" y="123425"/>
                  </a:cubicBezTo>
                  <a:cubicBezTo>
                    <a:pt x="14827" y="80495"/>
                    <a:pt x="24491" y="37565"/>
                    <a:pt x="55772" y="6724"/>
                  </a:cubicBezTo>
                  <a:cubicBezTo>
                    <a:pt x="59078" y="3764"/>
                    <a:pt x="59078" y="3270"/>
                    <a:pt x="59078" y="2530"/>
                  </a:cubicBezTo>
                  <a:cubicBezTo>
                    <a:pt x="59078" y="803"/>
                    <a:pt x="58061" y="63"/>
                    <a:pt x="56535" y="63"/>
                  </a:cubicBezTo>
                  <a:cubicBezTo>
                    <a:pt x="53992" y="63"/>
                    <a:pt x="31103" y="16840"/>
                    <a:pt x="16099" y="48174"/>
                  </a:cubicBezTo>
                  <a:cubicBezTo>
                    <a:pt x="3129" y="75314"/>
                    <a:pt x="77" y="102700"/>
                    <a:pt x="77" y="123425"/>
                  </a:cubicBezTo>
                  <a:cubicBezTo>
                    <a:pt x="77" y="142670"/>
                    <a:pt x="2874" y="172523"/>
                    <a:pt x="16862" y="200403"/>
                  </a:cubicBezTo>
                  <a:cubicBezTo>
                    <a:pt x="32121" y="230750"/>
                    <a:pt x="53992" y="246788"/>
                    <a:pt x="56535" y="246788"/>
                  </a:cubicBezTo>
                  <a:cubicBezTo>
                    <a:pt x="58061" y="246788"/>
                    <a:pt x="59078" y="246047"/>
                    <a:pt x="59078" y="244320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0B99981-0008-6D40-FEE6-FE33549CBA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763310" y="7120911"/>
              <a:ext cx="158439" cy="182082"/>
            </a:xfrm>
            <a:custGeom>
              <a:avLst/>
              <a:gdLst>
                <a:gd name="csX0" fmla="*/ 158520 w 158439"/>
                <a:gd name="csY0" fmla="*/ 91598 h 182082"/>
                <a:gd name="csX1" fmla="*/ 79427 w 158439"/>
                <a:gd name="csY1" fmla="*/ 63 h 182082"/>
                <a:gd name="csX2" fmla="*/ 81 w 158439"/>
                <a:gd name="csY2" fmla="*/ 91598 h 182082"/>
                <a:gd name="csX3" fmla="*/ 79173 w 158439"/>
                <a:gd name="csY3" fmla="*/ 182146 h 182082"/>
                <a:gd name="csX4" fmla="*/ 158520 w 158439"/>
                <a:gd name="csY4" fmla="*/ 91598 h 182082"/>
                <a:gd name="csX5" fmla="*/ 79427 w 158439"/>
                <a:gd name="csY5" fmla="*/ 166109 h 182082"/>
                <a:gd name="csX6" fmla="*/ 22715 w 158439"/>
                <a:gd name="csY6" fmla="*/ 87897 h 182082"/>
                <a:gd name="csX7" fmla="*/ 79173 w 158439"/>
                <a:gd name="csY7" fmla="*/ 15853 h 182082"/>
                <a:gd name="csX8" fmla="*/ 135886 w 158439"/>
                <a:gd name="csY8" fmla="*/ 87897 h 182082"/>
                <a:gd name="csX9" fmla="*/ 79427 w 158439"/>
                <a:gd name="csY9" fmla="*/ 166109 h 1820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58439" h="182082">
                  <a:moveTo>
                    <a:pt x="158520" y="91598"/>
                  </a:moveTo>
                  <a:cubicBezTo>
                    <a:pt x="158520" y="39785"/>
                    <a:pt x="121644" y="63"/>
                    <a:pt x="79427" y="63"/>
                  </a:cubicBezTo>
                  <a:cubicBezTo>
                    <a:pt x="36194" y="63"/>
                    <a:pt x="81" y="40279"/>
                    <a:pt x="81" y="91598"/>
                  </a:cubicBezTo>
                  <a:cubicBezTo>
                    <a:pt x="81" y="143903"/>
                    <a:pt x="37719" y="182146"/>
                    <a:pt x="79173" y="182146"/>
                  </a:cubicBezTo>
                  <a:cubicBezTo>
                    <a:pt x="121644" y="182146"/>
                    <a:pt x="158520" y="143410"/>
                    <a:pt x="158520" y="91598"/>
                  </a:cubicBezTo>
                  <a:close/>
                  <a:moveTo>
                    <a:pt x="79427" y="166109"/>
                  </a:moveTo>
                  <a:cubicBezTo>
                    <a:pt x="49418" y="166109"/>
                    <a:pt x="22715" y="135268"/>
                    <a:pt x="22715" y="87897"/>
                  </a:cubicBezTo>
                  <a:cubicBezTo>
                    <a:pt x="22715" y="42746"/>
                    <a:pt x="50690" y="15853"/>
                    <a:pt x="79173" y="15853"/>
                  </a:cubicBezTo>
                  <a:cubicBezTo>
                    <a:pt x="108674" y="15853"/>
                    <a:pt x="135886" y="43733"/>
                    <a:pt x="135886" y="87897"/>
                  </a:cubicBezTo>
                  <a:cubicBezTo>
                    <a:pt x="135886" y="136008"/>
                    <a:pt x="108419" y="166109"/>
                    <a:pt x="79427" y="16610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0873257-33BC-64D7-82D7-CEB02B9C865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956873" y="7188020"/>
              <a:ext cx="90027" cy="112259"/>
            </a:xfrm>
            <a:custGeom>
              <a:avLst/>
              <a:gdLst>
                <a:gd name="csX0" fmla="*/ 90116 w 90027"/>
                <a:gd name="csY0" fmla="*/ 63 h 112259"/>
                <a:gd name="csX1" fmla="*/ 70279 w 90027"/>
                <a:gd name="csY1" fmla="*/ 63 h 112259"/>
                <a:gd name="csX2" fmla="*/ 70279 w 90027"/>
                <a:gd name="csY2" fmla="*/ 71613 h 112259"/>
                <a:gd name="csX3" fmla="*/ 39761 w 90027"/>
                <a:gd name="csY3" fmla="*/ 98753 h 112259"/>
                <a:gd name="csX4" fmla="*/ 19925 w 90027"/>
                <a:gd name="csY4" fmla="*/ 81729 h 112259"/>
                <a:gd name="csX5" fmla="*/ 19925 w 90027"/>
                <a:gd name="csY5" fmla="*/ 63 h 112259"/>
                <a:gd name="csX6" fmla="*/ 88 w 90027"/>
                <a:gd name="csY6" fmla="*/ 63 h 112259"/>
                <a:gd name="csX7" fmla="*/ 88 w 90027"/>
                <a:gd name="csY7" fmla="*/ 82716 h 112259"/>
                <a:gd name="csX8" fmla="*/ 27045 w 90027"/>
                <a:gd name="csY8" fmla="*/ 112323 h 112259"/>
                <a:gd name="csX9" fmla="*/ 71042 w 90027"/>
                <a:gd name="csY9" fmla="*/ 97766 h 112259"/>
                <a:gd name="csX10" fmla="*/ 71042 w 90027"/>
                <a:gd name="csY10" fmla="*/ 109609 h 112259"/>
                <a:gd name="csX11" fmla="*/ 90116 w 90027"/>
                <a:gd name="csY11" fmla="*/ 109609 h 112259"/>
                <a:gd name="csX12" fmla="*/ 90116 w 90027"/>
                <a:gd name="csY12" fmla="*/ 63 h 1122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90027" h="112259">
                  <a:moveTo>
                    <a:pt x="90116" y="63"/>
                  </a:moveTo>
                  <a:lnTo>
                    <a:pt x="70279" y="63"/>
                  </a:lnTo>
                  <a:lnTo>
                    <a:pt x="70279" y="71613"/>
                  </a:lnTo>
                  <a:cubicBezTo>
                    <a:pt x="70279" y="90117"/>
                    <a:pt x="56038" y="98753"/>
                    <a:pt x="39761" y="98753"/>
                  </a:cubicBezTo>
                  <a:cubicBezTo>
                    <a:pt x="21705" y="98753"/>
                    <a:pt x="19925" y="92338"/>
                    <a:pt x="19925" y="81729"/>
                  </a:cubicBezTo>
                  <a:lnTo>
                    <a:pt x="19925" y="63"/>
                  </a:lnTo>
                  <a:lnTo>
                    <a:pt x="88" y="63"/>
                  </a:lnTo>
                  <a:lnTo>
                    <a:pt x="88" y="82716"/>
                  </a:lnTo>
                  <a:cubicBezTo>
                    <a:pt x="88" y="100480"/>
                    <a:pt x="5937" y="112323"/>
                    <a:pt x="27045" y="112323"/>
                  </a:cubicBezTo>
                  <a:cubicBezTo>
                    <a:pt x="40524" y="112323"/>
                    <a:pt x="58581" y="108375"/>
                    <a:pt x="71042" y="97766"/>
                  </a:cubicBezTo>
                  <a:lnTo>
                    <a:pt x="71042" y="109609"/>
                  </a:lnTo>
                  <a:lnTo>
                    <a:pt x="90116" y="109609"/>
                  </a:lnTo>
                  <a:lnTo>
                    <a:pt x="90116" y="6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6827F9B-4791-D2CD-120F-0109359F092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72503" y="7156686"/>
              <a:ext cx="79601" cy="143593"/>
            </a:xfrm>
            <a:custGeom>
              <a:avLst/>
              <a:gdLst>
                <a:gd name="csX0" fmla="*/ 39766 w 79601"/>
                <a:gd name="csY0" fmla="*/ 45707 h 143593"/>
                <a:gd name="csX1" fmla="*/ 75625 w 79601"/>
                <a:gd name="csY1" fmla="*/ 45707 h 143593"/>
                <a:gd name="csX2" fmla="*/ 75625 w 79601"/>
                <a:gd name="csY2" fmla="*/ 31397 h 143593"/>
                <a:gd name="csX3" fmla="*/ 39766 w 79601"/>
                <a:gd name="csY3" fmla="*/ 31397 h 143593"/>
                <a:gd name="csX4" fmla="*/ 39766 w 79601"/>
                <a:gd name="csY4" fmla="*/ 63 h 143593"/>
                <a:gd name="csX5" fmla="*/ 22219 w 79601"/>
                <a:gd name="csY5" fmla="*/ 63 h 143593"/>
                <a:gd name="csX6" fmla="*/ 22219 w 79601"/>
                <a:gd name="csY6" fmla="*/ 31397 h 143593"/>
                <a:gd name="csX7" fmla="*/ 93 w 79601"/>
                <a:gd name="csY7" fmla="*/ 31397 h 143593"/>
                <a:gd name="csX8" fmla="*/ 93 w 79601"/>
                <a:gd name="csY8" fmla="*/ 45707 h 143593"/>
                <a:gd name="csX9" fmla="*/ 21456 w 79601"/>
                <a:gd name="csY9" fmla="*/ 45707 h 143593"/>
                <a:gd name="csX10" fmla="*/ 21456 w 79601"/>
                <a:gd name="csY10" fmla="*/ 111582 h 143593"/>
                <a:gd name="csX11" fmla="*/ 42564 w 79601"/>
                <a:gd name="csY11" fmla="*/ 143657 h 143593"/>
                <a:gd name="csX12" fmla="*/ 79694 w 79601"/>
                <a:gd name="csY12" fmla="*/ 134281 h 143593"/>
                <a:gd name="csX13" fmla="*/ 75625 w 79601"/>
                <a:gd name="csY13" fmla="*/ 119724 h 143593"/>
                <a:gd name="csX14" fmla="*/ 52737 w 79601"/>
                <a:gd name="csY14" fmla="*/ 127866 h 143593"/>
                <a:gd name="csX15" fmla="*/ 39766 w 79601"/>
                <a:gd name="csY15" fmla="*/ 107388 h 143593"/>
                <a:gd name="csX16" fmla="*/ 39766 w 79601"/>
                <a:gd name="csY16" fmla="*/ 45707 h 1435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79601" h="143593">
                  <a:moveTo>
                    <a:pt x="39766" y="45707"/>
                  </a:moveTo>
                  <a:lnTo>
                    <a:pt x="75625" y="45707"/>
                  </a:lnTo>
                  <a:lnTo>
                    <a:pt x="75625" y="31397"/>
                  </a:lnTo>
                  <a:lnTo>
                    <a:pt x="39766" y="31397"/>
                  </a:lnTo>
                  <a:lnTo>
                    <a:pt x="39766" y="63"/>
                  </a:lnTo>
                  <a:lnTo>
                    <a:pt x="22219" y="63"/>
                  </a:lnTo>
                  <a:lnTo>
                    <a:pt x="22219" y="31397"/>
                  </a:lnTo>
                  <a:lnTo>
                    <a:pt x="93" y="31397"/>
                  </a:lnTo>
                  <a:lnTo>
                    <a:pt x="93" y="45707"/>
                  </a:lnTo>
                  <a:lnTo>
                    <a:pt x="21456" y="45707"/>
                  </a:lnTo>
                  <a:lnTo>
                    <a:pt x="21456" y="111582"/>
                  </a:lnTo>
                  <a:cubicBezTo>
                    <a:pt x="21456" y="126386"/>
                    <a:pt x="25016" y="143657"/>
                    <a:pt x="42564" y="143657"/>
                  </a:cubicBezTo>
                  <a:cubicBezTo>
                    <a:pt x="60366" y="143657"/>
                    <a:pt x="73336" y="137488"/>
                    <a:pt x="79694" y="134281"/>
                  </a:cubicBezTo>
                  <a:lnTo>
                    <a:pt x="75625" y="119724"/>
                  </a:lnTo>
                  <a:cubicBezTo>
                    <a:pt x="69013" y="124905"/>
                    <a:pt x="60875" y="127866"/>
                    <a:pt x="52737" y="127866"/>
                  </a:cubicBezTo>
                  <a:cubicBezTo>
                    <a:pt x="43327" y="127866"/>
                    <a:pt x="39766" y="120464"/>
                    <a:pt x="39766" y="107388"/>
                  </a:cubicBezTo>
                  <a:lnTo>
                    <a:pt x="39766" y="4570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8C9821F-0C21-948A-BE70-C7FD8F49388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67874" y="7211088"/>
              <a:ext cx="85984" cy="127112"/>
            </a:xfrm>
            <a:custGeom>
              <a:avLst/>
              <a:gdLst>
                <a:gd name="csX0" fmla="*/ 79672 w 85984"/>
                <a:gd name="csY0" fmla="*/ 8527 h 127112"/>
                <a:gd name="csX1" fmla="*/ 44958 w 85984"/>
                <a:gd name="csY1" fmla="*/ 64 h 127112"/>
                <a:gd name="csX2" fmla="*/ 2233 w 85984"/>
                <a:gd name="csY2" fmla="*/ 34260 h 127112"/>
                <a:gd name="csX3" fmla="*/ 13270 w 85984"/>
                <a:gd name="csY3" fmla="*/ 57576 h 127112"/>
                <a:gd name="csX4" fmla="*/ 40330 w 85984"/>
                <a:gd name="csY4" fmla="*/ 68974 h 127112"/>
                <a:gd name="csX5" fmla="*/ 64540 w 85984"/>
                <a:gd name="csY5" fmla="*/ 78473 h 127112"/>
                <a:gd name="csX6" fmla="*/ 70771 w 85984"/>
                <a:gd name="csY6" fmla="*/ 92463 h 127112"/>
                <a:gd name="csX7" fmla="*/ 43534 w 85984"/>
                <a:gd name="csY7" fmla="*/ 114224 h 127112"/>
                <a:gd name="csX8" fmla="*/ 2945 w 85984"/>
                <a:gd name="csY8" fmla="*/ 99716 h 127112"/>
                <a:gd name="csX9" fmla="*/ 97 w 85984"/>
                <a:gd name="csY9" fmla="*/ 115260 h 127112"/>
                <a:gd name="csX10" fmla="*/ 43712 w 85984"/>
                <a:gd name="csY10" fmla="*/ 127177 h 127112"/>
                <a:gd name="csX11" fmla="*/ 86081 w 85984"/>
                <a:gd name="csY11" fmla="*/ 90390 h 127112"/>
                <a:gd name="csX12" fmla="*/ 74154 w 85984"/>
                <a:gd name="csY12" fmla="*/ 64830 h 127112"/>
                <a:gd name="csX13" fmla="*/ 44780 w 85984"/>
                <a:gd name="csY13" fmla="*/ 52740 h 127112"/>
                <a:gd name="csX14" fmla="*/ 23952 w 85984"/>
                <a:gd name="csY14" fmla="*/ 44968 h 127112"/>
                <a:gd name="csX15" fmla="*/ 17543 w 85984"/>
                <a:gd name="csY15" fmla="*/ 32188 h 127112"/>
                <a:gd name="csX16" fmla="*/ 44780 w 85984"/>
                <a:gd name="csY16" fmla="*/ 12499 h 127112"/>
                <a:gd name="csX17" fmla="*/ 76824 w 85984"/>
                <a:gd name="csY17" fmla="*/ 24071 h 127112"/>
                <a:gd name="csX18" fmla="*/ 79672 w 85984"/>
                <a:gd name="csY18" fmla="*/ 8527 h 1271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85984" h="127112">
                  <a:moveTo>
                    <a:pt x="79672" y="8527"/>
                  </a:moveTo>
                  <a:cubicBezTo>
                    <a:pt x="68279" y="2828"/>
                    <a:pt x="58132" y="64"/>
                    <a:pt x="44958" y="64"/>
                  </a:cubicBezTo>
                  <a:cubicBezTo>
                    <a:pt x="18077" y="64"/>
                    <a:pt x="2233" y="17680"/>
                    <a:pt x="2233" y="34260"/>
                  </a:cubicBezTo>
                  <a:cubicBezTo>
                    <a:pt x="2233" y="41341"/>
                    <a:pt x="4547" y="49631"/>
                    <a:pt x="13270" y="57576"/>
                  </a:cubicBezTo>
                  <a:cubicBezTo>
                    <a:pt x="21103" y="64657"/>
                    <a:pt x="29292" y="66384"/>
                    <a:pt x="40330" y="68974"/>
                  </a:cubicBezTo>
                  <a:cubicBezTo>
                    <a:pt x="55283" y="72429"/>
                    <a:pt x="59378" y="73292"/>
                    <a:pt x="64540" y="78473"/>
                  </a:cubicBezTo>
                  <a:cubicBezTo>
                    <a:pt x="67923" y="81755"/>
                    <a:pt x="70771" y="86591"/>
                    <a:pt x="70771" y="92463"/>
                  </a:cubicBezTo>
                  <a:cubicBezTo>
                    <a:pt x="70771" y="103171"/>
                    <a:pt x="60802" y="114224"/>
                    <a:pt x="43534" y="114224"/>
                  </a:cubicBezTo>
                  <a:cubicBezTo>
                    <a:pt x="33387" y="114224"/>
                    <a:pt x="17009" y="111288"/>
                    <a:pt x="2945" y="99716"/>
                  </a:cubicBezTo>
                  <a:lnTo>
                    <a:pt x="97" y="115260"/>
                  </a:lnTo>
                  <a:cubicBezTo>
                    <a:pt x="8998" y="120269"/>
                    <a:pt x="23774" y="127177"/>
                    <a:pt x="43712" y="127177"/>
                  </a:cubicBezTo>
                  <a:cubicBezTo>
                    <a:pt x="68457" y="127177"/>
                    <a:pt x="86081" y="109733"/>
                    <a:pt x="86081" y="90390"/>
                  </a:cubicBezTo>
                  <a:cubicBezTo>
                    <a:pt x="86081" y="76401"/>
                    <a:pt x="77714" y="68456"/>
                    <a:pt x="74154" y="64830"/>
                  </a:cubicBezTo>
                  <a:cubicBezTo>
                    <a:pt x="66677" y="57749"/>
                    <a:pt x="58488" y="55849"/>
                    <a:pt x="44780" y="52740"/>
                  </a:cubicBezTo>
                  <a:cubicBezTo>
                    <a:pt x="33921" y="50322"/>
                    <a:pt x="28224" y="48940"/>
                    <a:pt x="23952" y="44968"/>
                  </a:cubicBezTo>
                  <a:cubicBezTo>
                    <a:pt x="21637" y="42723"/>
                    <a:pt x="17543" y="38751"/>
                    <a:pt x="17543" y="32188"/>
                  </a:cubicBezTo>
                  <a:cubicBezTo>
                    <a:pt x="17543" y="22516"/>
                    <a:pt x="27512" y="12499"/>
                    <a:pt x="44780" y="12499"/>
                  </a:cubicBezTo>
                  <a:cubicBezTo>
                    <a:pt x="58310" y="12499"/>
                    <a:pt x="67745" y="16644"/>
                    <a:pt x="76824" y="24071"/>
                  </a:cubicBezTo>
                  <a:lnTo>
                    <a:pt x="79672" y="8527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7BCFA48-6083-53CF-5FA6-9248B6CB3FC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277942" y="7216097"/>
              <a:ext cx="17980" cy="118477"/>
            </a:xfrm>
            <a:custGeom>
              <a:avLst/>
              <a:gdLst>
                <a:gd name="csX0" fmla="*/ 18081 w 17980"/>
                <a:gd name="csY0" fmla="*/ 64 h 118477"/>
                <a:gd name="csX1" fmla="*/ 101 w 17980"/>
                <a:gd name="csY1" fmla="*/ 64 h 118477"/>
                <a:gd name="csX2" fmla="*/ 101 w 17980"/>
                <a:gd name="csY2" fmla="*/ 17508 h 118477"/>
                <a:gd name="csX3" fmla="*/ 18081 w 17980"/>
                <a:gd name="csY3" fmla="*/ 17508 h 118477"/>
                <a:gd name="csX4" fmla="*/ 18081 w 17980"/>
                <a:gd name="csY4" fmla="*/ 64 h 118477"/>
                <a:gd name="csX5" fmla="*/ 16657 w 17980"/>
                <a:gd name="csY5" fmla="*/ 41859 h 118477"/>
                <a:gd name="csX6" fmla="*/ 1703 w 17980"/>
                <a:gd name="csY6" fmla="*/ 41859 h 118477"/>
                <a:gd name="csX7" fmla="*/ 1703 w 17980"/>
                <a:gd name="csY7" fmla="*/ 118542 h 118477"/>
                <a:gd name="csX8" fmla="*/ 16657 w 17980"/>
                <a:gd name="csY8" fmla="*/ 118542 h 118477"/>
                <a:gd name="csX9" fmla="*/ 16657 w 17980"/>
                <a:gd name="csY9" fmla="*/ 41859 h 118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980" h="118477">
                  <a:moveTo>
                    <a:pt x="18081" y="64"/>
                  </a:moveTo>
                  <a:lnTo>
                    <a:pt x="101" y="64"/>
                  </a:lnTo>
                  <a:lnTo>
                    <a:pt x="101" y="17508"/>
                  </a:lnTo>
                  <a:lnTo>
                    <a:pt x="18081" y="17508"/>
                  </a:lnTo>
                  <a:lnTo>
                    <a:pt x="18081" y="64"/>
                  </a:lnTo>
                  <a:close/>
                  <a:moveTo>
                    <a:pt x="16657" y="41859"/>
                  </a:moveTo>
                  <a:lnTo>
                    <a:pt x="1703" y="41859"/>
                  </a:lnTo>
                  <a:lnTo>
                    <a:pt x="1703" y="118542"/>
                  </a:lnTo>
                  <a:lnTo>
                    <a:pt x="16657" y="118542"/>
                  </a:lnTo>
                  <a:lnTo>
                    <a:pt x="16657" y="41859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E74C48D-5E7C-D3B6-F870-47D9FC6BEF4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324490" y="7256165"/>
              <a:ext cx="120520" cy="78409"/>
            </a:xfrm>
            <a:custGeom>
              <a:avLst/>
              <a:gdLst>
                <a:gd name="csX0" fmla="*/ 120623 w 120520"/>
                <a:gd name="csY0" fmla="*/ 27352 h 78409"/>
                <a:gd name="csX1" fmla="*/ 94632 w 120520"/>
                <a:gd name="csY1" fmla="*/ 64 h 78409"/>
                <a:gd name="csX2" fmla="*/ 66149 w 120520"/>
                <a:gd name="csY2" fmla="*/ 14054 h 78409"/>
                <a:gd name="csX3" fmla="*/ 42116 w 120520"/>
                <a:gd name="csY3" fmla="*/ 64 h 78409"/>
                <a:gd name="csX4" fmla="*/ 14344 w 120520"/>
                <a:gd name="csY4" fmla="*/ 13190 h 78409"/>
                <a:gd name="csX5" fmla="*/ 14344 w 120520"/>
                <a:gd name="csY5" fmla="*/ 582 h 78409"/>
                <a:gd name="csX6" fmla="*/ 103 w 120520"/>
                <a:gd name="csY6" fmla="*/ 582 h 78409"/>
                <a:gd name="csX7" fmla="*/ 103 w 120520"/>
                <a:gd name="csY7" fmla="*/ 78473 h 78409"/>
                <a:gd name="csX8" fmla="*/ 15590 w 120520"/>
                <a:gd name="csY8" fmla="*/ 78473 h 78409"/>
                <a:gd name="csX9" fmla="*/ 15590 w 120520"/>
                <a:gd name="csY9" fmla="*/ 36506 h 78409"/>
                <a:gd name="csX10" fmla="*/ 34283 w 120520"/>
                <a:gd name="csY10" fmla="*/ 11463 h 78409"/>
                <a:gd name="csX11" fmla="*/ 52619 w 120520"/>
                <a:gd name="csY11" fmla="*/ 28561 h 78409"/>
                <a:gd name="csX12" fmla="*/ 52619 w 120520"/>
                <a:gd name="csY12" fmla="*/ 78473 h 78409"/>
                <a:gd name="csX13" fmla="*/ 68107 w 120520"/>
                <a:gd name="csY13" fmla="*/ 78473 h 78409"/>
                <a:gd name="csX14" fmla="*/ 68107 w 120520"/>
                <a:gd name="csY14" fmla="*/ 36506 h 78409"/>
                <a:gd name="csX15" fmla="*/ 86799 w 120520"/>
                <a:gd name="csY15" fmla="*/ 11463 h 78409"/>
                <a:gd name="csX16" fmla="*/ 105135 w 120520"/>
                <a:gd name="csY16" fmla="*/ 28561 h 78409"/>
                <a:gd name="csX17" fmla="*/ 105135 w 120520"/>
                <a:gd name="csY17" fmla="*/ 78473 h 78409"/>
                <a:gd name="csX18" fmla="*/ 120623 w 120520"/>
                <a:gd name="csY18" fmla="*/ 78473 h 78409"/>
                <a:gd name="csX19" fmla="*/ 120623 w 120520"/>
                <a:gd name="csY19" fmla="*/ 27352 h 784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20520" h="78409">
                  <a:moveTo>
                    <a:pt x="120623" y="27352"/>
                  </a:moveTo>
                  <a:cubicBezTo>
                    <a:pt x="120623" y="13881"/>
                    <a:pt x="116529" y="64"/>
                    <a:pt x="94632" y="64"/>
                  </a:cubicBezTo>
                  <a:cubicBezTo>
                    <a:pt x="79678" y="64"/>
                    <a:pt x="70421" y="8527"/>
                    <a:pt x="66149" y="14054"/>
                  </a:cubicBezTo>
                  <a:cubicBezTo>
                    <a:pt x="64368" y="9390"/>
                    <a:pt x="59918" y="64"/>
                    <a:pt x="42116" y="64"/>
                  </a:cubicBezTo>
                  <a:cubicBezTo>
                    <a:pt x="31968" y="64"/>
                    <a:pt x="22177" y="4037"/>
                    <a:pt x="14344" y="13190"/>
                  </a:cubicBezTo>
                  <a:lnTo>
                    <a:pt x="14344" y="582"/>
                  </a:lnTo>
                  <a:lnTo>
                    <a:pt x="103" y="582"/>
                  </a:lnTo>
                  <a:lnTo>
                    <a:pt x="103" y="78473"/>
                  </a:lnTo>
                  <a:lnTo>
                    <a:pt x="15590" y="78473"/>
                  </a:lnTo>
                  <a:lnTo>
                    <a:pt x="15590" y="36506"/>
                  </a:lnTo>
                  <a:cubicBezTo>
                    <a:pt x="15590" y="25107"/>
                    <a:pt x="20575" y="11463"/>
                    <a:pt x="34283" y="11463"/>
                  </a:cubicBezTo>
                  <a:cubicBezTo>
                    <a:pt x="52619" y="11463"/>
                    <a:pt x="52619" y="23552"/>
                    <a:pt x="52619" y="28561"/>
                  </a:cubicBezTo>
                  <a:lnTo>
                    <a:pt x="52619" y="78473"/>
                  </a:lnTo>
                  <a:lnTo>
                    <a:pt x="68107" y="78473"/>
                  </a:lnTo>
                  <a:lnTo>
                    <a:pt x="68107" y="36506"/>
                  </a:lnTo>
                  <a:cubicBezTo>
                    <a:pt x="68107" y="25107"/>
                    <a:pt x="73091" y="11463"/>
                    <a:pt x="86799" y="11463"/>
                  </a:cubicBezTo>
                  <a:cubicBezTo>
                    <a:pt x="105135" y="11463"/>
                    <a:pt x="105135" y="23552"/>
                    <a:pt x="105135" y="28561"/>
                  </a:cubicBezTo>
                  <a:lnTo>
                    <a:pt x="105135" y="78473"/>
                  </a:lnTo>
                  <a:lnTo>
                    <a:pt x="120623" y="78473"/>
                  </a:lnTo>
                  <a:lnTo>
                    <a:pt x="120623" y="27352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1DE603A-F50C-7957-3E53-A6D303CF1CA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494509" y="7271413"/>
              <a:ext cx="29755" cy="73770"/>
            </a:xfrm>
            <a:custGeom>
              <a:avLst/>
              <a:gdLst>
                <a:gd name="csX0" fmla="*/ 29864 w 29755"/>
                <a:gd name="csY0" fmla="*/ 25969 h 73770"/>
                <a:gd name="csX1" fmla="*/ 13588 w 29755"/>
                <a:gd name="csY1" fmla="*/ 63 h 73770"/>
                <a:gd name="csX2" fmla="*/ 109 w 29755"/>
                <a:gd name="csY2" fmla="*/ 13139 h 73770"/>
                <a:gd name="csX3" fmla="*/ 13588 w 29755"/>
                <a:gd name="csY3" fmla="*/ 26216 h 73770"/>
                <a:gd name="csX4" fmla="*/ 22489 w 29755"/>
                <a:gd name="csY4" fmla="*/ 23008 h 73770"/>
                <a:gd name="csX5" fmla="*/ 23760 w 29755"/>
                <a:gd name="csY5" fmla="*/ 22268 h 73770"/>
                <a:gd name="csX6" fmla="*/ 24269 w 29755"/>
                <a:gd name="csY6" fmla="*/ 25969 h 73770"/>
                <a:gd name="csX7" fmla="*/ 6975 w 29755"/>
                <a:gd name="csY7" fmla="*/ 67172 h 73770"/>
                <a:gd name="csX8" fmla="*/ 4178 w 29755"/>
                <a:gd name="csY8" fmla="*/ 71119 h 73770"/>
                <a:gd name="csX9" fmla="*/ 6721 w 29755"/>
                <a:gd name="csY9" fmla="*/ 73833 h 73770"/>
                <a:gd name="csX10" fmla="*/ 29864 w 29755"/>
                <a:gd name="csY10" fmla="*/ 25969 h 73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9755" h="73770">
                  <a:moveTo>
                    <a:pt x="29864" y="25969"/>
                  </a:moveTo>
                  <a:cubicBezTo>
                    <a:pt x="29864" y="9685"/>
                    <a:pt x="23506" y="63"/>
                    <a:pt x="13588" y="63"/>
                  </a:cubicBezTo>
                  <a:cubicBezTo>
                    <a:pt x="5195" y="63"/>
                    <a:pt x="109" y="6231"/>
                    <a:pt x="109" y="13139"/>
                  </a:cubicBezTo>
                  <a:cubicBezTo>
                    <a:pt x="109" y="19801"/>
                    <a:pt x="5195" y="26216"/>
                    <a:pt x="13588" y="26216"/>
                  </a:cubicBezTo>
                  <a:cubicBezTo>
                    <a:pt x="16640" y="26216"/>
                    <a:pt x="19946" y="25229"/>
                    <a:pt x="22489" y="23008"/>
                  </a:cubicBezTo>
                  <a:cubicBezTo>
                    <a:pt x="23252" y="22515"/>
                    <a:pt x="23506" y="22268"/>
                    <a:pt x="23760" y="22268"/>
                  </a:cubicBezTo>
                  <a:cubicBezTo>
                    <a:pt x="24015" y="22268"/>
                    <a:pt x="24269" y="22515"/>
                    <a:pt x="24269" y="25969"/>
                  </a:cubicBezTo>
                  <a:cubicBezTo>
                    <a:pt x="24269" y="44227"/>
                    <a:pt x="15368" y="59030"/>
                    <a:pt x="6975" y="67172"/>
                  </a:cubicBezTo>
                  <a:cubicBezTo>
                    <a:pt x="4178" y="69886"/>
                    <a:pt x="4178" y="70379"/>
                    <a:pt x="4178" y="71119"/>
                  </a:cubicBezTo>
                  <a:cubicBezTo>
                    <a:pt x="4178" y="72847"/>
                    <a:pt x="5450" y="73833"/>
                    <a:pt x="6721" y="73833"/>
                  </a:cubicBezTo>
                  <a:cubicBezTo>
                    <a:pt x="9519" y="73833"/>
                    <a:pt x="29864" y="54836"/>
                    <a:pt x="29864" y="25969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EE1380D-1EB3-36AA-82A9-B537FF563F1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593042" y="7188513"/>
              <a:ext cx="117239" cy="159630"/>
            </a:xfrm>
            <a:custGeom>
              <a:avLst/>
              <a:gdLst>
                <a:gd name="csX0" fmla="*/ 116336 w 117239"/>
                <a:gd name="csY0" fmla="*/ 15113 h 159630"/>
                <a:gd name="csX1" fmla="*/ 117353 w 117239"/>
                <a:gd name="csY1" fmla="*/ 9438 h 159630"/>
                <a:gd name="csX2" fmla="*/ 109978 w 117239"/>
                <a:gd name="csY2" fmla="*/ 2777 h 159630"/>
                <a:gd name="csX3" fmla="*/ 101077 w 117239"/>
                <a:gd name="csY3" fmla="*/ 7958 h 159630"/>
                <a:gd name="csX4" fmla="*/ 97517 w 117239"/>
                <a:gd name="csY4" fmla="*/ 21281 h 159630"/>
                <a:gd name="csX5" fmla="*/ 92430 w 117239"/>
                <a:gd name="csY5" fmla="*/ 41019 h 159630"/>
                <a:gd name="csX6" fmla="*/ 80986 w 117239"/>
                <a:gd name="csY6" fmla="*/ 85430 h 159630"/>
                <a:gd name="csX7" fmla="*/ 52248 w 117239"/>
                <a:gd name="csY7" fmla="*/ 106401 h 159630"/>
                <a:gd name="csX8" fmla="*/ 36481 w 117239"/>
                <a:gd name="csY8" fmla="*/ 86416 h 159630"/>
                <a:gd name="csX9" fmla="*/ 49451 w 117239"/>
                <a:gd name="csY9" fmla="*/ 38058 h 159630"/>
                <a:gd name="csX10" fmla="*/ 54537 w 117239"/>
                <a:gd name="csY10" fmla="*/ 20294 h 159630"/>
                <a:gd name="csX11" fmla="*/ 33683 w 117239"/>
                <a:gd name="csY11" fmla="*/ 63 h 159630"/>
                <a:gd name="csX12" fmla="*/ 113 w 117239"/>
                <a:gd name="csY12" fmla="*/ 38058 h 159630"/>
                <a:gd name="csX13" fmla="*/ 3165 w 117239"/>
                <a:gd name="csY13" fmla="*/ 40526 h 159630"/>
                <a:gd name="csX14" fmla="*/ 7234 w 117239"/>
                <a:gd name="csY14" fmla="*/ 36085 h 159630"/>
                <a:gd name="csX15" fmla="*/ 32920 w 117239"/>
                <a:gd name="csY15" fmla="*/ 5491 h 159630"/>
                <a:gd name="csX16" fmla="*/ 39278 w 117239"/>
                <a:gd name="csY16" fmla="*/ 13386 h 159630"/>
                <a:gd name="csX17" fmla="*/ 34955 w 117239"/>
                <a:gd name="csY17" fmla="*/ 30657 h 159630"/>
                <a:gd name="csX18" fmla="*/ 20204 w 117239"/>
                <a:gd name="csY18" fmla="*/ 82469 h 159630"/>
                <a:gd name="csX19" fmla="*/ 51231 w 117239"/>
                <a:gd name="csY19" fmla="*/ 111829 h 159630"/>
                <a:gd name="csX20" fmla="*/ 76917 w 117239"/>
                <a:gd name="csY20" fmla="*/ 100726 h 159630"/>
                <a:gd name="csX21" fmla="*/ 60386 w 117239"/>
                <a:gd name="csY21" fmla="*/ 138722 h 159630"/>
                <a:gd name="csX22" fmla="*/ 32412 w 117239"/>
                <a:gd name="csY22" fmla="*/ 154266 h 159630"/>
                <a:gd name="csX23" fmla="*/ 13083 w 117239"/>
                <a:gd name="csY23" fmla="*/ 143903 h 159630"/>
                <a:gd name="csX24" fmla="*/ 24019 w 117239"/>
                <a:gd name="csY24" fmla="*/ 140943 h 159630"/>
                <a:gd name="csX25" fmla="*/ 29105 w 117239"/>
                <a:gd name="csY25" fmla="*/ 130827 h 159630"/>
                <a:gd name="csX26" fmla="*/ 19696 w 117239"/>
                <a:gd name="csY26" fmla="*/ 122192 h 159630"/>
                <a:gd name="csX27" fmla="*/ 5454 w 117239"/>
                <a:gd name="csY27" fmla="*/ 138229 h 159630"/>
                <a:gd name="csX28" fmla="*/ 32412 w 117239"/>
                <a:gd name="csY28" fmla="*/ 159694 h 159630"/>
                <a:gd name="csX29" fmla="*/ 91922 w 117239"/>
                <a:gd name="csY29" fmla="*/ 109362 h 159630"/>
                <a:gd name="csX30" fmla="*/ 116336 w 117239"/>
                <a:gd name="csY30" fmla="*/ 15113 h 1596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17239" h="159630">
                  <a:moveTo>
                    <a:pt x="116336" y="15113"/>
                  </a:moveTo>
                  <a:cubicBezTo>
                    <a:pt x="117353" y="11659"/>
                    <a:pt x="117353" y="11165"/>
                    <a:pt x="117353" y="9438"/>
                  </a:cubicBezTo>
                  <a:cubicBezTo>
                    <a:pt x="117353" y="4997"/>
                    <a:pt x="113793" y="2777"/>
                    <a:pt x="109978" y="2777"/>
                  </a:cubicBezTo>
                  <a:cubicBezTo>
                    <a:pt x="107435" y="2777"/>
                    <a:pt x="103366" y="4257"/>
                    <a:pt x="101077" y="7958"/>
                  </a:cubicBezTo>
                  <a:cubicBezTo>
                    <a:pt x="100568" y="9192"/>
                    <a:pt x="98534" y="16840"/>
                    <a:pt x="97517" y="21281"/>
                  </a:cubicBezTo>
                  <a:cubicBezTo>
                    <a:pt x="95736" y="27696"/>
                    <a:pt x="93956" y="34358"/>
                    <a:pt x="92430" y="41019"/>
                  </a:cubicBezTo>
                  <a:lnTo>
                    <a:pt x="80986" y="85430"/>
                  </a:lnTo>
                  <a:cubicBezTo>
                    <a:pt x="79969" y="89130"/>
                    <a:pt x="69033" y="106401"/>
                    <a:pt x="52248" y="106401"/>
                  </a:cubicBezTo>
                  <a:cubicBezTo>
                    <a:pt x="39278" y="106401"/>
                    <a:pt x="36481" y="95545"/>
                    <a:pt x="36481" y="86416"/>
                  </a:cubicBezTo>
                  <a:cubicBezTo>
                    <a:pt x="36481" y="75067"/>
                    <a:pt x="40804" y="59770"/>
                    <a:pt x="49451" y="38058"/>
                  </a:cubicBezTo>
                  <a:cubicBezTo>
                    <a:pt x="53520" y="27943"/>
                    <a:pt x="54537" y="25229"/>
                    <a:pt x="54537" y="20294"/>
                  </a:cubicBezTo>
                  <a:cubicBezTo>
                    <a:pt x="54537" y="9192"/>
                    <a:pt x="46399" y="63"/>
                    <a:pt x="33683" y="63"/>
                  </a:cubicBezTo>
                  <a:cubicBezTo>
                    <a:pt x="9523" y="63"/>
                    <a:pt x="113" y="35838"/>
                    <a:pt x="113" y="38058"/>
                  </a:cubicBezTo>
                  <a:cubicBezTo>
                    <a:pt x="113" y="40526"/>
                    <a:pt x="2657" y="40526"/>
                    <a:pt x="3165" y="40526"/>
                  </a:cubicBezTo>
                  <a:cubicBezTo>
                    <a:pt x="5708" y="40526"/>
                    <a:pt x="5963" y="40032"/>
                    <a:pt x="7234" y="36085"/>
                  </a:cubicBezTo>
                  <a:cubicBezTo>
                    <a:pt x="14101" y="12892"/>
                    <a:pt x="24273" y="5491"/>
                    <a:pt x="32920" y="5491"/>
                  </a:cubicBezTo>
                  <a:cubicBezTo>
                    <a:pt x="34955" y="5491"/>
                    <a:pt x="39278" y="5491"/>
                    <a:pt x="39278" y="13386"/>
                  </a:cubicBezTo>
                  <a:cubicBezTo>
                    <a:pt x="39278" y="19554"/>
                    <a:pt x="36735" y="25969"/>
                    <a:pt x="34955" y="30657"/>
                  </a:cubicBezTo>
                  <a:cubicBezTo>
                    <a:pt x="24782" y="56809"/>
                    <a:pt x="20204" y="70873"/>
                    <a:pt x="20204" y="82469"/>
                  </a:cubicBezTo>
                  <a:cubicBezTo>
                    <a:pt x="20204" y="104427"/>
                    <a:pt x="36226" y="111829"/>
                    <a:pt x="51231" y="111829"/>
                  </a:cubicBezTo>
                  <a:cubicBezTo>
                    <a:pt x="61149" y="111829"/>
                    <a:pt x="69796" y="107635"/>
                    <a:pt x="76917" y="100726"/>
                  </a:cubicBezTo>
                  <a:cubicBezTo>
                    <a:pt x="73611" y="113556"/>
                    <a:pt x="70559" y="125646"/>
                    <a:pt x="60386" y="138722"/>
                  </a:cubicBezTo>
                  <a:cubicBezTo>
                    <a:pt x="53774" y="147111"/>
                    <a:pt x="44110" y="154266"/>
                    <a:pt x="32412" y="154266"/>
                  </a:cubicBezTo>
                  <a:cubicBezTo>
                    <a:pt x="28851" y="154266"/>
                    <a:pt x="17407" y="153526"/>
                    <a:pt x="13083" y="143903"/>
                  </a:cubicBezTo>
                  <a:cubicBezTo>
                    <a:pt x="17153" y="143903"/>
                    <a:pt x="20459" y="143903"/>
                    <a:pt x="24019" y="140943"/>
                  </a:cubicBezTo>
                  <a:cubicBezTo>
                    <a:pt x="26562" y="138722"/>
                    <a:pt x="29105" y="135515"/>
                    <a:pt x="29105" y="130827"/>
                  </a:cubicBezTo>
                  <a:cubicBezTo>
                    <a:pt x="29105" y="123178"/>
                    <a:pt x="22239" y="122192"/>
                    <a:pt x="19696" y="122192"/>
                  </a:cubicBezTo>
                  <a:cubicBezTo>
                    <a:pt x="13846" y="122192"/>
                    <a:pt x="5454" y="126139"/>
                    <a:pt x="5454" y="138229"/>
                  </a:cubicBezTo>
                  <a:cubicBezTo>
                    <a:pt x="5454" y="150565"/>
                    <a:pt x="16644" y="159694"/>
                    <a:pt x="32412" y="159694"/>
                  </a:cubicBezTo>
                  <a:cubicBezTo>
                    <a:pt x="58606" y="159694"/>
                    <a:pt x="84801" y="137242"/>
                    <a:pt x="91922" y="109362"/>
                  </a:cubicBezTo>
                  <a:lnTo>
                    <a:pt x="116336" y="15113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CBCF79-EFF6-1814-FB0B-88690C320CC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35321" y="7127722"/>
              <a:ext cx="72276" cy="74436"/>
            </a:xfrm>
            <a:custGeom>
              <a:avLst/>
              <a:gdLst>
                <a:gd name="csX0" fmla="*/ 41776 w 72276"/>
                <a:gd name="csY0" fmla="*/ 37364 h 74436"/>
                <a:gd name="csX1" fmla="*/ 67411 w 72276"/>
                <a:gd name="csY1" fmla="*/ 26656 h 74436"/>
                <a:gd name="csX2" fmla="*/ 72395 w 72276"/>
                <a:gd name="csY2" fmla="*/ 21302 h 74436"/>
                <a:gd name="csX3" fmla="*/ 66877 w 72276"/>
                <a:gd name="csY3" fmla="*/ 15776 h 74436"/>
                <a:gd name="csX4" fmla="*/ 63138 w 72276"/>
                <a:gd name="csY4" fmla="*/ 17330 h 74436"/>
                <a:gd name="csX5" fmla="*/ 38927 w 72276"/>
                <a:gd name="csY5" fmla="*/ 33046 h 74436"/>
                <a:gd name="csX6" fmla="*/ 41598 w 72276"/>
                <a:gd name="csY6" fmla="*/ 7486 h 74436"/>
                <a:gd name="csX7" fmla="*/ 36257 w 72276"/>
                <a:gd name="csY7" fmla="*/ 59 h 74436"/>
                <a:gd name="csX8" fmla="*/ 30738 w 72276"/>
                <a:gd name="csY8" fmla="*/ 5240 h 74436"/>
                <a:gd name="csX9" fmla="*/ 31628 w 72276"/>
                <a:gd name="csY9" fmla="*/ 13703 h 74436"/>
                <a:gd name="csX10" fmla="*/ 33587 w 72276"/>
                <a:gd name="csY10" fmla="*/ 33046 h 74436"/>
                <a:gd name="csX11" fmla="*/ 9554 w 72276"/>
                <a:gd name="csY11" fmla="*/ 17330 h 74436"/>
                <a:gd name="csX12" fmla="*/ 5637 w 72276"/>
                <a:gd name="csY12" fmla="*/ 15776 h 74436"/>
                <a:gd name="csX13" fmla="*/ 119 w 72276"/>
                <a:gd name="csY13" fmla="*/ 21302 h 74436"/>
                <a:gd name="csX14" fmla="*/ 3857 w 72276"/>
                <a:gd name="csY14" fmla="*/ 26311 h 74436"/>
                <a:gd name="csX15" fmla="*/ 30738 w 72276"/>
                <a:gd name="csY15" fmla="*/ 37191 h 74436"/>
                <a:gd name="csX16" fmla="*/ 5103 w 72276"/>
                <a:gd name="csY16" fmla="*/ 47899 h 74436"/>
                <a:gd name="csX17" fmla="*/ 119 w 72276"/>
                <a:gd name="csY17" fmla="*/ 53253 h 74436"/>
                <a:gd name="csX18" fmla="*/ 5637 w 72276"/>
                <a:gd name="csY18" fmla="*/ 58780 h 74436"/>
                <a:gd name="csX19" fmla="*/ 9376 w 72276"/>
                <a:gd name="csY19" fmla="*/ 57225 h 74436"/>
                <a:gd name="csX20" fmla="*/ 33587 w 72276"/>
                <a:gd name="csY20" fmla="*/ 41509 h 74436"/>
                <a:gd name="csX21" fmla="*/ 30738 w 72276"/>
                <a:gd name="csY21" fmla="*/ 69315 h 74436"/>
                <a:gd name="csX22" fmla="*/ 36257 w 72276"/>
                <a:gd name="csY22" fmla="*/ 74496 h 74436"/>
                <a:gd name="csX23" fmla="*/ 41776 w 72276"/>
                <a:gd name="csY23" fmla="*/ 69315 h 74436"/>
                <a:gd name="csX24" fmla="*/ 40886 w 72276"/>
                <a:gd name="csY24" fmla="*/ 60852 h 74436"/>
                <a:gd name="csX25" fmla="*/ 38927 w 72276"/>
                <a:gd name="csY25" fmla="*/ 41509 h 74436"/>
                <a:gd name="csX26" fmla="*/ 60290 w 72276"/>
                <a:gd name="csY26" fmla="*/ 55325 h 74436"/>
                <a:gd name="csX27" fmla="*/ 66877 w 72276"/>
                <a:gd name="csY27" fmla="*/ 58780 h 74436"/>
                <a:gd name="csX28" fmla="*/ 72395 w 72276"/>
                <a:gd name="csY28" fmla="*/ 53253 h 74436"/>
                <a:gd name="csX29" fmla="*/ 68657 w 72276"/>
                <a:gd name="csY29" fmla="*/ 48244 h 74436"/>
                <a:gd name="csX30" fmla="*/ 41776 w 72276"/>
                <a:gd name="csY30" fmla="*/ 37364 h 744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72276" h="74436">
                  <a:moveTo>
                    <a:pt x="41776" y="37364"/>
                  </a:moveTo>
                  <a:cubicBezTo>
                    <a:pt x="56373" y="31146"/>
                    <a:pt x="62960" y="28729"/>
                    <a:pt x="67411" y="26656"/>
                  </a:cubicBezTo>
                  <a:cubicBezTo>
                    <a:pt x="70793" y="25274"/>
                    <a:pt x="72395" y="24584"/>
                    <a:pt x="72395" y="21302"/>
                  </a:cubicBezTo>
                  <a:cubicBezTo>
                    <a:pt x="72395" y="18366"/>
                    <a:pt x="70081" y="15776"/>
                    <a:pt x="66877" y="15776"/>
                  </a:cubicBezTo>
                  <a:cubicBezTo>
                    <a:pt x="65631" y="15776"/>
                    <a:pt x="65274" y="15776"/>
                    <a:pt x="63138" y="17330"/>
                  </a:cubicBezTo>
                  <a:lnTo>
                    <a:pt x="38927" y="33046"/>
                  </a:lnTo>
                  <a:lnTo>
                    <a:pt x="41598" y="7486"/>
                  </a:lnTo>
                  <a:cubicBezTo>
                    <a:pt x="41954" y="4377"/>
                    <a:pt x="41598" y="59"/>
                    <a:pt x="36257" y="59"/>
                  </a:cubicBezTo>
                  <a:cubicBezTo>
                    <a:pt x="34121" y="59"/>
                    <a:pt x="30738" y="1441"/>
                    <a:pt x="30738" y="5240"/>
                  </a:cubicBezTo>
                  <a:cubicBezTo>
                    <a:pt x="30738" y="6795"/>
                    <a:pt x="31450" y="11976"/>
                    <a:pt x="31628" y="13703"/>
                  </a:cubicBezTo>
                  <a:cubicBezTo>
                    <a:pt x="31984" y="16639"/>
                    <a:pt x="33231" y="29074"/>
                    <a:pt x="33587" y="33046"/>
                  </a:cubicBezTo>
                  <a:lnTo>
                    <a:pt x="9554" y="17330"/>
                  </a:lnTo>
                  <a:cubicBezTo>
                    <a:pt x="7774" y="16294"/>
                    <a:pt x="7239" y="15776"/>
                    <a:pt x="5637" y="15776"/>
                  </a:cubicBezTo>
                  <a:cubicBezTo>
                    <a:pt x="2433" y="15776"/>
                    <a:pt x="119" y="18366"/>
                    <a:pt x="119" y="21302"/>
                  </a:cubicBezTo>
                  <a:cubicBezTo>
                    <a:pt x="119" y="24756"/>
                    <a:pt x="2255" y="25620"/>
                    <a:pt x="3857" y="26311"/>
                  </a:cubicBezTo>
                  <a:lnTo>
                    <a:pt x="30738" y="37191"/>
                  </a:lnTo>
                  <a:cubicBezTo>
                    <a:pt x="16141" y="43409"/>
                    <a:pt x="9554" y="45827"/>
                    <a:pt x="5103" y="47899"/>
                  </a:cubicBezTo>
                  <a:cubicBezTo>
                    <a:pt x="1721" y="49281"/>
                    <a:pt x="119" y="49972"/>
                    <a:pt x="119" y="53253"/>
                  </a:cubicBezTo>
                  <a:cubicBezTo>
                    <a:pt x="119" y="56189"/>
                    <a:pt x="2433" y="58780"/>
                    <a:pt x="5637" y="58780"/>
                  </a:cubicBezTo>
                  <a:cubicBezTo>
                    <a:pt x="6883" y="58780"/>
                    <a:pt x="7239" y="58780"/>
                    <a:pt x="9376" y="57225"/>
                  </a:cubicBezTo>
                  <a:lnTo>
                    <a:pt x="33587" y="41509"/>
                  </a:lnTo>
                  <a:lnTo>
                    <a:pt x="30738" y="69315"/>
                  </a:lnTo>
                  <a:cubicBezTo>
                    <a:pt x="30738" y="73114"/>
                    <a:pt x="34121" y="74496"/>
                    <a:pt x="36257" y="74496"/>
                  </a:cubicBezTo>
                  <a:cubicBezTo>
                    <a:pt x="38393" y="74496"/>
                    <a:pt x="41776" y="73114"/>
                    <a:pt x="41776" y="69315"/>
                  </a:cubicBezTo>
                  <a:cubicBezTo>
                    <a:pt x="41776" y="67760"/>
                    <a:pt x="41064" y="62579"/>
                    <a:pt x="40886" y="60852"/>
                  </a:cubicBezTo>
                  <a:cubicBezTo>
                    <a:pt x="40529" y="57916"/>
                    <a:pt x="39283" y="45481"/>
                    <a:pt x="38927" y="41509"/>
                  </a:cubicBezTo>
                  <a:lnTo>
                    <a:pt x="60290" y="55325"/>
                  </a:lnTo>
                  <a:cubicBezTo>
                    <a:pt x="64918" y="58780"/>
                    <a:pt x="65274" y="58780"/>
                    <a:pt x="66877" y="58780"/>
                  </a:cubicBezTo>
                  <a:cubicBezTo>
                    <a:pt x="70081" y="58780"/>
                    <a:pt x="72395" y="56189"/>
                    <a:pt x="72395" y="53253"/>
                  </a:cubicBezTo>
                  <a:cubicBezTo>
                    <a:pt x="72395" y="49799"/>
                    <a:pt x="70259" y="48935"/>
                    <a:pt x="68657" y="48244"/>
                  </a:cubicBezTo>
                  <a:lnTo>
                    <a:pt x="41776" y="37364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21E290C-D8AE-E627-5857-70E012A73DE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721568" y="7244128"/>
              <a:ext cx="78685" cy="114677"/>
            </a:xfrm>
            <a:custGeom>
              <a:avLst/>
              <a:gdLst>
                <a:gd name="csX0" fmla="*/ 78804 w 78685"/>
                <a:gd name="csY0" fmla="*/ 83310 h 114677"/>
                <a:gd name="csX1" fmla="*/ 72751 w 78685"/>
                <a:gd name="csY1" fmla="*/ 83310 h 114677"/>
                <a:gd name="csX2" fmla="*/ 68122 w 78685"/>
                <a:gd name="csY2" fmla="*/ 99027 h 114677"/>
                <a:gd name="csX3" fmla="*/ 50498 w 78685"/>
                <a:gd name="csY3" fmla="*/ 100063 h 114677"/>
                <a:gd name="csX4" fmla="*/ 17742 w 78685"/>
                <a:gd name="csY4" fmla="*/ 100063 h 114677"/>
                <a:gd name="csX5" fmla="*/ 53347 w 78685"/>
                <a:gd name="csY5" fmla="*/ 71048 h 114677"/>
                <a:gd name="csX6" fmla="*/ 78804 w 78685"/>
                <a:gd name="csY6" fmla="*/ 33743 h 114677"/>
                <a:gd name="csX7" fmla="*/ 37147 w 78685"/>
                <a:gd name="csY7" fmla="*/ 65 h 114677"/>
                <a:gd name="csX8" fmla="*/ 118 w 78685"/>
                <a:gd name="csY8" fmla="*/ 30980 h 114677"/>
                <a:gd name="csX9" fmla="*/ 9553 w 78685"/>
                <a:gd name="csY9" fmla="*/ 40651 h 114677"/>
                <a:gd name="csX10" fmla="*/ 18989 w 78685"/>
                <a:gd name="csY10" fmla="*/ 31498 h 114677"/>
                <a:gd name="csX11" fmla="*/ 8485 w 78685"/>
                <a:gd name="csY11" fmla="*/ 22344 h 114677"/>
                <a:gd name="csX12" fmla="*/ 34476 w 78685"/>
                <a:gd name="csY12" fmla="*/ 6283 h 114677"/>
                <a:gd name="csX13" fmla="*/ 61536 w 78685"/>
                <a:gd name="csY13" fmla="*/ 33743 h 114677"/>
                <a:gd name="csX14" fmla="*/ 44802 w 78685"/>
                <a:gd name="csY14" fmla="*/ 66903 h 114677"/>
                <a:gd name="csX15" fmla="*/ 1898 w 78685"/>
                <a:gd name="csY15" fmla="*/ 108007 h 114677"/>
                <a:gd name="csX16" fmla="*/ 118 w 78685"/>
                <a:gd name="csY16" fmla="*/ 114743 h 114677"/>
                <a:gd name="csX17" fmla="*/ 73463 w 78685"/>
                <a:gd name="csY17" fmla="*/ 114743 h 114677"/>
                <a:gd name="csX18" fmla="*/ 78804 w 78685"/>
                <a:gd name="csY18" fmla="*/ 83310 h 1146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78685" h="114677">
                  <a:moveTo>
                    <a:pt x="78804" y="83310"/>
                  </a:moveTo>
                  <a:lnTo>
                    <a:pt x="72751" y="83310"/>
                  </a:lnTo>
                  <a:cubicBezTo>
                    <a:pt x="72217" y="87110"/>
                    <a:pt x="70437" y="97299"/>
                    <a:pt x="68122" y="99027"/>
                  </a:cubicBezTo>
                  <a:cubicBezTo>
                    <a:pt x="66698" y="100063"/>
                    <a:pt x="52991" y="100063"/>
                    <a:pt x="50498" y="100063"/>
                  </a:cubicBezTo>
                  <a:lnTo>
                    <a:pt x="17742" y="100063"/>
                  </a:lnTo>
                  <a:cubicBezTo>
                    <a:pt x="36435" y="84001"/>
                    <a:pt x="42665" y="79165"/>
                    <a:pt x="53347" y="71048"/>
                  </a:cubicBezTo>
                  <a:cubicBezTo>
                    <a:pt x="66520" y="60858"/>
                    <a:pt x="78804" y="50150"/>
                    <a:pt x="78804" y="33743"/>
                  </a:cubicBezTo>
                  <a:cubicBezTo>
                    <a:pt x="78804" y="12846"/>
                    <a:pt x="59933" y="65"/>
                    <a:pt x="37147" y="65"/>
                  </a:cubicBezTo>
                  <a:cubicBezTo>
                    <a:pt x="15072" y="65"/>
                    <a:pt x="118" y="15091"/>
                    <a:pt x="118" y="30980"/>
                  </a:cubicBezTo>
                  <a:cubicBezTo>
                    <a:pt x="118" y="39788"/>
                    <a:pt x="7773" y="40651"/>
                    <a:pt x="9553" y="40651"/>
                  </a:cubicBezTo>
                  <a:cubicBezTo>
                    <a:pt x="13826" y="40651"/>
                    <a:pt x="18989" y="37715"/>
                    <a:pt x="18989" y="31498"/>
                  </a:cubicBezTo>
                  <a:cubicBezTo>
                    <a:pt x="18989" y="28389"/>
                    <a:pt x="17742" y="22344"/>
                    <a:pt x="8485" y="22344"/>
                  </a:cubicBezTo>
                  <a:cubicBezTo>
                    <a:pt x="14004" y="10082"/>
                    <a:pt x="26109" y="6283"/>
                    <a:pt x="34476" y="6283"/>
                  </a:cubicBezTo>
                  <a:cubicBezTo>
                    <a:pt x="52279" y="6283"/>
                    <a:pt x="61536" y="19754"/>
                    <a:pt x="61536" y="33743"/>
                  </a:cubicBezTo>
                  <a:cubicBezTo>
                    <a:pt x="61536" y="48769"/>
                    <a:pt x="50498" y="60686"/>
                    <a:pt x="44802" y="66903"/>
                  </a:cubicBezTo>
                  <a:lnTo>
                    <a:pt x="1898" y="108007"/>
                  </a:lnTo>
                  <a:cubicBezTo>
                    <a:pt x="118" y="109562"/>
                    <a:pt x="118" y="109907"/>
                    <a:pt x="118" y="114743"/>
                  </a:cubicBezTo>
                  <a:lnTo>
                    <a:pt x="73463" y="114743"/>
                  </a:lnTo>
                  <a:lnTo>
                    <a:pt x="78804" y="83310"/>
                  </a:ln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A2F0701-CC93-9625-FED6-9B4EABC5950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850888" y="7112522"/>
              <a:ext cx="59001" cy="246724"/>
            </a:xfrm>
            <a:custGeom>
              <a:avLst/>
              <a:gdLst>
                <a:gd name="csX0" fmla="*/ 59125 w 59001"/>
                <a:gd name="csY0" fmla="*/ 123425 h 246724"/>
                <a:gd name="csX1" fmla="*/ 42340 w 59001"/>
                <a:gd name="csY1" fmla="*/ 46447 h 246724"/>
                <a:gd name="csX2" fmla="*/ 2666 w 59001"/>
                <a:gd name="csY2" fmla="*/ 63 h 246724"/>
                <a:gd name="csX3" fmla="*/ 123 w 59001"/>
                <a:gd name="csY3" fmla="*/ 2530 h 246724"/>
                <a:gd name="csX4" fmla="*/ 4955 w 59001"/>
                <a:gd name="csY4" fmla="*/ 8205 h 246724"/>
                <a:gd name="csX5" fmla="*/ 44374 w 59001"/>
                <a:gd name="csY5" fmla="*/ 123425 h 246724"/>
                <a:gd name="csX6" fmla="*/ 3429 w 59001"/>
                <a:gd name="csY6" fmla="*/ 240126 h 246724"/>
                <a:gd name="csX7" fmla="*/ 123 w 59001"/>
                <a:gd name="csY7" fmla="*/ 244320 h 246724"/>
                <a:gd name="csX8" fmla="*/ 2666 w 59001"/>
                <a:gd name="csY8" fmla="*/ 246788 h 246724"/>
                <a:gd name="csX9" fmla="*/ 43103 w 59001"/>
                <a:gd name="csY9" fmla="*/ 198676 h 246724"/>
                <a:gd name="csX10" fmla="*/ 59125 w 59001"/>
                <a:gd name="csY10" fmla="*/ 123425 h 2467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9001" h="246724">
                  <a:moveTo>
                    <a:pt x="59125" y="123425"/>
                  </a:moveTo>
                  <a:cubicBezTo>
                    <a:pt x="59125" y="104181"/>
                    <a:pt x="56327" y="74327"/>
                    <a:pt x="42340" y="46447"/>
                  </a:cubicBezTo>
                  <a:cubicBezTo>
                    <a:pt x="27081" y="16100"/>
                    <a:pt x="5210" y="63"/>
                    <a:pt x="2666" y="63"/>
                  </a:cubicBezTo>
                  <a:cubicBezTo>
                    <a:pt x="1140" y="63"/>
                    <a:pt x="123" y="1050"/>
                    <a:pt x="123" y="2530"/>
                  </a:cubicBezTo>
                  <a:cubicBezTo>
                    <a:pt x="123" y="3270"/>
                    <a:pt x="123" y="3764"/>
                    <a:pt x="4955" y="8205"/>
                  </a:cubicBezTo>
                  <a:cubicBezTo>
                    <a:pt x="29878" y="32630"/>
                    <a:pt x="44374" y="71860"/>
                    <a:pt x="44374" y="123425"/>
                  </a:cubicBezTo>
                  <a:cubicBezTo>
                    <a:pt x="44374" y="165615"/>
                    <a:pt x="34965" y="209039"/>
                    <a:pt x="3429" y="240126"/>
                  </a:cubicBezTo>
                  <a:cubicBezTo>
                    <a:pt x="123" y="243087"/>
                    <a:pt x="123" y="243580"/>
                    <a:pt x="123" y="244320"/>
                  </a:cubicBezTo>
                  <a:cubicBezTo>
                    <a:pt x="123" y="245801"/>
                    <a:pt x="1140" y="246788"/>
                    <a:pt x="2666" y="246788"/>
                  </a:cubicBezTo>
                  <a:cubicBezTo>
                    <a:pt x="5210" y="246788"/>
                    <a:pt x="28098" y="230010"/>
                    <a:pt x="43103" y="198676"/>
                  </a:cubicBezTo>
                  <a:cubicBezTo>
                    <a:pt x="56073" y="171537"/>
                    <a:pt x="59125" y="144150"/>
                    <a:pt x="59125" y="123425"/>
                  </a:cubicBezTo>
                  <a:close/>
                </a:path>
              </a:pathLst>
            </a:custGeom>
            <a:solidFill>
              <a:srgbClr val="000000"/>
            </a:solidFill>
            <a:ln w="25486" cap="flat">
              <a:noFill/>
              <a:prstDash val="solid"/>
              <a:miter/>
            </a:ln>
          </p:spPr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F868C9ED-BD63-6B3E-187D-4988A350DAEF}"/>
              </a:ext>
            </a:extLst>
          </p:cNvPr>
          <p:cNvSpPr txBox="1"/>
          <p:nvPr/>
        </p:nvSpPr>
        <p:spPr>
          <a:xfrm>
            <a:off x="6883655" y="3435653"/>
            <a:ext cx="47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1.</a:t>
            </a:r>
          </a:p>
        </p:txBody>
      </p:sp>
      <p:pic>
        <p:nvPicPr>
          <p:cNvPr id="132" name="Picture 131" descr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 title="IguanaTex Bitmap Display">
            <a:extLst>
              <a:ext uri="{FF2B5EF4-FFF2-40B4-BE49-F238E27FC236}">
                <a16:creationId xmlns:a16="http://schemas.microsoft.com/office/drawing/2014/main" id="{01891746-22F0-7C54-6AD4-C99E5892BC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86" y="3391736"/>
            <a:ext cx="224763" cy="313611"/>
          </a:xfrm>
          <a:prstGeom prst="rect">
            <a:avLst/>
          </a:prstGeom>
          <a:ln>
            <a:noFill/>
          </a:ln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254CC3B7-0C9D-2B9A-2049-EACDC187CAF7}"/>
              </a:ext>
            </a:extLst>
          </p:cNvPr>
          <p:cNvSpPr txBox="1"/>
          <p:nvPr/>
        </p:nvSpPr>
        <p:spPr>
          <a:xfrm>
            <a:off x="6880362" y="3935627"/>
            <a:ext cx="47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2.</a:t>
            </a:r>
          </a:p>
        </p:txBody>
      </p:sp>
      <p:sp>
        <p:nvSpPr>
          <p:cNvPr id="136" name="Graphic 134" descr="\documentclass{article}&#10;\input{Macros.tex}&#10;\begin{document}&#10;&#10;$\exists$&#10;\end{document}" title="IguanaTex Shape Display">
            <a:extLst>
              <a:ext uri="{FF2B5EF4-FFF2-40B4-BE49-F238E27FC236}">
                <a16:creationId xmlns:a16="http://schemas.microsoft.com/office/drawing/2014/main" id="{7B1C1609-5C45-7CC7-0070-E1DB9BC1D32E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342484" y="4030651"/>
            <a:ext cx="119527" cy="205431"/>
          </a:xfrm>
          <a:custGeom>
            <a:avLst/>
            <a:gdLst>
              <a:gd name="csX0" fmla="*/ 98608 w 98531"/>
              <a:gd name="csY0" fmla="*/ 8847 h 169345"/>
              <a:gd name="csX1" fmla="*/ 90859 w 98531"/>
              <a:gd name="csY1" fmla="*/ 63 h 169345"/>
              <a:gd name="csX2" fmla="*/ 7826 w 98531"/>
              <a:gd name="csY2" fmla="*/ 63 h 169345"/>
              <a:gd name="csX3" fmla="*/ 77 w 98531"/>
              <a:gd name="csY3" fmla="*/ 4943 h 169345"/>
              <a:gd name="csX4" fmla="*/ 7826 w 98531"/>
              <a:gd name="csY4" fmla="*/ 9823 h 169345"/>
              <a:gd name="csX5" fmla="*/ 89752 w 98531"/>
              <a:gd name="csY5" fmla="*/ 9823 h 169345"/>
              <a:gd name="csX6" fmla="*/ 89752 w 98531"/>
              <a:gd name="csY6" fmla="*/ 79855 h 169345"/>
              <a:gd name="csX7" fmla="*/ 10926 w 98531"/>
              <a:gd name="csY7" fmla="*/ 79855 h 169345"/>
              <a:gd name="csX8" fmla="*/ 3177 w 98531"/>
              <a:gd name="csY8" fmla="*/ 84735 h 169345"/>
              <a:gd name="csX9" fmla="*/ 10926 w 98531"/>
              <a:gd name="csY9" fmla="*/ 89616 h 169345"/>
              <a:gd name="csX10" fmla="*/ 89752 w 98531"/>
              <a:gd name="csY10" fmla="*/ 89616 h 169345"/>
              <a:gd name="csX11" fmla="*/ 89752 w 98531"/>
              <a:gd name="csY11" fmla="*/ 159648 h 169345"/>
              <a:gd name="csX12" fmla="*/ 7826 w 98531"/>
              <a:gd name="csY12" fmla="*/ 159648 h 169345"/>
              <a:gd name="csX13" fmla="*/ 77 w 98531"/>
              <a:gd name="csY13" fmla="*/ 164528 h 169345"/>
              <a:gd name="csX14" fmla="*/ 7826 w 98531"/>
              <a:gd name="csY14" fmla="*/ 169408 h 169345"/>
              <a:gd name="csX15" fmla="*/ 90859 w 98531"/>
              <a:gd name="csY15" fmla="*/ 169408 h 169345"/>
              <a:gd name="csX16" fmla="*/ 98608 w 98531"/>
              <a:gd name="csY16" fmla="*/ 160624 h 169345"/>
              <a:gd name="csX17" fmla="*/ 98608 w 98531"/>
              <a:gd name="csY17" fmla="*/ 8847 h 1693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98531" h="169345">
                <a:moveTo>
                  <a:pt x="98608" y="8847"/>
                </a:moveTo>
                <a:cubicBezTo>
                  <a:pt x="98608" y="795"/>
                  <a:pt x="97944" y="63"/>
                  <a:pt x="90859" y="63"/>
                </a:cubicBezTo>
                <a:lnTo>
                  <a:pt x="7826" y="63"/>
                </a:lnTo>
                <a:cubicBezTo>
                  <a:pt x="4062" y="63"/>
                  <a:pt x="77" y="63"/>
                  <a:pt x="77" y="4943"/>
                </a:cubicBezTo>
                <a:cubicBezTo>
                  <a:pt x="77" y="9823"/>
                  <a:pt x="4062" y="9823"/>
                  <a:pt x="7826" y="9823"/>
                </a:cubicBezTo>
                <a:lnTo>
                  <a:pt x="89752" y="9823"/>
                </a:lnTo>
                <a:lnTo>
                  <a:pt x="89752" y="79855"/>
                </a:lnTo>
                <a:lnTo>
                  <a:pt x="10926" y="79855"/>
                </a:lnTo>
                <a:cubicBezTo>
                  <a:pt x="7162" y="79855"/>
                  <a:pt x="3177" y="79855"/>
                  <a:pt x="3177" y="84735"/>
                </a:cubicBezTo>
                <a:cubicBezTo>
                  <a:pt x="3177" y="89616"/>
                  <a:pt x="7162" y="89616"/>
                  <a:pt x="10926" y="89616"/>
                </a:cubicBezTo>
                <a:lnTo>
                  <a:pt x="89752" y="89616"/>
                </a:lnTo>
                <a:lnTo>
                  <a:pt x="89752" y="159648"/>
                </a:lnTo>
                <a:lnTo>
                  <a:pt x="7826" y="159648"/>
                </a:lnTo>
                <a:cubicBezTo>
                  <a:pt x="4062" y="159648"/>
                  <a:pt x="77" y="159648"/>
                  <a:pt x="77" y="164528"/>
                </a:cubicBezTo>
                <a:cubicBezTo>
                  <a:pt x="77" y="169408"/>
                  <a:pt x="4062" y="169408"/>
                  <a:pt x="7826" y="169408"/>
                </a:cubicBezTo>
                <a:lnTo>
                  <a:pt x="90859" y="169408"/>
                </a:lnTo>
                <a:cubicBezTo>
                  <a:pt x="97944" y="169408"/>
                  <a:pt x="98608" y="168676"/>
                  <a:pt x="98608" y="160624"/>
                </a:cubicBezTo>
                <a:lnTo>
                  <a:pt x="98608" y="8847"/>
                </a:lnTo>
                <a:close/>
              </a:path>
            </a:pathLst>
          </a:custGeom>
          <a:solidFill>
            <a:srgbClr val="000000"/>
          </a:solidFill>
          <a:ln w="22225" cap="flat">
            <a:noFill/>
            <a:prstDash val="solid"/>
            <a:miter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E45F220-C0C1-F1E3-B0A7-DFE8102493E5}"/>
                  </a:ext>
                </a:extLst>
              </p:cNvPr>
              <p:cNvSpPr txBox="1"/>
              <p:nvPr/>
            </p:nvSpPr>
            <p:spPr>
              <a:xfrm>
                <a:off x="7461068" y="3960509"/>
                <a:ext cx="43655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secure pos-verification protocol using which Sim can prove its position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E45F220-C0C1-F1E3-B0A7-DFE810249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068" y="3960509"/>
                <a:ext cx="4365573" cy="707886"/>
              </a:xfrm>
              <a:prstGeom prst="rect">
                <a:avLst/>
              </a:prstGeom>
              <a:blipFill>
                <a:blip r:embed="rId97"/>
                <a:stretch>
                  <a:fillRect l="-1536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E10F374C-C0BB-B800-F802-AC2F52BB6693}"/>
              </a:ext>
            </a:extLst>
          </p:cNvPr>
          <p:cNvSpPr txBox="1"/>
          <p:nvPr/>
        </p:nvSpPr>
        <p:spPr>
          <a:xfrm>
            <a:off x="245621" y="1100418"/>
            <a:ext cx="285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/>
              <a:t>Ideal </a:t>
            </a:r>
            <a:r>
              <a:rPr lang="en-US" altLang="zh-CN" sz="2000" b="1" u="sng" dirty="0"/>
              <a:t>world:</a:t>
            </a:r>
            <a:endParaRPr lang="en-US" sz="2000" b="1" u="sng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3AC9DD0-6F83-6549-CED2-FC311C8E65CF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9" y="1599010"/>
            <a:ext cx="799279" cy="13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8" grpId="0"/>
      <p:bldP spid="90" grpId="0"/>
      <p:bldP spid="131" grpId="0"/>
      <p:bldP spid="133" grpId="0"/>
      <p:bldP spid="1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FEF0-AAA2-B3CA-E751-63771F75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MPC: Feasibilities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A0638-B530-F880-42AD-4FC27C44A07F}"/>
              </a:ext>
            </a:extLst>
          </p:cNvPr>
          <p:cNvSpPr txBox="1"/>
          <p:nvPr/>
        </p:nvSpPr>
        <p:spPr>
          <a:xfrm>
            <a:off x="423894" y="1205070"/>
            <a:ext cx="1013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Theorem 1 (on-going work with Kitagawa and Guo):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8BEFB-795E-BBC0-8958-B585D0B298BB}"/>
              </a:ext>
            </a:extLst>
          </p:cNvPr>
          <p:cNvSpPr txBox="1"/>
          <p:nvPr/>
        </p:nvSpPr>
        <p:spPr>
          <a:xfrm>
            <a:off x="423894" y="2544373"/>
            <a:ext cx="1013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Theorem 2 (on-going work with Kitagawa and Guo):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F59E1-6F3F-4207-1B54-370D7F4F3530}"/>
              </a:ext>
            </a:extLst>
          </p:cNvPr>
          <p:cNvSpPr txBox="1"/>
          <p:nvPr/>
        </p:nvSpPr>
        <p:spPr>
          <a:xfrm>
            <a:off x="423894" y="4145970"/>
            <a:ext cx="10536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Conjecture </a:t>
            </a:r>
            <a:r>
              <a:rPr lang="en-US" sz="2000" b="1" dirty="0"/>
              <a:t>(still working on that)</a:t>
            </a:r>
            <a:r>
              <a:rPr lang="en-US" altLang="zh-CN" sz="20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BFB75-154F-E32B-B486-785AA82A71F0}"/>
              </a:ext>
            </a:extLst>
          </p:cNvPr>
          <p:cNvSpPr txBox="1"/>
          <p:nvPr/>
        </p:nvSpPr>
        <p:spPr>
          <a:xfrm>
            <a:off x="1277370" y="1647320"/>
            <a:ext cx="82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LWE</a:t>
            </a:r>
            <a:endParaRPr lang="en-US" sz="2000" dirty="0"/>
          </a:p>
        </p:txBody>
      </p:sp>
      <p:sp>
        <p:nvSpPr>
          <p:cNvPr id="7" name="Graphic 450" descr="\documentclass{article}&#10;\input{Macros.tex}&#10;\begin{document}&#10;&#10;$\Rightarrow$&#10;\end{document}" title="IguanaTex Shape Display">
            <a:extLst>
              <a:ext uri="{FF2B5EF4-FFF2-40B4-BE49-F238E27FC236}">
                <a16:creationId xmlns:a16="http://schemas.microsoft.com/office/drawing/2014/main" id="{AFAF07E1-CC26-CA79-DF26-D410D7ADFCA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210357" y="1696367"/>
            <a:ext cx="470024" cy="335906"/>
          </a:xfrm>
          <a:custGeom>
            <a:avLst/>
            <a:gdLst>
              <a:gd name="csX0" fmla="*/ 165629 w 219091"/>
              <a:gd name="csY0" fmla="*/ 56430 h 156575"/>
              <a:gd name="csX1" fmla="*/ 196716 w 219091"/>
              <a:gd name="csY1" fmla="*/ 78350 h 156575"/>
              <a:gd name="csX2" fmla="*/ 165629 w 219091"/>
              <a:gd name="csY2" fmla="*/ 100271 h 156575"/>
              <a:gd name="csX3" fmla="*/ 8959 w 219091"/>
              <a:gd name="csY3" fmla="*/ 100271 h 156575"/>
              <a:gd name="csX4" fmla="*/ 77 w 219091"/>
              <a:gd name="csY4" fmla="*/ 105965 h 156575"/>
              <a:gd name="csX5" fmla="*/ 8712 w 219091"/>
              <a:gd name="csY5" fmla="*/ 111658 h 156575"/>
              <a:gd name="csX6" fmla="*/ 154526 w 219091"/>
              <a:gd name="csY6" fmla="*/ 111658 h 156575"/>
              <a:gd name="csX7" fmla="*/ 129854 w 219091"/>
              <a:gd name="csY7" fmla="*/ 153507 h 156575"/>
              <a:gd name="csX8" fmla="*/ 134542 w 219091"/>
              <a:gd name="csY8" fmla="*/ 156638 h 156575"/>
              <a:gd name="csX9" fmla="*/ 139229 w 219091"/>
              <a:gd name="csY9" fmla="*/ 154361 h 156575"/>
              <a:gd name="csX10" fmla="*/ 167356 w 219091"/>
              <a:gd name="csY10" fmla="*/ 111943 h 156575"/>
              <a:gd name="csX11" fmla="*/ 213740 w 219091"/>
              <a:gd name="csY11" fmla="*/ 82621 h 156575"/>
              <a:gd name="csX12" fmla="*/ 218675 w 219091"/>
              <a:gd name="csY12" fmla="*/ 80059 h 156575"/>
              <a:gd name="csX13" fmla="*/ 219168 w 219091"/>
              <a:gd name="csY13" fmla="*/ 78350 h 156575"/>
              <a:gd name="csX14" fmla="*/ 218922 w 219091"/>
              <a:gd name="csY14" fmla="*/ 76642 h 156575"/>
              <a:gd name="csX15" fmla="*/ 218181 w 219091"/>
              <a:gd name="csY15" fmla="*/ 76073 h 156575"/>
              <a:gd name="csX16" fmla="*/ 212753 w 219091"/>
              <a:gd name="csY16" fmla="*/ 73796 h 156575"/>
              <a:gd name="csX17" fmla="*/ 140957 w 219091"/>
              <a:gd name="csY17" fmla="*/ 6041 h 156575"/>
              <a:gd name="csX18" fmla="*/ 134542 w 219091"/>
              <a:gd name="csY18" fmla="*/ 63 h 156575"/>
              <a:gd name="csX19" fmla="*/ 129854 w 219091"/>
              <a:gd name="csY19" fmla="*/ 3194 h 156575"/>
              <a:gd name="csX20" fmla="*/ 154526 w 219091"/>
              <a:gd name="csY20" fmla="*/ 45043 h 156575"/>
              <a:gd name="csX21" fmla="*/ 8712 w 219091"/>
              <a:gd name="csY21" fmla="*/ 45043 h 156575"/>
              <a:gd name="csX22" fmla="*/ 77 w 219091"/>
              <a:gd name="csY22" fmla="*/ 50736 h 156575"/>
              <a:gd name="csX23" fmla="*/ 8959 w 219091"/>
              <a:gd name="csY23" fmla="*/ 56430 h 156575"/>
              <a:gd name="csX24" fmla="*/ 165629 w 219091"/>
              <a:gd name="csY24" fmla="*/ 56430 h 156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19091" h="156575">
                <a:moveTo>
                  <a:pt x="165629" y="56430"/>
                </a:moveTo>
                <a:cubicBezTo>
                  <a:pt x="175992" y="66678"/>
                  <a:pt x="188574" y="74080"/>
                  <a:pt x="196716" y="78350"/>
                </a:cubicBezTo>
                <a:cubicBezTo>
                  <a:pt x="187834" y="82905"/>
                  <a:pt x="175745" y="90307"/>
                  <a:pt x="165629" y="100271"/>
                </a:cubicBezTo>
                <a:lnTo>
                  <a:pt x="8959" y="100271"/>
                </a:lnTo>
                <a:cubicBezTo>
                  <a:pt x="4764" y="100271"/>
                  <a:pt x="77" y="100271"/>
                  <a:pt x="77" y="105965"/>
                </a:cubicBezTo>
                <a:cubicBezTo>
                  <a:pt x="77" y="111658"/>
                  <a:pt x="4518" y="111658"/>
                  <a:pt x="8712" y="111658"/>
                </a:cubicBezTo>
                <a:lnTo>
                  <a:pt x="154526" y="111658"/>
                </a:lnTo>
                <a:cubicBezTo>
                  <a:pt x="142684" y="124754"/>
                  <a:pt x="129854" y="149806"/>
                  <a:pt x="129854" y="153507"/>
                </a:cubicBezTo>
                <a:cubicBezTo>
                  <a:pt x="129854" y="156638"/>
                  <a:pt x="133061" y="156638"/>
                  <a:pt x="134542" y="156638"/>
                </a:cubicBezTo>
                <a:cubicBezTo>
                  <a:pt x="136516" y="156638"/>
                  <a:pt x="138243" y="156638"/>
                  <a:pt x="139229" y="154361"/>
                </a:cubicBezTo>
                <a:cubicBezTo>
                  <a:pt x="144411" y="143543"/>
                  <a:pt x="151319" y="128455"/>
                  <a:pt x="167356" y="111943"/>
                </a:cubicBezTo>
                <a:cubicBezTo>
                  <a:pt x="184380" y="94577"/>
                  <a:pt x="200911" y="86891"/>
                  <a:pt x="213740" y="82621"/>
                </a:cubicBezTo>
                <a:cubicBezTo>
                  <a:pt x="217935" y="80913"/>
                  <a:pt x="218181" y="80628"/>
                  <a:pt x="218675" y="80059"/>
                </a:cubicBezTo>
                <a:cubicBezTo>
                  <a:pt x="219168" y="79774"/>
                  <a:pt x="219168" y="78920"/>
                  <a:pt x="219168" y="78350"/>
                </a:cubicBezTo>
                <a:cubicBezTo>
                  <a:pt x="219168" y="77781"/>
                  <a:pt x="219168" y="77212"/>
                  <a:pt x="218922" y="76642"/>
                </a:cubicBezTo>
                <a:lnTo>
                  <a:pt x="218181" y="76073"/>
                </a:lnTo>
                <a:cubicBezTo>
                  <a:pt x="217688" y="75788"/>
                  <a:pt x="217441" y="75504"/>
                  <a:pt x="212753" y="73796"/>
                </a:cubicBezTo>
                <a:cubicBezTo>
                  <a:pt x="179446" y="62408"/>
                  <a:pt x="154773" y="36502"/>
                  <a:pt x="140957" y="6041"/>
                </a:cubicBezTo>
                <a:cubicBezTo>
                  <a:pt x="138243" y="347"/>
                  <a:pt x="137996" y="63"/>
                  <a:pt x="134542" y="63"/>
                </a:cubicBezTo>
                <a:cubicBezTo>
                  <a:pt x="133061" y="63"/>
                  <a:pt x="129854" y="63"/>
                  <a:pt x="129854" y="3194"/>
                </a:cubicBezTo>
                <a:cubicBezTo>
                  <a:pt x="129854" y="6895"/>
                  <a:pt x="142437" y="31663"/>
                  <a:pt x="154526" y="45043"/>
                </a:cubicBezTo>
                <a:lnTo>
                  <a:pt x="8712" y="45043"/>
                </a:lnTo>
                <a:cubicBezTo>
                  <a:pt x="4518" y="45043"/>
                  <a:pt x="77" y="45043"/>
                  <a:pt x="77" y="50736"/>
                </a:cubicBezTo>
                <a:cubicBezTo>
                  <a:pt x="77" y="56430"/>
                  <a:pt x="4764" y="56430"/>
                  <a:pt x="8959" y="56430"/>
                </a:cubicBezTo>
                <a:lnTo>
                  <a:pt x="165629" y="56430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EFB68-8C86-E171-D25E-040D95A74F07}"/>
              </a:ext>
            </a:extLst>
          </p:cNvPr>
          <p:cNvSpPr txBox="1"/>
          <p:nvPr/>
        </p:nvSpPr>
        <p:spPr>
          <a:xfrm>
            <a:off x="2774308" y="1647320"/>
            <a:ext cx="663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MPC for spatiotemporal </a:t>
            </a:r>
            <a:r>
              <a:rPr lang="en-US" sz="2400" dirty="0">
                <a:solidFill>
                  <a:srgbClr val="00CC00"/>
                </a:solidFill>
              </a:rPr>
              <a:t>quantum</a:t>
            </a:r>
            <a:r>
              <a:rPr lang="en-US" sz="2400" dirty="0"/>
              <a:t> functionalities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0B035-0C8A-2655-2375-AB65003614DD}"/>
              </a:ext>
            </a:extLst>
          </p:cNvPr>
          <p:cNvSpPr txBox="1"/>
          <p:nvPr/>
        </p:nvSpPr>
        <p:spPr>
          <a:xfrm>
            <a:off x="2854886" y="3079639"/>
            <a:ext cx="82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LWE</a:t>
            </a:r>
            <a:endParaRPr lang="en-US" sz="2000" dirty="0"/>
          </a:p>
        </p:txBody>
      </p:sp>
      <p:sp>
        <p:nvSpPr>
          <p:cNvPr id="10" name="Graphic 450" descr="\documentclass{article}&#10;\input{Macros.tex}&#10;\begin{document}&#10;&#10;$\Rightarrow$&#10;\end{document}" title="IguanaTex Shape Display">
            <a:extLst>
              <a:ext uri="{FF2B5EF4-FFF2-40B4-BE49-F238E27FC236}">
                <a16:creationId xmlns:a16="http://schemas.microsoft.com/office/drawing/2014/main" id="{E0CD752F-0AB2-1D43-5E4C-3DE3FD71285A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792235" y="3129585"/>
            <a:ext cx="470024" cy="335906"/>
          </a:xfrm>
          <a:custGeom>
            <a:avLst/>
            <a:gdLst>
              <a:gd name="csX0" fmla="*/ 165629 w 219091"/>
              <a:gd name="csY0" fmla="*/ 56430 h 156575"/>
              <a:gd name="csX1" fmla="*/ 196716 w 219091"/>
              <a:gd name="csY1" fmla="*/ 78350 h 156575"/>
              <a:gd name="csX2" fmla="*/ 165629 w 219091"/>
              <a:gd name="csY2" fmla="*/ 100271 h 156575"/>
              <a:gd name="csX3" fmla="*/ 8959 w 219091"/>
              <a:gd name="csY3" fmla="*/ 100271 h 156575"/>
              <a:gd name="csX4" fmla="*/ 77 w 219091"/>
              <a:gd name="csY4" fmla="*/ 105965 h 156575"/>
              <a:gd name="csX5" fmla="*/ 8712 w 219091"/>
              <a:gd name="csY5" fmla="*/ 111658 h 156575"/>
              <a:gd name="csX6" fmla="*/ 154526 w 219091"/>
              <a:gd name="csY6" fmla="*/ 111658 h 156575"/>
              <a:gd name="csX7" fmla="*/ 129854 w 219091"/>
              <a:gd name="csY7" fmla="*/ 153507 h 156575"/>
              <a:gd name="csX8" fmla="*/ 134542 w 219091"/>
              <a:gd name="csY8" fmla="*/ 156638 h 156575"/>
              <a:gd name="csX9" fmla="*/ 139229 w 219091"/>
              <a:gd name="csY9" fmla="*/ 154361 h 156575"/>
              <a:gd name="csX10" fmla="*/ 167356 w 219091"/>
              <a:gd name="csY10" fmla="*/ 111943 h 156575"/>
              <a:gd name="csX11" fmla="*/ 213740 w 219091"/>
              <a:gd name="csY11" fmla="*/ 82621 h 156575"/>
              <a:gd name="csX12" fmla="*/ 218675 w 219091"/>
              <a:gd name="csY12" fmla="*/ 80059 h 156575"/>
              <a:gd name="csX13" fmla="*/ 219168 w 219091"/>
              <a:gd name="csY13" fmla="*/ 78350 h 156575"/>
              <a:gd name="csX14" fmla="*/ 218922 w 219091"/>
              <a:gd name="csY14" fmla="*/ 76642 h 156575"/>
              <a:gd name="csX15" fmla="*/ 218181 w 219091"/>
              <a:gd name="csY15" fmla="*/ 76073 h 156575"/>
              <a:gd name="csX16" fmla="*/ 212753 w 219091"/>
              <a:gd name="csY16" fmla="*/ 73796 h 156575"/>
              <a:gd name="csX17" fmla="*/ 140957 w 219091"/>
              <a:gd name="csY17" fmla="*/ 6041 h 156575"/>
              <a:gd name="csX18" fmla="*/ 134542 w 219091"/>
              <a:gd name="csY18" fmla="*/ 63 h 156575"/>
              <a:gd name="csX19" fmla="*/ 129854 w 219091"/>
              <a:gd name="csY19" fmla="*/ 3194 h 156575"/>
              <a:gd name="csX20" fmla="*/ 154526 w 219091"/>
              <a:gd name="csY20" fmla="*/ 45043 h 156575"/>
              <a:gd name="csX21" fmla="*/ 8712 w 219091"/>
              <a:gd name="csY21" fmla="*/ 45043 h 156575"/>
              <a:gd name="csX22" fmla="*/ 77 w 219091"/>
              <a:gd name="csY22" fmla="*/ 50736 h 156575"/>
              <a:gd name="csX23" fmla="*/ 8959 w 219091"/>
              <a:gd name="csY23" fmla="*/ 56430 h 156575"/>
              <a:gd name="csX24" fmla="*/ 165629 w 219091"/>
              <a:gd name="csY24" fmla="*/ 56430 h 156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19091" h="156575">
                <a:moveTo>
                  <a:pt x="165629" y="56430"/>
                </a:moveTo>
                <a:cubicBezTo>
                  <a:pt x="175992" y="66678"/>
                  <a:pt x="188574" y="74080"/>
                  <a:pt x="196716" y="78350"/>
                </a:cubicBezTo>
                <a:cubicBezTo>
                  <a:pt x="187834" y="82905"/>
                  <a:pt x="175745" y="90307"/>
                  <a:pt x="165629" y="100271"/>
                </a:cubicBezTo>
                <a:lnTo>
                  <a:pt x="8959" y="100271"/>
                </a:lnTo>
                <a:cubicBezTo>
                  <a:pt x="4764" y="100271"/>
                  <a:pt x="77" y="100271"/>
                  <a:pt x="77" y="105965"/>
                </a:cubicBezTo>
                <a:cubicBezTo>
                  <a:pt x="77" y="111658"/>
                  <a:pt x="4518" y="111658"/>
                  <a:pt x="8712" y="111658"/>
                </a:cubicBezTo>
                <a:lnTo>
                  <a:pt x="154526" y="111658"/>
                </a:lnTo>
                <a:cubicBezTo>
                  <a:pt x="142684" y="124754"/>
                  <a:pt x="129854" y="149806"/>
                  <a:pt x="129854" y="153507"/>
                </a:cubicBezTo>
                <a:cubicBezTo>
                  <a:pt x="129854" y="156638"/>
                  <a:pt x="133061" y="156638"/>
                  <a:pt x="134542" y="156638"/>
                </a:cubicBezTo>
                <a:cubicBezTo>
                  <a:pt x="136516" y="156638"/>
                  <a:pt x="138243" y="156638"/>
                  <a:pt x="139229" y="154361"/>
                </a:cubicBezTo>
                <a:cubicBezTo>
                  <a:pt x="144411" y="143543"/>
                  <a:pt x="151319" y="128455"/>
                  <a:pt x="167356" y="111943"/>
                </a:cubicBezTo>
                <a:cubicBezTo>
                  <a:pt x="184380" y="94577"/>
                  <a:pt x="200911" y="86891"/>
                  <a:pt x="213740" y="82621"/>
                </a:cubicBezTo>
                <a:cubicBezTo>
                  <a:pt x="217935" y="80913"/>
                  <a:pt x="218181" y="80628"/>
                  <a:pt x="218675" y="80059"/>
                </a:cubicBezTo>
                <a:cubicBezTo>
                  <a:pt x="219168" y="79774"/>
                  <a:pt x="219168" y="78920"/>
                  <a:pt x="219168" y="78350"/>
                </a:cubicBezTo>
                <a:cubicBezTo>
                  <a:pt x="219168" y="77781"/>
                  <a:pt x="219168" y="77212"/>
                  <a:pt x="218922" y="76642"/>
                </a:cubicBezTo>
                <a:lnTo>
                  <a:pt x="218181" y="76073"/>
                </a:lnTo>
                <a:cubicBezTo>
                  <a:pt x="217688" y="75788"/>
                  <a:pt x="217441" y="75504"/>
                  <a:pt x="212753" y="73796"/>
                </a:cubicBezTo>
                <a:cubicBezTo>
                  <a:pt x="179446" y="62408"/>
                  <a:pt x="154773" y="36502"/>
                  <a:pt x="140957" y="6041"/>
                </a:cubicBezTo>
                <a:cubicBezTo>
                  <a:pt x="138243" y="347"/>
                  <a:pt x="137996" y="63"/>
                  <a:pt x="134542" y="63"/>
                </a:cubicBezTo>
                <a:cubicBezTo>
                  <a:pt x="133061" y="63"/>
                  <a:pt x="129854" y="63"/>
                  <a:pt x="129854" y="3194"/>
                </a:cubicBezTo>
                <a:cubicBezTo>
                  <a:pt x="129854" y="6895"/>
                  <a:pt x="142437" y="31663"/>
                  <a:pt x="154526" y="45043"/>
                </a:cubicBezTo>
                <a:lnTo>
                  <a:pt x="8712" y="45043"/>
                </a:lnTo>
                <a:cubicBezTo>
                  <a:pt x="4518" y="45043"/>
                  <a:pt x="77" y="45043"/>
                  <a:pt x="77" y="50736"/>
                </a:cubicBezTo>
                <a:cubicBezTo>
                  <a:pt x="77" y="56430"/>
                  <a:pt x="4764" y="56430"/>
                  <a:pt x="8959" y="56430"/>
                </a:cubicBezTo>
                <a:lnTo>
                  <a:pt x="165629" y="56430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BB45F-0EA4-B21F-7DB3-6759755B2B17}"/>
              </a:ext>
            </a:extLst>
          </p:cNvPr>
          <p:cNvSpPr txBox="1"/>
          <p:nvPr/>
        </p:nvSpPr>
        <p:spPr>
          <a:xfrm>
            <a:off x="4453908" y="2895871"/>
            <a:ext cx="663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MPC for spatiotemporal </a:t>
            </a:r>
            <a:r>
              <a:rPr lang="en-US" sz="2400" dirty="0">
                <a:solidFill>
                  <a:srgbClr val="FF0000"/>
                </a:solidFill>
              </a:rPr>
              <a:t>classical</a:t>
            </a:r>
            <a:r>
              <a:rPr lang="en-US" sz="2400" dirty="0"/>
              <a:t> functionalities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two rounds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D0161-290A-5828-488E-8B546DFCFAA8}"/>
              </a:ext>
            </a:extLst>
          </p:cNvPr>
          <p:cNvSpPr txBox="1"/>
          <p:nvPr/>
        </p:nvSpPr>
        <p:spPr>
          <a:xfrm>
            <a:off x="1277370" y="3079639"/>
            <a:ext cx="165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CRS model: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C5F14-0D3B-3E66-584E-43EE06E768A6}"/>
              </a:ext>
            </a:extLst>
          </p:cNvPr>
          <p:cNvSpPr txBox="1"/>
          <p:nvPr/>
        </p:nvSpPr>
        <p:spPr>
          <a:xfrm>
            <a:off x="2854886" y="4675851"/>
            <a:ext cx="2889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Sub-exponential LWE</a:t>
            </a:r>
            <a:endParaRPr lang="en-US" sz="2000" dirty="0"/>
          </a:p>
        </p:txBody>
      </p:sp>
      <p:sp>
        <p:nvSpPr>
          <p:cNvPr id="14" name="Graphic 450" descr="\documentclass{article}&#10;\input{Macros.tex}&#10;\begin{document}&#10;&#10;$\Rightarrow$&#10;\end{document}" title="IguanaTex Shape Display">
            <a:extLst>
              <a:ext uri="{FF2B5EF4-FFF2-40B4-BE49-F238E27FC236}">
                <a16:creationId xmlns:a16="http://schemas.microsoft.com/office/drawing/2014/main" id="{2F7E80AC-A9AC-C055-F7E0-569CADA5770D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792235" y="5500590"/>
            <a:ext cx="470024" cy="335906"/>
          </a:xfrm>
          <a:custGeom>
            <a:avLst/>
            <a:gdLst>
              <a:gd name="csX0" fmla="*/ 165629 w 219091"/>
              <a:gd name="csY0" fmla="*/ 56430 h 156575"/>
              <a:gd name="csX1" fmla="*/ 196716 w 219091"/>
              <a:gd name="csY1" fmla="*/ 78350 h 156575"/>
              <a:gd name="csX2" fmla="*/ 165629 w 219091"/>
              <a:gd name="csY2" fmla="*/ 100271 h 156575"/>
              <a:gd name="csX3" fmla="*/ 8959 w 219091"/>
              <a:gd name="csY3" fmla="*/ 100271 h 156575"/>
              <a:gd name="csX4" fmla="*/ 77 w 219091"/>
              <a:gd name="csY4" fmla="*/ 105965 h 156575"/>
              <a:gd name="csX5" fmla="*/ 8712 w 219091"/>
              <a:gd name="csY5" fmla="*/ 111658 h 156575"/>
              <a:gd name="csX6" fmla="*/ 154526 w 219091"/>
              <a:gd name="csY6" fmla="*/ 111658 h 156575"/>
              <a:gd name="csX7" fmla="*/ 129854 w 219091"/>
              <a:gd name="csY7" fmla="*/ 153507 h 156575"/>
              <a:gd name="csX8" fmla="*/ 134542 w 219091"/>
              <a:gd name="csY8" fmla="*/ 156638 h 156575"/>
              <a:gd name="csX9" fmla="*/ 139229 w 219091"/>
              <a:gd name="csY9" fmla="*/ 154361 h 156575"/>
              <a:gd name="csX10" fmla="*/ 167356 w 219091"/>
              <a:gd name="csY10" fmla="*/ 111943 h 156575"/>
              <a:gd name="csX11" fmla="*/ 213740 w 219091"/>
              <a:gd name="csY11" fmla="*/ 82621 h 156575"/>
              <a:gd name="csX12" fmla="*/ 218675 w 219091"/>
              <a:gd name="csY12" fmla="*/ 80059 h 156575"/>
              <a:gd name="csX13" fmla="*/ 219168 w 219091"/>
              <a:gd name="csY13" fmla="*/ 78350 h 156575"/>
              <a:gd name="csX14" fmla="*/ 218922 w 219091"/>
              <a:gd name="csY14" fmla="*/ 76642 h 156575"/>
              <a:gd name="csX15" fmla="*/ 218181 w 219091"/>
              <a:gd name="csY15" fmla="*/ 76073 h 156575"/>
              <a:gd name="csX16" fmla="*/ 212753 w 219091"/>
              <a:gd name="csY16" fmla="*/ 73796 h 156575"/>
              <a:gd name="csX17" fmla="*/ 140957 w 219091"/>
              <a:gd name="csY17" fmla="*/ 6041 h 156575"/>
              <a:gd name="csX18" fmla="*/ 134542 w 219091"/>
              <a:gd name="csY18" fmla="*/ 63 h 156575"/>
              <a:gd name="csX19" fmla="*/ 129854 w 219091"/>
              <a:gd name="csY19" fmla="*/ 3194 h 156575"/>
              <a:gd name="csX20" fmla="*/ 154526 w 219091"/>
              <a:gd name="csY20" fmla="*/ 45043 h 156575"/>
              <a:gd name="csX21" fmla="*/ 8712 w 219091"/>
              <a:gd name="csY21" fmla="*/ 45043 h 156575"/>
              <a:gd name="csX22" fmla="*/ 77 w 219091"/>
              <a:gd name="csY22" fmla="*/ 50736 h 156575"/>
              <a:gd name="csX23" fmla="*/ 8959 w 219091"/>
              <a:gd name="csY23" fmla="*/ 56430 h 156575"/>
              <a:gd name="csX24" fmla="*/ 165629 w 219091"/>
              <a:gd name="csY24" fmla="*/ 56430 h 156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19091" h="156575">
                <a:moveTo>
                  <a:pt x="165629" y="56430"/>
                </a:moveTo>
                <a:cubicBezTo>
                  <a:pt x="175992" y="66678"/>
                  <a:pt x="188574" y="74080"/>
                  <a:pt x="196716" y="78350"/>
                </a:cubicBezTo>
                <a:cubicBezTo>
                  <a:pt x="187834" y="82905"/>
                  <a:pt x="175745" y="90307"/>
                  <a:pt x="165629" y="100271"/>
                </a:cubicBezTo>
                <a:lnTo>
                  <a:pt x="8959" y="100271"/>
                </a:lnTo>
                <a:cubicBezTo>
                  <a:pt x="4764" y="100271"/>
                  <a:pt x="77" y="100271"/>
                  <a:pt x="77" y="105965"/>
                </a:cubicBezTo>
                <a:cubicBezTo>
                  <a:pt x="77" y="111658"/>
                  <a:pt x="4518" y="111658"/>
                  <a:pt x="8712" y="111658"/>
                </a:cubicBezTo>
                <a:lnTo>
                  <a:pt x="154526" y="111658"/>
                </a:lnTo>
                <a:cubicBezTo>
                  <a:pt x="142684" y="124754"/>
                  <a:pt x="129854" y="149806"/>
                  <a:pt x="129854" y="153507"/>
                </a:cubicBezTo>
                <a:cubicBezTo>
                  <a:pt x="129854" y="156638"/>
                  <a:pt x="133061" y="156638"/>
                  <a:pt x="134542" y="156638"/>
                </a:cubicBezTo>
                <a:cubicBezTo>
                  <a:pt x="136516" y="156638"/>
                  <a:pt x="138243" y="156638"/>
                  <a:pt x="139229" y="154361"/>
                </a:cubicBezTo>
                <a:cubicBezTo>
                  <a:pt x="144411" y="143543"/>
                  <a:pt x="151319" y="128455"/>
                  <a:pt x="167356" y="111943"/>
                </a:cubicBezTo>
                <a:cubicBezTo>
                  <a:pt x="184380" y="94577"/>
                  <a:pt x="200911" y="86891"/>
                  <a:pt x="213740" y="82621"/>
                </a:cubicBezTo>
                <a:cubicBezTo>
                  <a:pt x="217935" y="80913"/>
                  <a:pt x="218181" y="80628"/>
                  <a:pt x="218675" y="80059"/>
                </a:cubicBezTo>
                <a:cubicBezTo>
                  <a:pt x="219168" y="79774"/>
                  <a:pt x="219168" y="78920"/>
                  <a:pt x="219168" y="78350"/>
                </a:cubicBezTo>
                <a:cubicBezTo>
                  <a:pt x="219168" y="77781"/>
                  <a:pt x="219168" y="77212"/>
                  <a:pt x="218922" y="76642"/>
                </a:cubicBezTo>
                <a:lnTo>
                  <a:pt x="218181" y="76073"/>
                </a:lnTo>
                <a:cubicBezTo>
                  <a:pt x="217688" y="75788"/>
                  <a:pt x="217441" y="75504"/>
                  <a:pt x="212753" y="73796"/>
                </a:cubicBezTo>
                <a:cubicBezTo>
                  <a:pt x="179446" y="62408"/>
                  <a:pt x="154773" y="36502"/>
                  <a:pt x="140957" y="6041"/>
                </a:cubicBezTo>
                <a:cubicBezTo>
                  <a:pt x="138243" y="347"/>
                  <a:pt x="137996" y="63"/>
                  <a:pt x="134542" y="63"/>
                </a:cubicBezTo>
                <a:cubicBezTo>
                  <a:pt x="133061" y="63"/>
                  <a:pt x="129854" y="63"/>
                  <a:pt x="129854" y="3194"/>
                </a:cubicBezTo>
                <a:cubicBezTo>
                  <a:pt x="129854" y="6895"/>
                  <a:pt x="142437" y="31663"/>
                  <a:pt x="154526" y="45043"/>
                </a:cubicBezTo>
                <a:lnTo>
                  <a:pt x="8712" y="45043"/>
                </a:lnTo>
                <a:cubicBezTo>
                  <a:pt x="4518" y="45043"/>
                  <a:pt x="77" y="45043"/>
                  <a:pt x="77" y="50736"/>
                </a:cubicBezTo>
                <a:cubicBezTo>
                  <a:pt x="77" y="56430"/>
                  <a:pt x="4764" y="56430"/>
                  <a:pt x="8959" y="56430"/>
                </a:cubicBezTo>
                <a:lnTo>
                  <a:pt x="165629" y="56430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34D86-AB3F-62B5-E832-4885A94A11B9}"/>
              </a:ext>
            </a:extLst>
          </p:cNvPr>
          <p:cNvSpPr txBox="1"/>
          <p:nvPr/>
        </p:nvSpPr>
        <p:spPr>
          <a:xfrm>
            <a:off x="4453908" y="5236331"/>
            <a:ext cx="663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MPC for spatiotemporal </a:t>
            </a:r>
            <a:r>
              <a:rPr lang="en-US" sz="2400" dirty="0">
                <a:solidFill>
                  <a:srgbClr val="00CC00"/>
                </a:solidFill>
              </a:rPr>
              <a:t>quantum</a:t>
            </a:r>
            <a:r>
              <a:rPr lang="en-US" sz="2400" dirty="0"/>
              <a:t> functionalities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four rounds in total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two </a:t>
            </a:r>
            <a:r>
              <a:rPr lang="en-US" sz="2400" b="1" dirty="0"/>
              <a:t>on-line</a:t>
            </a:r>
            <a:r>
              <a:rPr lang="en-US" sz="2400" dirty="0"/>
              <a:t> rounds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2179F6-ED1B-CEAC-4CDD-E6E8479B19B1}"/>
              </a:ext>
            </a:extLst>
          </p:cNvPr>
          <p:cNvSpPr txBox="1"/>
          <p:nvPr/>
        </p:nvSpPr>
        <p:spPr>
          <a:xfrm>
            <a:off x="1277370" y="4675851"/>
            <a:ext cx="165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CRS model:</a:t>
            </a:r>
          </a:p>
        </p:txBody>
      </p:sp>
    </p:spTree>
    <p:extLst>
      <p:ext uri="{BB962C8B-B14F-4D97-AF65-F5344CB8AC3E}">
        <p14:creationId xmlns:p14="http://schemas.microsoft.com/office/powerpoint/2010/main" val="37184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19F7-8E65-7485-3B90-99C5E6D9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MPC: Future Directions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AB4BE-318A-E849-489C-9937DE65CF26}"/>
              </a:ext>
            </a:extLst>
          </p:cNvPr>
          <p:cNvSpPr txBox="1"/>
          <p:nvPr/>
        </p:nvSpPr>
        <p:spPr>
          <a:xfrm>
            <a:off x="880401" y="1550241"/>
            <a:ext cx="7276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000" dirty="0"/>
              <a:t>Standard MPC optimization questions: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Succinctness,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minimal assumptions (e.g., OT)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Black-box constructions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Composable security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AE7EA-69BE-7618-C40E-E54F9DFEF47B}"/>
                  </a:ext>
                </a:extLst>
              </p:cNvPr>
              <p:cNvSpPr txBox="1"/>
              <p:nvPr/>
            </p:nvSpPr>
            <p:spPr>
              <a:xfrm>
                <a:off x="880401" y="4148106"/>
                <a:ext cx="9729061" cy="1952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 startAt="2"/>
                </a:pPr>
                <a:r>
                  <a:rPr lang="en-US" sz="2000" dirty="0"/>
                  <a:t>MPC for general physical properties (e.g., </a:t>
                </a:r>
                <a:r>
                  <a:rPr lang="en-US" sz="2000" dirty="0" err="1"/>
                  <a:t>quantumness</a:t>
                </a:r>
                <a:r>
                  <a:rPr lang="en-US" sz="2000" dirty="0"/>
                  <a:t>, circuit depth)?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Definitional challenge: </a:t>
                </a:r>
                <a:r>
                  <a:rPr lang="en-US" sz="2000" dirty="0"/>
                  <a:t>Sim vs Adv </a:t>
                </a:r>
                <a:r>
                  <a:rPr lang="en-US" sz="2000" dirty="0" err="1"/>
                  <a:t>w.r.t.</a:t>
                </a:r>
                <a:r>
                  <a:rPr lang="en-US" sz="2000" dirty="0"/>
                  <a:t> the concerned physical property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Naive attempt: </a:t>
                </a:r>
                <a:r>
                  <a:rPr lang="en-US" sz="2000" dirty="0"/>
                  <a:t>Sim does not have the concerned physical property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Sim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Adv</m:t>
                        </m:r>
                      </m:sup>
                    </m:sSup>
                  </m:oMath>
                </a14:m>
                <a:r>
                  <a:rPr lang="en-US" sz="2000" dirty="0"/>
                  <a:t> may exhibit the property, though neither Sim nor Adv has it </a:t>
                </a:r>
                <a:r>
                  <a:rPr lang="en-US" sz="2000" b="1" dirty="0"/>
                  <a:t>in isolation</a:t>
                </a:r>
                <a:r>
                  <a:rPr lang="en-US" sz="2000" dirty="0"/>
                  <a:t>. 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E.g., circuit depth.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General definitions would be either inelegant or impossible.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FAE7EA-69BE-7618-C40E-E54F9DFEF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1" y="4148106"/>
                <a:ext cx="9729061" cy="1952779"/>
              </a:xfrm>
              <a:prstGeom prst="rect">
                <a:avLst/>
              </a:prstGeom>
              <a:blipFill>
                <a:blip r:embed="rId2"/>
                <a:stretch>
                  <a:fillRect l="-689" t="-1869" b="-4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80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A7B8-FA9B-A701-4652-3FC5E6B2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958AE-7B83-10C9-B194-4EC04DCA61B4}"/>
              </a:ext>
            </a:extLst>
          </p:cNvPr>
          <p:cNvSpPr txBox="1"/>
          <p:nvPr/>
        </p:nvSpPr>
        <p:spPr>
          <a:xfrm>
            <a:off x="1466672" y="2432824"/>
            <a:ext cx="8798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rgbClr val="5F24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Main Theme:</a:t>
            </a:r>
          </a:p>
          <a:p>
            <a:pPr algn="ctr"/>
            <a:r>
              <a:rPr lang="en-US" altLang="zh-CN" sz="2400" dirty="0">
                <a:ln w="0"/>
                <a:solidFill>
                  <a:srgbClr val="5F24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3200" dirty="0">
                <a:ln w="0"/>
                <a:solidFill>
                  <a:srgbClr val="5F24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 interaction between QC and MPC</a:t>
            </a:r>
          </a:p>
        </p:txBody>
      </p:sp>
    </p:spTree>
    <p:extLst>
      <p:ext uri="{BB962C8B-B14F-4D97-AF65-F5344CB8AC3E}">
        <p14:creationId xmlns:p14="http://schemas.microsoft.com/office/powerpoint/2010/main" val="124479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0F7B-BD63-F22E-30AF-26B31B24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9315C-5FC4-BE22-1390-AC31BD8D6C97}"/>
              </a:ext>
            </a:extLst>
          </p:cNvPr>
          <p:cNvSpPr txBox="1"/>
          <p:nvPr/>
        </p:nvSpPr>
        <p:spPr>
          <a:xfrm>
            <a:off x="556390" y="1261720"/>
            <a:ext cx="1057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It has been 40 years since the proposal of MPC [</a:t>
            </a:r>
            <a:r>
              <a:rPr lang="en-US" sz="2000" dirty="0">
                <a:solidFill>
                  <a:schemeClr val="accent1"/>
                </a:solidFill>
              </a:rPr>
              <a:t>Yao86</a:t>
            </a:r>
            <a:r>
              <a:rPr lang="en-US" sz="2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Interesting to see how </a:t>
            </a:r>
            <a:r>
              <a:rPr lang="en-US" sz="2000" dirty="0">
                <a:solidFill>
                  <a:schemeClr val="accent1"/>
                </a:solidFill>
              </a:rPr>
              <a:t>Quantum Computing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1"/>
                </a:solidFill>
              </a:rPr>
              <a:t>MPC</a:t>
            </a:r>
            <a:r>
              <a:rPr lang="en-US" sz="2000" dirty="0"/>
              <a:t> evolve together for the next 40 years!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BC162-2A49-175F-B7F6-48FD67766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94" y="3820677"/>
            <a:ext cx="5275984" cy="2930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4F131A-E3B5-C6A3-9FD7-F1DA08F2BF16}"/>
              </a:ext>
            </a:extLst>
          </p:cNvPr>
          <p:cNvSpPr txBox="1"/>
          <p:nvPr/>
        </p:nvSpPr>
        <p:spPr>
          <a:xfrm rot="20848187">
            <a:off x="1261470" y="3043539"/>
            <a:ext cx="823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work together to figure it out!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5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BCA2E-08A8-0104-A5FD-3EA3ECBA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4834-6998-F9D8-0D3F-7F290354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(1/4)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B7C3F-B03C-EC91-A6AD-A595242D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51" y="968865"/>
            <a:ext cx="10070034" cy="55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67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61A1-E271-F501-A085-FDBCE868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(2/4)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1ECA1-8D25-A1E8-AE32-0F4B5A3B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0" y="866308"/>
            <a:ext cx="10370180" cy="56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7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549A-68E2-A875-F3D2-DFF06618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6D29-F166-2ABA-DF42-44AB77DA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(3/4)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E1938-D067-70A0-1680-2D82BBD9D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8" y="773674"/>
            <a:ext cx="10120604" cy="56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02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A966-F097-47E2-DDAC-DA70EBE6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0849-1FDE-D67B-BDFE-5ADE16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(4/4)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AA652-F35D-079A-091B-38EEB5A2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85" y="710854"/>
            <a:ext cx="10366030" cy="34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5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AB877-3C7A-D43B-0356-F5985FA1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883F-C7A3-C030-5A79-2786BC4D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Quantum-Exclusive Lower Bounds (1/3)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81A60E-50E1-E890-8403-62AC83A488EF}"/>
              </a:ext>
            </a:extLst>
          </p:cNvPr>
          <p:cNvSpPr txBox="1"/>
          <p:nvPr/>
        </p:nvSpPr>
        <p:spPr>
          <a:xfrm>
            <a:off x="120313" y="1112922"/>
            <a:ext cx="57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</a:t>
            </a:r>
            <a:r>
              <a:rPr lang="en-US" sz="2000" b="1" dirty="0">
                <a:solidFill>
                  <a:schemeClr val="accent1"/>
                </a:solidFill>
              </a:rPr>
              <a:t>BarLin02</a:t>
            </a:r>
            <a:r>
              <a:rPr lang="en-US" sz="2000" b="1" dirty="0"/>
              <a:t>] vs [</a:t>
            </a:r>
            <a:r>
              <a:rPr lang="en-US" sz="2000" b="1" dirty="0">
                <a:solidFill>
                  <a:schemeClr val="accent1"/>
                </a:solidFill>
              </a:rPr>
              <a:t>CCLY21</a:t>
            </a:r>
            <a:r>
              <a:rPr lang="en-US" sz="2000" b="1" dirty="0"/>
              <a:t>]: the main take-away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28C97-311D-3DA9-CF91-C3239FAC2062}"/>
              </a:ext>
            </a:extLst>
          </p:cNvPr>
          <p:cNvSpPr txBox="1"/>
          <p:nvPr/>
        </p:nvSpPr>
        <p:spPr>
          <a:xfrm>
            <a:off x="5116433" y="1123751"/>
            <a:ext cx="6238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Example: </a:t>
            </a:r>
            <a:r>
              <a:rPr lang="en-US" sz="2000" dirty="0"/>
              <a:t>Goldreich-Kahan Graph-3-Coloring ZK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9E7EE-51A1-096B-3652-DA35ED96F90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332" y="2013212"/>
            <a:ext cx="505741" cy="912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26904-3593-92AF-4D4D-3D563F8BC4F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1276" y="1961506"/>
            <a:ext cx="1144412" cy="107255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F66136-166A-2499-EF43-A98A436F353C}"/>
              </a:ext>
            </a:extLst>
          </p:cNvPr>
          <p:cNvCxnSpPr>
            <a:cxnSpLocks/>
          </p:cNvCxnSpPr>
          <p:nvPr/>
        </p:nvCxnSpPr>
        <p:spPr>
          <a:xfrm>
            <a:off x="1136592" y="2301852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3B3EFE-6F59-23C7-CC9B-7972BCB8FC5D}"/>
              </a:ext>
            </a:extLst>
          </p:cNvPr>
          <p:cNvSpPr txBox="1"/>
          <p:nvPr/>
        </p:nvSpPr>
        <p:spPr>
          <a:xfrm>
            <a:off x="1100887" y="1862666"/>
            <a:ext cx="114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Com to 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4D67ED-9EB9-B085-81D0-84C1F789F9CE}"/>
              </a:ext>
            </a:extLst>
          </p:cNvPr>
          <p:cNvSpPr txBox="1"/>
          <p:nvPr/>
        </p:nvSpPr>
        <p:spPr>
          <a:xfrm>
            <a:off x="745957" y="2494984"/>
            <a:ext cx="244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Com to colored graph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B40BBB-9D30-2DB0-0BB9-F47886879418}"/>
              </a:ext>
            </a:extLst>
          </p:cNvPr>
          <p:cNvSpPr txBox="1"/>
          <p:nvPr/>
        </p:nvSpPr>
        <p:spPr>
          <a:xfrm>
            <a:off x="1096488" y="3034060"/>
            <a:ext cx="147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 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4C079B-BD51-779A-F681-9E68C825F15D}"/>
              </a:ext>
            </a:extLst>
          </p:cNvPr>
          <p:cNvSpPr txBox="1"/>
          <p:nvPr/>
        </p:nvSpPr>
        <p:spPr>
          <a:xfrm>
            <a:off x="1062393" y="3632692"/>
            <a:ext cx="129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Resp. to c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E64CF6-EA98-716A-7B29-AC92BBA6A53A}"/>
              </a:ext>
            </a:extLst>
          </p:cNvPr>
          <p:cNvCxnSpPr>
            <a:cxnSpLocks/>
          </p:cNvCxnSpPr>
          <p:nvPr/>
        </p:nvCxnSpPr>
        <p:spPr>
          <a:xfrm flipH="1">
            <a:off x="1087014" y="4058057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0833FB8-AFD2-BEF6-93AD-8B2F4019D9CD}"/>
              </a:ext>
            </a:extLst>
          </p:cNvPr>
          <p:cNvCxnSpPr>
            <a:cxnSpLocks/>
          </p:cNvCxnSpPr>
          <p:nvPr/>
        </p:nvCxnSpPr>
        <p:spPr>
          <a:xfrm flipH="1">
            <a:off x="1180119" y="2907721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675F2E1-3CF8-0C0C-6EF9-9A3C7D729288}"/>
              </a:ext>
            </a:extLst>
          </p:cNvPr>
          <p:cNvCxnSpPr>
            <a:cxnSpLocks/>
          </p:cNvCxnSpPr>
          <p:nvPr/>
        </p:nvCxnSpPr>
        <p:spPr>
          <a:xfrm>
            <a:off x="1136592" y="3446857"/>
            <a:ext cx="1065180" cy="0"/>
          </a:xfrm>
          <a:prstGeom prst="straightConnector1">
            <a:avLst/>
          </a:prstGeom>
          <a:ln w="19050" cap="sq">
            <a:solidFill>
              <a:schemeClr val="tx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E2FFE93-461A-D21B-D084-F6DFA3BDC652}"/>
              </a:ext>
            </a:extLst>
          </p:cNvPr>
          <p:cNvSpPr txBox="1"/>
          <p:nvPr/>
        </p:nvSpPr>
        <p:spPr>
          <a:xfrm>
            <a:off x="4859805" y="2756595"/>
            <a:ext cx="1712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Simulator S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1B3FDBA2-3381-0D34-10B6-8B0FB59EF51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83549" y="2004151"/>
            <a:ext cx="387861" cy="59540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3777F4A-2758-8A40-C15D-B9B799F5072B}"/>
              </a:ext>
            </a:extLst>
          </p:cNvPr>
          <p:cNvSpPr txBox="1"/>
          <p:nvPr/>
        </p:nvSpPr>
        <p:spPr>
          <a:xfrm>
            <a:off x="10260733" y="2710358"/>
            <a:ext cx="842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V*(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1EB369F4-B035-B77F-20B5-0C89DE3020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009242" y="2151535"/>
            <a:ext cx="1036635" cy="595402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E3D00F-90EC-7AF1-9C94-A1C5CF372362}"/>
              </a:ext>
            </a:extLst>
          </p:cNvPr>
          <p:cNvCxnSpPr>
            <a:cxnSpLocks/>
          </p:cNvCxnSpPr>
          <p:nvPr/>
        </p:nvCxnSpPr>
        <p:spPr>
          <a:xfrm>
            <a:off x="6971415" y="2484543"/>
            <a:ext cx="701310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6B829D-543E-3884-269C-292E2B9B4B75}"/>
              </a:ext>
            </a:extLst>
          </p:cNvPr>
          <p:cNvCxnSpPr>
            <a:cxnSpLocks/>
          </p:cNvCxnSpPr>
          <p:nvPr/>
        </p:nvCxnSpPr>
        <p:spPr>
          <a:xfrm>
            <a:off x="6971415" y="3143296"/>
            <a:ext cx="697478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Arc 65">
            <a:extLst>
              <a:ext uri="{FF2B5EF4-FFF2-40B4-BE49-F238E27FC236}">
                <a16:creationId xmlns:a16="http://schemas.microsoft.com/office/drawing/2014/main" id="{C30426CD-CD90-B7A8-01FB-A05874B14BB6}"/>
              </a:ext>
            </a:extLst>
          </p:cNvPr>
          <p:cNvSpPr/>
          <p:nvPr/>
        </p:nvSpPr>
        <p:spPr>
          <a:xfrm rot="12710271">
            <a:off x="6571443" y="2151785"/>
            <a:ext cx="801196" cy="707659"/>
          </a:xfrm>
          <a:prstGeom prst="arc">
            <a:avLst>
              <a:gd name="adj1" fmla="val 16200000"/>
              <a:gd name="adj2" fmla="val 1789185"/>
            </a:avLst>
          </a:prstGeom>
          <a:ln w="2222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3E5CF5F-E42A-7BB4-1133-174FF508C984}"/>
              </a:ext>
            </a:extLst>
          </p:cNvPr>
          <p:cNvCxnSpPr>
            <a:cxnSpLocks/>
          </p:cNvCxnSpPr>
          <p:nvPr/>
        </p:nvCxnSpPr>
        <p:spPr>
          <a:xfrm>
            <a:off x="8483577" y="2462831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3B40E7C-40D0-263E-EBE0-DA9F74FDCA7D}"/>
              </a:ext>
            </a:extLst>
          </p:cNvPr>
          <p:cNvCxnSpPr>
            <a:cxnSpLocks/>
          </p:cNvCxnSpPr>
          <p:nvPr/>
        </p:nvCxnSpPr>
        <p:spPr>
          <a:xfrm>
            <a:off x="6971415" y="1960558"/>
            <a:ext cx="697478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51C833A-7FD8-02B3-CAF3-DDE648BC330F}"/>
              </a:ext>
            </a:extLst>
          </p:cNvPr>
          <p:cNvSpPr txBox="1"/>
          <p:nvPr/>
        </p:nvSpPr>
        <p:spPr>
          <a:xfrm>
            <a:off x="6926812" y="2062721"/>
            <a:ext cx="85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faked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8B1F4BD-140D-1FDE-663B-336B7BF1BB52}"/>
              </a:ext>
            </a:extLst>
          </p:cNvPr>
          <p:cNvSpPr txBox="1"/>
          <p:nvPr/>
        </p:nvSpPr>
        <p:spPr>
          <a:xfrm>
            <a:off x="6763368" y="2735602"/>
            <a:ext cx="147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 c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0327CA5-9E03-7D67-0DD0-786DE380ADC5}"/>
              </a:ext>
            </a:extLst>
          </p:cNvPr>
          <p:cNvCxnSpPr>
            <a:cxnSpLocks/>
          </p:cNvCxnSpPr>
          <p:nvPr/>
        </p:nvCxnSpPr>
        <p:spPr>
          <a:xfrm>
            <a:off x="8419186" y="1983087"/>
            <a:ext cx="697478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AFC5B43-6A20-4FCA-DEB2-A5142F9F8561}"/>
              </a:ext>
            </a:extLst>
          </p:cNvPr>
          <p:cNvSpPr txBox="1"/>
          <p:nvPr/>
        </p:nvSpPr>
        <p:spPr>
          <a:xfrm>
            <a:off x="8408428" y="2084433"/>
            <a:ext cx="133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simulated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90F146-F697-0457-C9EB-20A3B385AC31}"/>
              </a:ext>
            </a:extLst>
          </p:cNvPr>
          <p:cNvCxnSpPr>
            <a:cxnSpLocks/>
          </p:cNvCxnSpPr>
          <p:nvPr/>
        </p:nvCxnSpPr>
        <p:spPr>
          <a:xfrm>
            <a:off x="8480817" y="3102733"/>
            <a:ext cx="697478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D9416C8-3339-6C33-9587-903EB61C4998}"/>
              </a:ext>
            </a:extLst>
          </p:cNvPr>
          <p:cNvSpPr txBox="1"/>
          <p:nvPr/>
        </p:nvSpPr>
        <p:spPr>
          <a:xfrm>
            <a:off x="8272770" y="2695039"/>
            <a:ext cx="147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decom to c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FCFB738-126B-6E4C-8AB0-9D108764AA5F}"/>
              </a:ext>
            </a:extLst>
          </p:cNvPr>
          <p:cNvCxnSpPr>
            <a:cxnSpLocks/>
          </p:cNvCxnSpPr>
          <p:nvPr/>
        </p:nvCxnSpPr>
        <p:spPr>
          <a:xfrm>
            <a:off x="8505805" y="3686336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E4D77A5-984A-A2D9-DEB8-9E434031CBAC}"/>
              </a:ext>
            </a:extLst>
          </p:cNvPr>
          <p:cNvSpPr txBox="1"/>
          <p:nvPr/>
        </p:nvSpPr>
        <p:spPr>
          <a:xfrm>
            <a:off x="8430656" y="3307938"/>
            <a:ext cx="133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Resp.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9BA80B-2C7E-AE83-DB8C-3A4218A6D1D8}"/>
              </a:ext>
            </a:extLst>
          </p:cNvPr>
          <p:cNvSpPr txBox="1"/>
          <p:nvPr/>
        </p:nvSpPr>
        <p:spPr>
          <a:xfrm>
            <a:off x="240730" y="4770400"/>
            <a:ext cx="495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5F246D"/>
                </a:solidFill>
              </a:rPr>
              <a:t>Running time of Expected PPT Sim: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FDE6B77-40A8-1707-3727-FA7975054CD2}"/>
                  </a:ext>
                </a:extLst>
              </p:cNvPr>
              <p:cNvSpPr txBox="1"/>
              <p:nvPr/>
            </p:nvSpPr>
            <p:spPr>
              <a:xfrm>
                <a:off x="9756278" y="3757121"/>
                <a:ext cx="2182700" cy="707886"/>
              </a:xfrm>
              <a:prstGeom prst="rect">
                <a:avLst/>
              </a:prstGeom>
              <a:noFill/>
              <a:ln>
                <a:solidFill>
                  <a:srgbClr val="5F246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5F246D"/>
                    </a:solidFill>
                  </a:rPr>
                  <a:t>Randomly aborting with prob.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5F246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000" i="1" smtClean="0">
                        <a:solidFill>
                          <a:srgbClr val="5F246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solidFill>
                    <a:srgbClr val="5F246D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FDE6B77-40A8-1707-3727-FA7975054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278" y="3757121"/>
                <a:ext cx="2182700" cy="707886"/>
              </a:xfrm>
              <a:prstGeom prst="rect">
                <a:avLst/>
              </a:prstGeom>
              <a:blipFill>
                <a:blip r:embed="rId36"/>
                <a:stretch>
                  <a:fillRect l="-2500" t="-3390" r="-3889" b="-13559"/>
                </a:stretch>
              </a:blipFill>
              <a:ln>
                <a:solidFill>
                  <a:srgbClr val="5F246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E19FB6-2891-9828-68A5-2939C72912B0}"/>
              </a:ext>
            </a:extLst>
          </p:cNvPr>
          <p:cNvCxnSpPr>
            <a:stCxn id="80" idx="0"/>
          </p:cNvCxnSpPr>
          <p:nvPr/>
        </p:nvCxnSpPr>
        <p:spPr>
          <a:xfrm flipH="1" flipV="1">
            <a:off x="10732168" y="3143296"/>
            <a:ext cx="115460" cy="613825"/>
          </a:xfrm>
          <a:prstGeom prst="straightConnector1">
            <a:avLst/>
          </a:prstGeom>
          <a:ln w="38100">
            <a:solidFill>
              <a:srgbClr val="5F2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 descr="\documentclass{article}&#10;\input{Macros.tex}&#10;\begin{document}&#10;&#10;$(1 - \varepsilon) \cdot \msf{poly} + \varepsilon \cdot \frac{1}{\varepsilon} \cdot \msf{poly} = \msf{poly}$&#10;\end{document}" title="IguanaTex Shape Display">
            <a:extLst>
              <a:ext uri="{FF2B5EF4-FFF2-40B4-BE49-F238E27FC236}">
                <a16:creationId xmlns:a16="http://schemas.microsoft.com/office/drawing/2014/main" id="{78AD8D35-A9ED-23AC-A314-0C024E2C109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5957" y="5322164"/>
            <a:ext cx="4956912" cy="432099"/>
            <a:chOff x="5880100" y="8191703"/>
            <a:chExt cx="6454048" cy="562605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9920852-D155-57B7-44B8-0F5EA548431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880100" y="8241861"/>
              <a:ext cx="107409" cy="462147"/>
            </a:xfrm>
            <a:custGeom>
              <a:avLst/>
              <a:gdLst>
                <a:gd name="csX0" fmla="*/ 107487 w 107409"/>
                <a:gd name="csY0" fmla="*/ 457589 h 462147"/>
                <a:gd name="csX1" fmla="*/ 99616 w 107409"/>
                <a:gd name="csY1" fmla="*/ 447422 h 462147"/>
                <a:gd name="csX2" fmla="*/ 26929 w 107409"/>
                <a:gd name="csY2" fmla="*/ 231137 h 462147"/>
                <a:gd name="csX3" fmla="*/ 101468 w 107409"/>
                <a:gd name="csY3" fmla="*/ 12541 h 462147"/>
                <a:gd name="csX4" fmla="*/ 107487 w 107409"/>
                <a:gd name="csY4" fmla="*/ 4684 h 462147"/>
                <a:gd name="csX5" fmla="*/ 102857 w 107409"/>
                <a:gd name="csY5" fmla="*/ 63 h 462147"/>
                <a:gd name="csX6" fmla="*/ 29244 w 107409"/>
                <a:gd name="csY6" fmla="*/ 90182 h 462147"/>
                <a:gd name="csX7" fmla="*/ 77 w 107409"/>
                <a:gd name="csY7" fmla="*/ 231137 h 462147"/>
                <a:gd name="csX8" fmla="*/ 30633 w 107409"/>
                <a:gd name="csY8" fmla="*/ 375327 h 462147"/>
                <a:gd name="csX9" fmla="*/ 102857 w 107409"/>
                <a:gd name="csY9" fmla="*/ 462211 h 462147"/>
                <a:gd name="csX10" fmla="*/ 107487 w 107409"/>
                <a:gd name="csY10" fmla="*/ 457589 h 4621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7409" h="462147">
                  <a:moveTo>
                    <a:pt x="107487" y="457589"/>
                  </a:moveTo>
                  <a:cubicBezTo>
                    <a:pt x="107487" y="456203"/>
                    <a:pt x="107487" y="455278"/>
                    <a:pt x="99616" y="447422"/>
                  </a:cubicBezTo>
                  <a:cubicBezTo>
                    <a:pt x="41744" y="389191"/>
                    <a:pt x="26929" y="301845"/>
                    <a:pt x="26929" y="231137"/>
                  </a:cubicBezTo>
                  <a:cubicBezTo>
                    <a:pt x="26929" y="150723"/>
                    <a:pt x="44522" y="70309"/>
                    <a:pt x="101468" y="12541"/>
                  </a:cubicBezTo>
                  <a:cubicBezTo>
                    <a:pt x="107487" y="6995"/>
                    <a:pt x="107487" y="6071"/>
                    <a:pt x="107487" y="4684"/>
                  </a:cubicBezTo>
                  <a:cubicBezTo>
                    <a:pt x="107487" y="1449"/>
                    <a:pt x="105635" y="63"/>
                    <a:pt x="102857" y="63"/>
                  </a:cubicBezTo>
                  <a:cubicBezTo>
                    <a:pt x="98227" y="63"/>
                    <a:pt x="56559" y="31489"/>
                    <a:pt x="29244" y="90182"/>
                  </a:cubicBezTo>
                  <a:cubicBezTo>
                    <a:pt x="5632" y="141018"/>
                    <a:pt x="77" y="192316"/>
                    <a:pt x="77" y="231137"/>
                  </a:cubicBezTo>
                  <a:cubicBezTo>
                    <a:pt x="77" y="267184"/>
                    <a:pt x="5169" y="323104"/>
                    <a:pt x="30633" y="375327"/>
                  </a:cubicBezTo>
                  <a:cubicBezTo>
                    <a:pt x="58411" y="432171"/>
                    <a:pt x="98227" y="462211"/>
                    <a:pt x="102857" y="462211"/>
                  </a:cubicBezTo>
                  <a:cubicBezTo>
                    <a:pt x="105635" y="462211"/>
                    <a:pt x="107487" y="460824"/>
                    <a:pt x="107487" y="4575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F7FFBE-3D8B-3C7C-0265-B7A2C9EF1DE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55516" y="8280681"/>
              <a:ext cx="152781" cy="307790"/>
            </a:xfrm>
            <a:custGeom>
              <a:avLst/>
              <a:gdLst>
                <a:gd name="csX0" fmla="*/ 94990 w 152781"/>
                <a:gd name="csY0" fmla="*/ 12079 h 307790"/>
                <a:gd name="csX1" fmla="*/ 84342 w 152781"/>
                <a:gd name="csY1" fmla="*/ 63 h 307790"/>
                <a:gd name="csX2" fmla="*/ 81 w 152781"/>
                <a:gd name="csY2" fmla="*/ 29640 h 307790"/>
                <a:gd name="csX3" fmla="*/ 81 w 152781"/>
                <a:gd name="csY3" fmla="*/ 43967 h 307790"/>
                <a:gd name="csX4" fmla="*/ 60730 w 152781"/>
                <a:gd name="csY4" fmla="*/ 31951 h 307790"/>
                <a:gd name="csX5" fmla="*/ 60730 w 152781"/>
                <a:gd name="csY5" fmla="*/ 271343 h 307790"/>
                <a:gd name="csX6" fmla="*/ 17674 w 152781"/>
                <a:gd name="csY6" fmla="*/ 293527 h 307790"/>
                <a:gd name="csX7" fmla="*/ 2858 w 152781"/>
                <a:gd name="csY7" fmla="*/ 293527 h 307790"/>
                <a:gd name="csX8" fmla="*/ 2858 w 152781"/>
                <a:gd name="csY8" fmla="*/ 307853 h 307790"/>
                <a:gd name="csX9" fmla="*/ 77860 w 152781"/>
                <a:gd name="csY9" fmla="*/ 306467 h 307790"/>
                <a:gd name="csX10" fmla="*/ 152862 w 152781"/>
                <a:gd name="csY10" fmla="*/ 307853 h 307790"/>
                <a:gd name="csX11" fmla="*/ 152862 w 152781"/>
                <a:gd name="csY11" fmla="*/ 293527 h 307790"/>
                <a:gd name="csX12" fmla="*/ 138047 w 152781"/>
                <a:gd name="csY12" fmla="*/ 293527 h 307790"/>
                <a:gd name="csX13" fmla="*/ 94990 w 152781"/>
                <a:gd name="csY13" fmla="*/ 271343 h 307790"/>
                <a:gd name="csX14" fmla="*/ 94990 w 152781"/>
                <a:gd name="csY14" fmla="*/ 12079 h 3077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52781" h="307790">
                  <a:moveTo>
                    <a:pt x="94990" y="12079"/>
                  </a:moveTo>
                  <a:cubicBezTo>
                    <a:pt x="94990" y="987"/>
                    <a:pt x="94990" y="63"/>
                    <a:pt x="84342" y="63"/>
                  </a:cubicBezTo>
                  <a:cubicBezTo>
                    <a:pt x="55637" y="29640"/>
                    <a:pt x="14896" y="29640"/>
                    <a:pt x="81" y="29640"/>
                  </a:cubicBezTo>
                  <a:lnTo>
                    <a:pt x="81" y="43967"/>
                  </a:lnTo>
                  <a:cubicBezTo>
                    <a:pt x="9340" y="43967"/>
                    <a:pt x="36656" y="43967"/>
                    <a:pt x="60730" y="31951"/>
                  </a:cubicBezTo>
                  <a:lnTo>
                    <a:pt x="60730" y="271343"/>
                  </a:lnTo>
                  <a:cubicBezTo>
                    <a:pt x="60730" y="287981"/>
                    <a:pt x="59341" y="293527"/>
                    <a:pt x="17674" y="293527"/>
                  </a:cubicBezTo>
                  <a:lnTo>
                    <a:pt x="2858" y="293527"/>
                  </a:lnTo>
                  <a:lnTo>
                    <a:pt x="2858" y="307853"/>
                  </a:lnTo>
                  <a:cubicBezTo>
                    <a:pt x="19062" y="306467"/>
                    <a:pt x="59341" y="306467"/>
                    <a:pt x="77860" y="306467"/>
                  </a:cubicBezTo>
                  <a:cubicBezTo>
                    <a:pt x="96379" y="306467"/>
                    <a:pt x="136658" y="306467"/>
                    <a:pt x="152862" y="307853"/>
                  </a:cubicBezTo>
                  <a:lnTo>
                    <a:pt x="152862" y="293527"/>
                  </a:lnTo>
                  <a:lnTo>
                    <a:pt x="138047" y="293527"/>
                  </a:lnTo>
                  <a:cubicBezTo>
                    <a:pt x="96379" y="293527"/>
                    <a:pt x="94990" y="288443"/>
                    <a:pt x="94990" y="271343"/>
                  </a:cubicBezTo>
                  <a:lnTo>
                    <a:pt x="94990" y="120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DBCC9D1-A072-956F-F961-F5BACEB71DE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87106" y="8463692"/>
              <a:ext cx="282876" cy="18485"/>
            </a:xfrm>
            <a:custGeom>
              <a:avLst/>
              <a:gdLst>
                <a:gd name="csX0" fmla="*/ 266761 w 282876"/>
                <a:gd name="csY0" fmla="*/ 18549 h 18485"/>
                <a:gd name="csX1" fmla="*/ 282965 w 282876"/>
                <a:gd name="csY1" fmla="*/ 9306 h 18485"/>
                <a:gd name="csX2" fmla="*/ 266761 w 282876"/>
                <a:gd name="csY2" fmla="*/ 63 h 18485"/>
                <a:gd name="csX3" fmla="*/ 16292 w 282876"/>
                <a:gd name="csY3" fmla="*/ 63 h 18485"/>
                <a:gd name="csX4" fmla="*/ 88 w 282876"/>
                <a:gd name="csY4" fmla="*/ 9306 h 18485"/>
                <a:gd name="csX5" fmla="*/ 16292 w 282876"/>
                <a:gd name="csY5" fmla="*/ 18549 h 18485"/>
                <a:gd name="csX6" fmla="*/ 266761 w 282876"/>
                <a:gd name="csY6" fmla="*/ 18549 h 184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82876" h="18485">
                  <a:moveTo>
                    <a:pt x="266761" y="18549"/>
                  </a:moveTo>
                  <a:cubicBezTo>
                    <a:pt x="274631" y="18549"/>
                    <a:pt x="282965" y="18549"/>
                    <a:pt x="282965" y="9306"/>
                  </a:cubicBezTo>
                  <a:cubicBezTo>
                    <a:pt x="282965" y="63"/>
                    <a:pt x="274631" y="63"/>
                    <a:pt x="266761" y="63"/>
                  </a:cubicBezTo>
                  <a:lnTo>
                    <a:pt x="16292" y="63"/>
                  </a:lnTo>
                  <a:cubicBezTo>
                    <a:pt x="8421" y="63"/>
                    <a:pt x="88" y="63"/>
                    <a:pt x="88" y="9306"/>
                  </a:cubicBezTo>
                  <a:cubicBezTo>
                    <a:pt x="88" y="18549"/>
                    <a:pt x="8421" y="18549"/>
                    <a:pt x="16292" y="18549"/>
                  </a:cubicBezTo>
                  <a:lnTo>
                    <a:pt x="266761" y="185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E2E121C-60C5-AEDD-A04E-088D899E264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23689" y="8379119"/>
              <a:ext cx="186578" cy="219520"/>
            </a:xfrm>
            <a:custGeom>
              <a:avLst/>
              <a:gdLst>
                <a:gd name="csX0" fmla="*/ 53340 w 186578"/>
                <a:gd name="csY0" fmla="*/ 104508 h 219520"/>
                <a:gd name="csX1" fmla="*/ 93155 w 186578"/>
                <a:gd name="csY1" fmla="*/ 110978 h 219520"/>
                <a:gd name="csX2" fmla="*/ 130656 w 186578"/>
                <a:gd name="csY2" fmla="*/ 96652 h 219520"/>
                <a:gd name="csX3" fmla="*/ 96859 w 186578"/>
                <a:gd name="csY3" fmla="*/ 84174 h 219520"/>
                <a:gd name="csX4" fmla="*/ 53803 w 186578"/>
                <a:gd name="csY4" fmla="*/ 92954 h 219520"/>
                <a:gd name="csX5" fmla="*/ 35284 w 186578"/>
                <a:gd name="csY5" fmla="*/ 66150 h 219520"/>
                <a:gd name="csX6" fmla="*/ 122323 w 186578"/>
                <a:gd name="csY6" fmla="*/ 21322 h 219520"/>
                <a:gd name="csX7" fmla="*/ 164916 w 186578"/>
                <a:gd name="csY7" fmla="*/ 34262 h 219520"/>
                <a:gd name="csX8" fmla="*/ 174176 w 186578"/>
                <a:gd name="csY8" fmla="*/ 38883 h 219520"/>
                <a:gd name="csX9" fmla="*/ 186676 w 186578"/>
                <a:gd name="csY9" fmla="*/ 26405 h 219520"/>
                <a:gd name="csX10" fmla="*/ 126952 w 186578"/>
                <a:gd name="csY10" fmla="*/ 63 h 219520"/>
                <a:gd name="csX11" fmla="*/ 23709 w 186578"/>
                <a:gd name="csY11" fmla="*/ 66150 h 219520"/>
                <a:gd name="csX12" fmla="*/ 42228 w 186578"/>
                <a:gd name="csY12" fmla="*/ 98962 h 219520"/>
                <a:gd name="csX13" fmla="*/ 98 w 186578"/>
                <a:gd name="csY13" fmla="*/ 161352 h 219520"/>
                <a:gd name="csX14" fmla="*/ 75562 w 186578"/>
                <a:gd name="csY14" fmla="*/ 219583 h 219520"/>
                <a:gd name="csX15" fmla="*/ 162601 w 186578"/>
                <a:gd name="csY15" fmla="*/ 171982 h 219520"/>
                <a:gd name="csX16" fmla="*/ 157509 w 186578"/>
                <a:gd name="csY16" fmla="*/ 167360 h 219520"/>
                <a:gd name="csX17" fmla="*/ 152879 w 186578"/>
                <a:gd name="csY17" fmla="*/ 170595 h 219520"/>
                <a:gd name="csX18" fmla="*/ 79729 w 186578"/>
                <a:gd name="csY18" fmla="*/ 198324 h 219520"/>
                <a:gd name="csX19" fmla="*/ 12135 w 186578"/>
                <a:gd name="csY19" fmla="*/ 158579 h 219520"/>
                <a:gd name="csX20" fmla="*/ 53340 w 186578"/>
                <a:gd name="csY20" fmla="*/ 104508 h 219520"/>
                <a:gd name="csX21" fmla="*/ 68618 w 186578"/>
                <a:gd name="csY21" fmla="*/ 98500 h 219520"/>
                <a:gd name="csX22" fmla="*/ 96859 w 186578"/>
                <a:gd name="csY22" fmla="*/ 94341 h 219520"/>
                <a:gd name="csX23" fmla="*/ 118619 w 186578"/>
                <a:gd name="csY23" fmla="*/ 97114 h 219520"/>
                <a:gd name="csX24" fmla="*/ 93155 w 186578"/>
                <a:gd name="csY24" fmla="*/ 100811 h 219520"/>
                <a:gd name="csX25" fmla="*/ 68618 w 186578"/>
                <a:gd name="csY25" fmla="*/ 98500 h 219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6578" h="219520">
                  <a:moveTo>
                    <a:pt x="53340" y="104508"/>
                  </a:moveTo>
                  <a:cubicBezTo>
                    <a:pt x="68618" y="110978"/>
                    <a:pt x="82044" y="110978"/>
                    <a:pt x="93155" y="110978"/>
                  </a:cubicBezTo>
                  <a:cubicBezTo>
                    <a:pt x="105193" y="110978"/>
                    <a:pt x="130656" y="110978"/>
                    <a:pt x="130656" y="96652"/>
                  </a:cubicBezTo>
                  <a:cubicBezTo>
                    <a:pt x="130656" y="85560"/>
                    <a:pt x="114452" y="84174"/>
                    <a:pt x="96859" y="84174"/>
                  </a:cubicBezTo>
                  <a:cubicBezTo>
                    <a:pt x="87137" y="84174"/>
                    <a:pt x="70933" y="85098"/>
                    <a:pt x="53803" y="92954"/>
                  </a:cubicBezTo>
                  <a:cubicBezTo>
                    <a:pt x="43154" y="87409"/>
                    <a:pt x="35284" y="78628"/>
                    <a:pt x="35284" y="66150"/>
                  </a:cubicBezTo>
                  <a:cubicBezTo>
                    <a:pt x="35284" y="37959"/>
                    <a:pt x="80655" y="21322"/>
                    <a:pt x="122323" y="21322"/>
                  </a:cubicBezTo>
                  <a:cubicBezTo>
                    <a:pt x="129730" y="21322"/>
                    <a:pt x="146397" y="21322"/>
                    <a:pt x="164916" y="34262"/>
                  </a:cubicBezTo>
                  <a:cubicBezTo>
                    <a:pt x="170009" y="37959"/>
                    <a:pt x="170935" y="38883"/>
                    <a:pt x="174176" y="38883"/>
                  </a:cubicBezTo>
                  <a:cubicBezTo>
                    <a:pt x="180194" y="38883"/>
                    <a:pt x="186676" y="32875"/>
                    <a:pt x="186676" y="26405"/>
                  </a:cubicBezTo>
                  <a:cubicBezTo>
                    <a:pt x="186676" y="17624"/>
                    <a:pt x="158435" y="63"/>
                    <a:pt x="126952" y="63"/>
                  </a:cubicBezTo>
                  <a:cubicBezTo>
                    <a:pt x="73710" y="63"/>
                    <a:pt x="23709" y="31027"/>
                    <a:pt x="23709" y="66150"/>
                  </a:cubicBezTo>
                  <a:cubicBezTo>
                    <a:pt x="23709" y="86022"/>
                    <a:pt x="40376" y="97576"/>
                    <a:pt x="42228" y="98962"/>
                  </a:cubicBezTo>
                  <a:cubicBezTo>
                    <a:pt x="14913" y="114213"/>
                    <a:pt x="98" y="140094"/>
                    <a:pt x="98" y="161352"/>
                  </a:cubicBezTo>
                  <a:cubicBezTo>
                    <a:pt x="98" y="191392"/>
                    <a:pt x="26487" y="219583"/>
                    <a:pt x="75562" y="219583"/>
                  </a:cubicBezTo>
                  <a:cubicBezTo>
                    <a:pt x="136675" y="219583"/>
                    <a:pt x="162601" y="178914"/>
                    <a:pt x="162601" y="171982"/>
                  </a:cubicBezTo>
                  <a:cubicBezTo>
                    <a:pt x="162601" y="169209"/>
                    <a:pt x="160287" y="167360"/>
                    <a:pt x="157509" y="167360"/>
                  </a:cubicBezTo>
                  <a:cubicBezTo>
                    <a:pt x="155194" y="167360"/>
                    <a:pt x="153805" y="169209"/>
                    <a:pt x="152879" y="170595"/>
                  </a:cubicBezTo>
                  <a:cubicBezTo>
                    <a:pt x="146397" y="181225"/>
                    <a:pt x="135286" y="198324"/>
                    <a:pt x="79729" y="198324"/>
                  </a:cubicBezTo>
                  <a:cubicBezTo>
                    <a:pt x="51488" y="198324"/>
                    <a:pt x="12135" y="191392"/>
                    <a:pt x="12135" y="158579"/>
                  </a:cubicBezTo>
                  <a:cubicBezTo>
                    <a:pt x="12135" y="142866"/>
                    <a:pt x="25098" y="118373"/>
                    <a:pt x="53340" y="104508"/>
                  </a:cubicBezTo>
                  <a:close/>
                  <a:moveTo>
                    <a:pt x="68618" y="98500"/>
                  </a:moveTo>
                  <a:cubicBezTo>
                    <a:pt x="79266" y="94803"/>
                    <a:pt x="88989" y="94341"/>
                    <a:pt x="96859" y="94341"/>
                  </a:cubicBezTo>
                  <a:cubicBezTo>
                    <a:pt x="108434" y="94341"/>
                    <a:pt x="110285" y="94803"/>
                    <a:pt x="118619" y="97114"/>
                  </a:cubicBezTo>
                  <a:cubicBezTo>
                    <a:pt x="111674" y="100349"/>
                    <a:pt x="110748" y="100811"/>
                    <a:pt x="93155" y="100811"/>
                  </a:cubicBezTo>
                  <a:cubicBezTo>
                    <a:pt x="82970" y="100811"/>
                    <a:pt x="77414" y="100811"/>
                    <a:pt x="68618" y="985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12F94C-89E1-D4F2-B66E-3257978DEB7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53934" y="8241861"/>
              <a:ext cx="107409" cy="462147"/>
            </a:xfrm>
            <a:custGeom>
              <a:avLst/>
              <a:gdLst>
                <a:gd name="csX0" fmla="*/ 107512 w 107409"/>
                <a:gd name="csY0" fmla="*/ 231137 h 462147"/>
                <a:gd name="csX1" fmla="*/ 76956 w 107409"/>
                <a:gd name="csY1" fmla="*/ 86947 h 462147"/>
                <a:gd name="csX2" fmla="*/ 4732 w 107409"/>
                <a:gd name="csY2" fmla="*/ 63 h 462147"/>
                <a:gd name="csX3" fmla="*/ 102 w 107409"/>
                <a:gd name="csY3" fmla="*/ 4684 h 462147"/>
                <a:gd name="csX4" fmla="*/ 8899 w 107409"/>
                <a:gd name="csY4" fmla="*/ 15314 h 462147"/>
                <a:gd name="csX5" fmla="*/ 80660 w 107409"/>
                <a:gd name="csY5" fmla="*/ 231137 h 462147"/>
                <a:gd name="csX6" fmla="*/ 6121 w 107409"/>
                <a:gd name="csY6" fmla="*/ 449733 h 462147"/>
                <a:gd name="csX7" fmla="*/ 102 w 107409"/>
                <a:gd name="csY7" fmla="*/ 457589 h 462147"/>
                <a:gd name="csX8" fmla="*/ 4732 w 107409"/>
                <a:gd name="csY8" fmla="*/ 462211 h 462147"/>
                <a:gd name="csX9" fmla="*/ 78345 w 107409"/>
                <a:gd name="csY9" fmla="*/ 372092 h 462147"/>
                <a:gd name="csX10" fmla="*/ 107512 w 107409"/>
                <a:gd name="csY10" fmla="*/ 231137 h 4621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7409" h="462147">
                  <a:moveTo>
                    <a:pt x="107512" y="231137"/>
                  </a:moveTo>
                  <a:cubicBezTo>
                    <a:pt x="107512" y="195089"/>
                    <a:pt x="102420" y="139169"/>
                    <a:pt x="76956" y="86947"/>
                  </a:cubicBezTo>
                  <a:cubicBezTo>
                    <a:pt x="49178" y="30102"/>
                    <a:pt x="9362" y="63"/>
                    <a:pt x="4732" y="63"/>
                  </a:cubicBezTo>
                  <a:cubicBezTo>
                    <a:pt x="1954" y="63"/>
                    <a:pt x="102" y="1911"/>
                    <a:pt x="102" y="4684"/>
                  </a:cubicBezTo>
                  <a:cubicBezTo>
                    <a:pt x="102" y="6071"/>
                    <a:pt x="102" y="6995"/>
                    <a:pt x="8899" y="15314"/>
                  </a:cubicBezTo>
                  <a:cubicBezTo>
                    <a:pt x="54270" y="61066"/>
                    <a:pt x="80660" y="134548"/>
                    <a:pt x="80660" y="231137"/>
                  </a:cubicBezTo>
                  <a:cubicBezTo>
                    <a:pt x="80660" y="310164"/>
                    <a:pt x="63530" y="391502"/>
                    <a:pt x="6121" y="449733"/>
                  </a:cubicBezTo>
                  <a:cubicBezTo>
                    <a:pt x="102" y="455278"/>
                    <a:pt x="102" y="456203"/>
                    <a:pt x="102" y="457589"/>
                  </a:cubicBezTo>
                  <a:cubicBezTo>
                    <a:pt x="102" y="460362"/>
                    <a:pt x="1954" y="462211"/>
                    <a:pt x="4732" y="462211"/>
                  </a:cubicBezTo>
                  <a:cubicBezTo>
                    <a:pt x="9362" y="462211"/>
                    <a:pt x="51030" y="430784"/>
                    <a:pt x="78345" y="372092"/>
                  </a:cubicBezTo>
                  <a:cubicBezTo>
                    <a:pt x="101957" y="321255"/>
                    <a:pt x="107512" y="269957"/>
                    <a:pt x="107512" y="2311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3A68F75-0F86-BB50-2A14-ED7B9514118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50287" y="8448441"/>
              <a:ext cx="49075" cy="48987"/>
            </a:xfrm>
            <a:custGeom>
              <a:avLst/>
              <a:gdLst>
                <a:gd name="csX0" fmla="*/ 49184 w 49075"/>
                <a:gd name="csY0" fmla="*/ 24557 h 48987"/>
                <a:gd name="csX1" fmla="*/ 24646 w 49075"/>
                <a:gd name="csY1" fmla="*/ 63 h 48987"/>
                <a:gd name="csX2" fmla="*/ 108 w 49075"/>
                <a:gd name="csY2" fmla="*/ 24557 h 48987"/>
                <a:gd name="csX3" fmla="*/ 24646 w 49075"/>
                <a:gd name="csY3" fmla="*/ 49050 h 48987"/>
                <a:gd name="csX4" fmla="*/ 49184 w 49075"/>
                <a:gd name="csY4" fmla="*/ 24557 h 489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9075" h="48987">
                  <a:moveTo>
                    <a:pt x="49184" y="24557"/>
                  </a:moveTo>
                  <a:cubicBezTo>
                    <a:pt x="49184" y="11154"/>
                    <a:pt x="38072" y="63"/>
                    <a:pt x="24646" y="63"/>
                  </a:cubicBezTo>
                  <a:cubicBezTo>
                    <a:pt x="11220" y="63"/>
                    <a:pt x="108" y="11154"/>
                    <a:pt x="108" y="24557"/>
                  </a:cubicBezTo>
                  <a:cubicBezTo>
                    <a:pt x="108" y="37959"/>
                    <a:pt x="11220" y="49050"/>
                    <a:pt x="24646" y="49050"/>
                  </a:cubicBezTo>
                  <a:cubicBezTo>
                    <a:pt x="38072" y="49050"/>
                    <a:pt x="49184" y="37959"/>
                    <a:pt x="49184" y="245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12620E7-D0BB-DE94-86D7-A7C392AB9C4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579919" y="8378194"/>
              <a:ext cx="184263" cy="299933"/>
            </a:xfrm>
            <a:custGeom>
              <a:avLst/>
              <a:gdLst>
                <a:gd name="csX0" fmla="*/ 36225 w 184263"/>
                <a:gd name="csY0" fmla="*/ 189081 h 299933"/>
                <a:gd name="csX1" fmla="*/ 98727 w 184263"/>
                <a:gd name="csY1" fmla="*/ 215424 h 299933"/>
                <a:gd name="csX2" fmla="*/ 184377 w 184263"/>
                <a:gd name="csY2" fmla="*/ 107281 h 299933"/>
                <a:gd name="csX3" fmla="*/ 110764 w 184263"/>
                <a:gd name="csY3" fmla="*/ 63 h 299933"/>
                <a:gd name="csX4" fmla="*/ 34836 w 184263"/>
                <a:gd name="csY4" fmla="*/ 27792 h 299933"/>
                <a:gd name="csX5" fmla="*/ 34836 w 184263"/>
                <a:gd name="csY5" fmla="*/ 5146 h 299933"/>
                <a:gd name="csX6" fmla="*/ 113 w 184263"/>
                <a:gd name="csY6" fmla="*/ 5146 h 299933"/>
                <a:gd name="csX7" fmla="*/ 113 w 184263"/>
                <a:gd name="csY7" fmla="*/ 299997 h 299933"/>
                <a:gd name="csX8" fmla="*/ 36225 w 184263"/>
                <a:gd name="csY8" fmla="*/ 299997 h 299933"/>
                <a:gd name="csX9" fmla="*/ 36225 w 184263"/>
                <a:gd name="csY9" fmla="*/ 189081 h 299933"/>
                <a:gd name="csX10" fmla="*/ 36225 w 184263"/>
                <a:gd name="csY10" fmla="*/ 56445 h 299933"/>
                <a:gd name="csX11" fmla="*/ 85301 w 184263"/>
                <a:gd name="csY11" fmla="*/ 29640 h 299933"/>
                <a:gd name="csX12" fmla="*/ 148265 w 184263"/>
                <a:gd name="csY12" fmla="*/ 107281 h 299933"/>
                <a:gd name="csX13" fmla="*/ 80671 w 184263"/>
                <a:gd name="csY13" fmla="*/ 187233 h 299933"/>
                <a:gd name="csX14" fmla="*/ 40855 w 184263"/>
                <a:gd name="csY14" fmla="*/ 165512 h 299933"/>
                <a:gd name="csX15" fmla="*/ 36225 w 184263"/>
                <a:gd name="csY15" fmla="*/ 149337 h 299933"/>
                <a:gd name="csX16" fmla="*/ 36225 w 184263"/>
                <a:gd name="csY16" fmla="*/ 56445 h 2999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84263" h="299933">
                  <a:moveTo>
                    <a:pt x="36225" y="189081"/>
                  </a:moveTo>
                  <a:cubicBezTo>
                    <a:pt x="50578" y="202483"/>
                    <a:pt x="70948" y="215424"/>
                    <a:pt x="98727" y="215424"/>
                  </a:cubicBezTo>
                  <a:cubicBezTo>
                    <a:pt x="143635" y="215424"/>
                    <a:pt x="184377" y="170133"/>
                    <a:pt x="184377" y="107281"/>
                  </a:cubicBezTo>
                  <a:cubicBezTo>
                    <a:pt x="184377" y="51823"/>
                    <a:pt x="155210" y="63"/>
                    <a:pt x="110764" y="63"/>
                  </a:cubicBezTo>
                  <a:cubicBezTo>
                    <a:pt x="82986" y="63"/>
                    <a:pt x="56133" y="9768"/>
                    <a:pt x="34836" y="27792"/>
                  </a:cubicBezTo>
                  <a:lnTo>
                    <a:pt x="34836" y="5146"/>
                  </a:lnTo>
                  <a:lnTo>
                    <a:pt x="113" y="5146"/>
                  </a:lnTo>
                  <a:lnTo>
                    <a:pt x="113" y="299997"/>
                  </a:lnTo>
                  <a:lnTo>
                    <a:pt x="36225" y="299997"/>
                  </a:lnTo>
                  <a:lnTo>
                    <a:pt x="36225" y="189081"/>
                  </a:lnTo>
                  <a:close/>
                  <a:moveTo>
                    <a:pt x="36225" y="56445"/>
                  </a:moveTo>
                  <a:cubicBezTo>
                    <a:pt x="47337" y="40270"/>
                    <a:pt x="65393" y="29640"/>
                    <a:pt x="85301" y="29640"/>
                  </a:cubicBezTo>
                  <a:cubicBezTo>
                    <a:pt x="120487" y="29640"/>
                    <a:pt x="148265" y="64763"/>
                    <a:pt x="148265" y="107281"/>
                  </a:cubicBezTo>
                  <a:cubicBezTo>
                    <a:pt x="148265" y="154882"/>
                    <a:pt x="115394" y="187233"/>
                    <a:pt x="80671" y="187233"/>
                  </a:cubicBezTo>
                  <a:cubicBezTo>
                    <a:pt x="62615" y="187233"/>
                    <a:pt x="50115" y="177990"/>
                    <a:pt x="40855" y="165512"/>
                  </a:cubicBezTo>
                  <a:cubicBezTo>
                    <a:pt x="36225" y="158579"/>
                    <a:pt x="36225" y="157655"/>
                    <a:pt x="36225" y="149337"/>
                  </a:cubicBezTo>
                  <a:lnTo>
                    <a:pt x="36225" y="564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627051-8109-BD7D-B525-8A75B2814BA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07909" y="8375421"/>
              <a:ext cx="203245" cy="218133"/>
            </a:xfrm>
            <a:custGeom>
              <a:avLst/>
              <a:gdLst>
                <a:gd name="csX0" fmla="*/ 203364 w 203245"/>
                <a:gd name="csY0" fmla="*/ 111440 h 218133"/>
                <a:gd name="csX1" fmla="*/ 101973 w 203245"/>
                <a:gd name="csY1" fmla="*/ 63 h 218133"/>
                <a:gd name="csX2" fmla="*/ 119 w 203245"/>
                <a:gd name="csY2" fmla="*/ 111440 h 218133"/>
                <a:gd name="csX3" fmla="*/ 101510 w 203245"/>
                <a:gd name="csY3" fmla="*/ 218197 h 218133"/>
                <a:gd name="csX4" fmla="*/ 203364 w 203245"/>
                <a:gd name="csY4" fmla="*/ 111440 h 218133"/>
                <a:gd name="csX5" fmla="*/ 101510 w 203245"/>
                <a:gd name="csY5" fmla="*/ 188619 h 218133"/>
                <a:gd name="csX6" fmla="*/ 36231 w 203245"/>
                <a:gd name="csY6" fmla="*/ 106819 h 218133"/>
                <a:gd name="csX7" fmla="*/ 101510 w 203245"/>
                <a:gd name="csY7" fmla="*/ 28254 h 218133"/>
                <a:gd name="csX8" fmla="*/ 167252 w 203245"/>
                <a:gd name="csY8" fmla="*/ 106819 h 218133"/>
                <a:gd name="csX9" fmla="*/ 101510 w 203245"/>
                <a:gd name="csY9" fmla="*/ 188619 h 2181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3245" h="218133">
                  <a:moveTo>
                    <a:pt x="203364" y="111440"/>
                  </a:moveTo>
                  <a:cubicBezTo>
                    <a:pt x="203364" y="49513"/>
                    <a:pt x="157067" y="63"/>
                    <a:pt x="101973" y="63"/>
                  </a:cubicBezTo>
                  <a:cubicBezTo>
                    <a:pt x="45027" y="63"/>
                    <a:pt x="119" y="50899"/>
                    <a:pt x="119" y="111440"/>
                  </a:cubicBezTo>
                  <a:cubicBezTo>
                    <a:pt x="119" y="172444"/>
                    <a:pt x="47342" y="218197"/>
                    <a:pt x="101510" y="218197"/>
                  </a:cubicBezTo>
                  <a:cubicBezTo>
                    <a:pt x="157067" y="218197"/>
                    <a:pt x="203364" y="171520"/>
                    <a:pt x="203364" y="111440"/>
                  </a:cubicBezTo>
                  <a:close/>
                  <a:moveTo>
                    <a:pt x="101510" y="188619"/>
                  </a:moveTo>
                  <a:cubicBezTo>
                    <a:pt x="69565" y="188619"/>
                    <a:pt x="36231" y="162739"/>
                    <a:pt x="36231" y="106819"/>
                  </a:cubicBezTo>
                  <a:cubicBezTo>
                    <a:pt x="36231" y="50899"/>
                    <a:pt x="71417" y="28254"/>
                    <a:pt x="101510" y="28254"/>
                  </a:cubicBezTo>
                  <a:cubicBezTo>
                    <a:pt x="133918" y="28254"/>
                    <a:pt x="167252" y="52285"/>
                    <a:pt x="167252" y="106819"/>
                  </a:cubicBezTo>
                  <a:cubicBezTo>
                    <a:pt x="167252" y="161352"/>
                    <a:pt x="135770" y="188619"/>
                    <a:pt x="101510" y="1886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9ADCFF-6F07-4AF5-D2C9-D96FA700EEA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63009" y="8267741"/>
              <a:ext cx="34723" cy="320730"/>
            </a:xfrm>
            <a:custGeom>
              <a:avLst/>
              <a:gdLst>
                <a:gd name="csX0" fmla="*/ 34847 w 34723"/>
                <a:gd name="csY0" fmla="*/ 63 h 320730"/>
                <a:gd name="csX1" fmla="*/ 124 w 34723"/>
                <a:gd name="csY1" fmla="*/ 63 h 320730"/>
                <a:gd name="csX2" fmla="*/ 124 w 34723"/>
                <a:gd name="csY2" fmla="*/ 320793 h 320730"/>
                <a:gd name="csX3" fmla="*/ 34847 w 34723"/>
                <a:gd name="csY3" fmla="*/ 320793 h 320730"/>
                <a:gd name="csX4" fmla="*/ 34847 w 34723"/>
                <a:gd name="csY4" fmla="*/ 63 h 3207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4723" h="320730">
                  <a:moveTo>
                    <a:pt x="34847" y="63"/>
                  </a:moveTo>
                  <a:lnTo>
                    <a:pt x="124" y="63"/>
                  </a:lnTo>
                  <a:lnTo>
                    <a:pt x="124" y="320793"/>
                  </a:lnTo>
                  <a:lnTo>
                    <a:pt x="34847" y="320793"/>
                  </a:lnTo>
                  <a:lnTo>
                    <a:pt x="3484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28E6D66-6AAC-39D4-FD42-D2056B2C64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42589" y="8383278"/>
              <a:ext cx="200004" cy="299933"/>
            </a:xfrm>
            <a:custGeom>
              <a:avLst/>
              <a:gdLst>
                <a:gd name="csX0" fmla="*/ 200131 w 200004"/>
                <a:gd name="csY0" fmla="*/ 63 h 299933"/>
                <a:gd name="csX1" fmla="*/ 165408 w 200004"/>
                <a:gd name="csY1" fmla="*/ 63 h 299933"/>
                <a:gd name="csX2" fmla="*/ 103832 w 200004"/>
                <a:gd name="csY2" fmla="*/ 178914 h 299933"/>
                <a:gd name="csX3" fmla="*/ 103369 w 200004"/>
                <a:gd name="csY3" fmla="*/ 178914 h 299933"/>
                <a:gd name="csX4" fmla="*/ 61702 w 200004"/>
                <a:gd name="csY4" fmla="*/ 57831 h 299933"/>
                <a:gd name="csX5" fmla="*/ 36701 w 200004"/>
                <a:gd name="csY5" fmla="*/ 63 h 299933"/>
                <a:gd name="csX6" fmla="*/ 126 w 200004"/>
                <a:gd name="csY6" fmla="*/ 63 h 299933"/>
                <a:gd name="csX7" fmla="*/ 89943 w 200004"/>
                <a:gd name="csY7" fmla="*/ 205256 h 299933"/>
                <a:gd name="csX8" fmla="*/ 73276 w 200004"/>
                <a:gd name="csY8" fmla="*/ 246850 h 299933"/>
                <a:gd name="csX9" fmla="*/ 46887 w 200004"/>
                <a:gd name="csY9" fmla="*/ 273654 h 299933"/>
                <a:gd name="csX10" fmla="*/ 10775 w 200004"/>
                <a:gd name="csY10" fmla="*/ 266260 h 299933"/>
                <a:gd name="csX11" fmla="*/ 13552 w 200004"/>
                <a:gd name="csY11" fmla="*/ 296299 h 299933"/>
                <a:gd name="csX12" fmla="*/ 46887 w 200004"/>
                <a:gd name="csY12" fmla="*/ 299997 h 299933"/>
                <a:gd name="csX13" fmla="*/ 99203 w 200004"/>
                <a:gd name="csY13" fmla="*/ 247312 h 299933"/>
                <a:gd name="csX14" fmla="*/ 200131 w 200004"/>
                <a:gd name="csY14" fmla="*/ 63 h 2999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00004" h="299933">
                  <a:moveTo>
                    <a:pt x="200131" y="63"/>
                  </a:moveTo>
                  <a:lnTo>
                    <a:pt x="165408" y="63"/>
                  </a:lnTo>
                  <a:cubicBezTo>
                    <a:pt x="105221" y="147026"/>
                    <a:pt x="104295" y="168285"/>
                    <a:pt x="103832" y="178914"/>
                  </a:cubicBezTo>
                  <a:lnTo>
                    <a:pt x="103369" y="178914"/>
                  </a:lnTo>
                  <a:cubicBezTo>
                    <a:pt x="100591" y="147950"/>
                    <a:pt x="63554" y="61991"/>
                    <a:pt x="61702" y="57831"/>
                  </a:cubicBezTo>
                  <a:lnTo>
                    <a:pt x="36701" y="63"/>
                  </a:lnTo>
                  <a:lnTo>
                    <a:pt x="126" y="63"/>
                  </a:lnTo>
                  <a:lnTo>
                    <a:pt x="89943" y="205256"/>
                  </a:lnTo>
                  <a:cubicBezTo>
                    <a:pt x="84387" y="219583"/>
                    <a:pt x="75128" y="242690"/>
                    <a:pt x="73276" y="246850"/>
                  </a:cubicBezTo>
                  <a:cubicBezTo>
                    <a:pt x="61239" y="273654"/>
                    <a:pt x="53368" y="273654"/>
                    <a:pt x="46887" y="273654"/>
                  </a:cubicBezTo>
                  <a:cubicBezTo>
                    <a:pt x="39479" y="273654"/>
                    <a:pt x="24664" y="271806"/>
                    <a:pt x="10775" y="266260"/>
                  </a:cubicBezTo>
                  <a:lnTo>
                    <a:pt x="13552" y="296299"/>
                  </a:lnTo>
                  <a:cubicBezTo>
                    <a:pt x="23738" y="298610"/>
                    <a:pt x="36701" y="299997"/>
                    <a:pt x="46887" y="299997"/>
                  </a:cubicBezTo>
                  <a:cubicBezTo>
                    <a:pt x="63091" y="299997"/>
                    <a:pt x="80221" y="294451"/>
                    <a:pt x="99203" y="247312"/>
                  </a:cubicBezTo>
                  <a:lnTo>
                    <a:pt x="200131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1D479CE-4A58-DB83-FD23-7789FD717D5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84825" y="8319039"/>
              <a:ext cx="307877" cy="307790"/>
            </a:xfrm>
            <a:custGeom>
              <a:avLst/>
              <a:gdLst>
                <a:gd name="csX0" fmla="*/ 163563 w 307877"/>
                <a:gd name="csY0" fmla="*/ 163201 h 307790"/>
                <a:gd name="csX1" fmla="*/ 292732 w 307877"/>
                <a:gd name="csY1" fmla="*/ 163201 h 307790"/>
                <a:gd name="csX2" fmla="*/ 308011 w 307877"/>
                <a:gd name="csY2" fmla="*/ 153958 h 307790"/>
                <a:gd name="csX3" fmla="*/ 292732 w 307877"/>
                <a:gd name="csY3" fmla="*/ 144715 h 307790"/>
                <a:gd name="csX4" fmla="*/ 163563 w 307877"/>
                <a:gd name="csY4" fmla="*/ 144715 h 307790"/>
                <a:gd name="csX5" fmla="*/ 163563 w 307877"/>
                <a:gd name="csY5" fmla="*/ 15314 h 307790"/>
                <a:gd name="csX6" fmla="*/ 154303 w 307877"/>
                <a:gd name="csY6" fmla="*/ 63 h 307790"/>
                <a:gd name="csX7" fmla="*/ 145044 w 307877"/>
                <a:gd name="csY7" fmla="*/ 15314 h 307790"/>
                <a:gd name="csX8" fmla="*/ 145044 w 307877"/>
                <a:gd name="csY8" fmla="*/ 144715 h 307790"/>
                <a:gd name="csX9" fmla="*/ 15411 w 307877"/>
                <a:gd name="csY9" fmla="*/ 144715 h 307790"/>
                <a:gd name="csX10" fmla="*/ 133 w 307877"/>
                <a:gd name="csY10" fmla="*/ 153958 h 307790"/>
                <a:gd name="csX11" fmla="*/ 15411 w 307877"/>
                <a:gd name="csY11" fmla="*/ 163201 h 307790"/>
                <a:gd name="csX12" fmla="*/ 145044 w 307877"/>
                <a:gd name="csY12" fmla="*/ 163201 h 307790"/>
                <a:gd name="csX13" fmla="*/ 145044 w 307877"/>
                <a:gd name="csY13" fmla="*/ 292602 h 307790"/>
                <a:gd name="csX14" fmla="*/ 154303 w 307877"/>
                <a:gd name="csY14" fmla="*/ 307853 h 307790"/>
                <a:gd name="csX15" fmla="*/ 163563 w 307877"/>
                <a:gd name="csY15" fmla="*/ 292602 h 307790"/>
                <a:gd name="csX16" fmla="*/ 163563 w 307877"/>
                <a:gd name="csY16" fmla="*/ 163201 h 3077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07877" h="307790">
                  <a:moveTo>
                    <a:pt x="163563" y="163201"/>
                  </a:moveTo>
                  <a:lnTo>
                    <a:pt x="292732" y="163201"/>
                  </a:lnTo>
                  <a:cubicBezTo>
                    <a:pt x="299214" y="163201"/>
                    <a:pt x="308011" y="163201"/>
                    <a:pt x="308011" y="153958"/>
                  </a:cubicBezTo>
                  <a:cubicBezTo>
                    <a:pt x="308011" y="144715"/>
                    <a:pt x="299214" y="144715"/>
                    <a:pt x="292732" y="144715"/>
                  </a:cubicBezTo>
                  <a:lnTo>
                    <a:pt x="163563" y="144715"/>
                  </a:lnTo>
                  <a:lnTo>
                    <a:pt x="163563" y="15314"/>
                  </a:lnTo>
                  <a:cubicBezTo>
                    <a:pt x="163563" y="8844"/>
                    <a:pt x="163563" y="63"/>
                    <a:pt x="154303" y="63"/>
                  </a:cubicBezTo>
                  <a:cubicBezTo>
                    <a:pt x="145044" y="63"/>
                    <a:pt x="145044" y="8844"/>
                    <a:pt x="145044" y="15314"/>
                  </a:cubicBezTo>
                  <a:lnTo>
                    <a:pt x="145044" y="144715"/>
                  </a:lnTo>
                  <a:lnTo>
                    <a:pt x="15411" y="144715"/>
                  </a:lnTo>
                  <a:cubicBezTo>
                    <a:pt x="8930" y="144715"/>
                    <a:pt x="133" y="144715"/>
                    <a:pt x="133" y="153958"/>
                  </a:cubicBezTo>
                  <a:cubicBezTo>
                    <a:pt x="133" y="163201"/>
                    <a:pt x="8930" y="163201"/>
                    <a:pt x="15411" y="163201"/>
                  </a:cubicBezTo>
                  <a:lnTo>
                    <a:pt x="145044" y="163201"/>
                  </a:lnTo>
                  <a:lnTo>
                    <a:pt x="145044" y="292602"/>
                  </a:lnTo>
                  <a:cubicBezTo>
                    <a:pt x="145044" y="299072"/>
                    <a:pt x="145044" y="307853"/>
                    <a:pt x="154303" y="307853"/>
                  </a:cubicBezTo>
                  <a:cubicBezTo>
                    <a:pt x="163563" y="307853"/>
                    <a:pt x="163563" y="299072"/>
                    <a:pt x="163563" y="292602"/>
                  </a:cubicBezTo>
                  <a:lnTo>
                    <a:pt x="163563" y="16320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0CA27AA-560C-145C-BD3B-60EA2B5A913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33909" y="8379119"/>
              <a:ext cx="186578" cy="219520"/>
            </a:xfrm>
            <a:custGeom>
              <a:avLst/>
              <a:gdLst>
                <a:gd name="csX0" fmla="*/ 53385 w 186578"/>
                <a:gd name="csY0" fmla="*/ 104508 h 219520"/>
                <a:gd name="csX1" fmla="*/ 93201 w 186578"/>
                <a:gd name="csY1" fmla="*/ 110978 h 219520"/>
                <a:gd name="csX2" fmla="*/ 130702 w 186578"/>
                <a:gd name="csY2" fmla="*/ 96652 h 219520"/>
                <a:gd name="csX3" fmla="*/ 96905 w 186578"/>
                <a:gd name="csY3" fmla="*/ 84174 h 219520"/>
                <a:gd name="csX4" fmla="*/ 53848 w 186578"/>
                <a:gd name="csY4" fmla="*/ 92954 h 219520"/>
                <a:gd name="csX5" fmla="*/ 35329 w 186578"/>
                <a:gd name="csY5" fmla="*/ 66150 h 219520"/>
                <a:gd name="csX6" fmla="*/ 122368 w 186578"/>
                <a:gd name="csY6" fmla="*/ 21322 h 219520"/>
                <a:gd name="csX7" fmla="*/ 164962 w 186578"/>
                <a:gd name="csY7" fmla="*/ 34262 h 219520"/>
                <a:gd name="csX8" fmla="*/ 174221 w 186578"/>
                <a:gd name="csY8" fmla="*/ 38883 h 219520"/>
                <a:gd name="csX9" fmla="*/ 186721 w 186578"/>
                <a:gd name="csY9" fmla="*/ 26405 h 219520"/>
                <a:gd name="csX10" fmla="*/ 126998 w 186578"/>
                <a:gd name="csY10" fmla="*/ 63 h 219520"/>
                <a:gd name="csX11" fmla="*/ 23755 w 186578"/>
                <a:gd name="csY11" fmla="*/ 66150 h 219520"/>
                <a:gd name="csX12" fmla="*/ 42274 w 186578"/>
                <a:gd name="csY12" fmla="*/ 98962 h 219520"/>
                <a:gd name="csX13" fmla="*/ 143 w 186578"/>
                <a:gd name="csY13" fmla="*/ 161352 h 219520"/>
                <a:gd name="csX14" fmla="*/ 75608 w 186578"/>
                <a:gd name="csY14" fmla="*/ 219583 h 219520"/>
                <a:gd name="csX15" fmla="*/ 162647 w 186578"/>
                <a:gd name="csY15" fmla="*/ 171982 h 219520"/>
                <a:gd name="csX16" fmla="*/ 157554 w 186578"/>
                <a:gd name="csY16" fmla="*/ 167360 h 219520"/>
                <a:gd name="csX17" fmla="*/ 152924 w 186578"/>
                <a:gd name="csY17" fmla="*/ 170595 h 219520"/>
                <a:gd name="csX18" fmla="*/ 79775 w 186578"/>
                <a:gd name="csY18" fmla="*/ 198324 h 219520"/>
                <a:gd name="csX19" fmla="*/ 12180 w 186578"/>
                <a:gd name="csY19" fmla="*/ 158579 h 219520"/>
                <a:gd name="csX20" fmla="*/ 53385 w 186578"/>
                <a:gd name="csY20" fmla="*/ 104508 h 219520"/>
                <a:gd name="csX21" fmla="*/ 68663 w 186578"/>
                <a:gd name="csY21" fmla="*/ 98500 h 219520"/>
                <a:gd name="csX22" fmla="*/ 96905 w 186578"/>
                <a:gd name="csY22" fmla="*/ 94341 h 219520"/>
                <a:gd name="csX23" fmla="*/ 118664 w 186578"/>
                <a:gd name="csY23" fmla="*/ 97114 h 219520"/>
                <a:gd name="csX24" fmla="*/ 93201 w 186578"/>
                <a:gd name="csY24" fmla="*/ 100811 h 219520"/>
                <a:gd name="csX25" fmla="*/ 68663 w 186578"/>
                <a:gd name="csY25" fmla="*/ 98500 h 219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86578" h="219520">
                  <a:moveTo>
                    <a:pt x="53385" y="104508"/>
                  </a:moveTo>
                  <a:cubicBezTo>
                    <a:pt x="68663" y="110978"/>
                    <a:pt x="82089" y="110978"/>
                    <a:pt x="93201" y="110978"/>
                  </a:cubicBezTo>
                  <a:cubicBezTo>
                    <a:pt x="105238" y="110978"/>
                    <a:pt x="130702" y="110978"/>
                    <a:pt x="130702" y="96652"/>
                  </a:cubicBezTo>
                  <a:cubicBezTo>
                    <a:pt x="130702" y="85560"/>
                    <a:pt x="114498" y="84174"/>
                    <a:pt x="96905" y="84174"/>
                  </a:cubicBezTo>
                  <a:cubicBezTo>
                    <a:pt x="87182" y="84174"/>
                    <a:pt x="70978" y="85098"/>
                    <a:pt x="53848" y="92954"/>
                  </a:cubicBezTo>
                  <a:cubicBezTo>
                    <a:pt x="43200" y="87409"/>
                    <a:pt x="35329" y="78628"/>
                    <a:pt x="35329" y="66150"/>
                  </a:cubicBezTo>
                  <a:cubicBezTo>
                    <a:pt x="35329" y="37959"/>
                    <a:pt x="80701" y="21322"/>
                    <a:pt x="122368" y="21322"/>
                  </a:cubicBezTo>
                  <a:cubicBezTo>
                    <a:pt x="129776" y="21322"/>
                    <a:pt x="146443" y="21322"/>
                    <a:pt x="164962" y="34262"/>
                  </a:cubicBezTo>
                  <a:cubicBezTo>
                    <a:pt x="170054" y="37959"/>
                    <a:pt x="170980" y="38883"/>
                    <a:pt x="174221" y="38883"/>
                  </a:cubicBezTo>
                  <a:cubicBezTo>
                    <a:pt x="180240" y="38883"/>
                    <a:pt x="186721" y="32875"/>
                    <a:pt x="186721" y="26405"/>
                  </a:cubicBezTo>
                  <a:cubicBezTo>
                    <a:pt x="186721" y="17624"/>
                    <a:pt x="158480" y="63"/>
                    <a:pt x="126998" y="63"/>
                  </a:cubicBezTo>
                  <a:cubicBezTo>
                    <a:pt x="73756" y="63"/>
                    <a:pt x="23755" y="31027"/>
                    <a:pt x="23755" y="66150"/>
                  </a:cubicBezTo>
                  <a:cubicBezTo>
                    <a:pt x="23755" y="86022"/>
                    <a:pt x="40422" y="97576"/>
                    <a:pt x="42274" y="98962"/>
                  </a:cubicBezTo>
                  <a:cubicBezTo>
                    <a:pt x="14958" y="114213"/>
                    <a:pt x="143" y="140094"/>
                    <a:pt x="143" y="161352"/>
                  </a:cubicBezTo>
                  <a:cubicBezTo>
                    <a:pt x="143" y="191392"/>
                    <a:pt x="26533" y="219583"/>
                    <a:pt x="75608" y="219583"/>
                  </a:cubicBezTo>
                  <a:cubicBezTo>
                    <a:pt x="136720" y="219583"/>
                    <a:pt x="162647" y="178914"/>
                    <a:pt x="162647" y="171982"/>
                  </a:cubicBezTo>
                  <a:cubicBezTo>
                    <a:pt x="162647" y="169209"/>
                    <a:pt x="160332" y="167360"/>
                    <a:pt x="157554" y="167360"/>
                  </a:cubicBezTo>
                  <a:cubicBezTo>
                    <a:pt x="155239" y="167360"/>
                    <a:pt x="153850" y="169209"/>
                    <a:pt x="152924" y="170595"/>
                  </a:cubicBezTo>
                  <a:cubicBezTo>
                    <a:pt x="146443" y="181225"/>
                    <a:pt x="135331" y="198324"/>
                    <a:pt x="79775" y="198324"/>
                  </a:cubicBezTo>
                  <a:cubicBezTo>
                    <a:pt x="51533" y="198324"/>
                    <a:pt x="12180" y="191392"/>
                    <a:pt x="12180" y="158579"/>
                  </a:cubicBezTo>
                  <a:cubicBezTo>
                    <a:pt x="12180" y="142866"/>
                    <a:pt x="25144" y="118373"/>
                    <a:pt x="53385" y="104508"/>
                  </a:cubicBezTo>
                  <a:close/>
                  <a:moveTo>
                    <a:pt x="68663" y="98500"/>
                  </a:moveTo>
                  <a:cubicBezTo>
                    <a:pt x="79312" y="94803"/>
                    <a:pt x="89034" y="94341"/>
                    <a:pt x="96905" y="94341"/>
                  </a:cubicBezTo>
                  <a:cubicBezTo>
                    <a:pt x="108479" y="94341"/>
                    <a:pt x="110331" y="94803"/>
                    <a:pt x="118664" y="97114"/>
                  </a:cubicBezTo>
                  <a:cubicBezTo>
                    <a:pt x="111720" y="100349"/>
                    <a:pt x="110794" y="100811"/>
                    <a:pt x="93201" y="100811"/>
                  </a:cubicBezTo>
                  <a:cubicBezTo>
                    <a:pt x="83015" y="100811"/>
                    <a:pt x="77460" y="100811"/>
                    <a:pt x="68663" y="985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86A2FDB-5CB7-B787-FC19-0CDB314064B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80460" y="8448441"/>
              <a:ext cx="49075" cy="48987"/>
            </a:xfrm>
            <a:custGeom>
              <a:avLst/>
              <a:gdLst>
                <a:gd name="csX0" fmla="*/ 49225 w 49075"/>
                <a:gd name="csY0" fmla="*/ 24557 h 48987"/>
                <a:gd name="csX1" fmla="*/ 24688 w 49075"/>
                <a:gd name="csY1" fmla="*/ 63 h 48987"/>
                <a:gd name="csX2" fmla="*/ 150 w 49075"/>
                <a:gd name="csY2" fmla="*/ 24557 h 48987"/>
                <a:gd name="csX3" fmla="*/ 24688 w 49075"/>
                <a:gd name="csY3" fmla="*/ 49050 h 48987"/>
                <a:gd name="csX4" fmla="*/ 49225 w 49075"/>
                <a:gd name="csY4" fmla="*/ 24557 h 489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9075" h="48987">
                  <a:moveTo>
                    <a:pt x="49225" y="24557"/>
                  </a:moveTo>
                  <a:cubicBezTo>
                    <a:pt x="49225" y="11154"/>
                    <a:pt x="38114" y="63"/>
                    <a:pt x="24688" y="63"/>
                  </a:cubicBezTo>
                  <a:cubicBezTo>
                    <a:pt x="11261" y="63"/>
                    <a:pt x="150" y="11154"/>
                    <a:pt x="150" y="24557"/>
                  </a:cubicBezTo>
                  <a:cubicBezTo>
                    <a:pt x="150" y="37959"/>
                    <a:pt x="11261" y="49050"/>
                    <a:pt x="24688" y="49050"/>
                  </a:cubicBezTo>
                  <a:cubicBezTo>
                    <a:pt x="38114" y="49050"/>
                    <a:pt x="49225" y="37959"/>
                    <a:pt x="49225" y="245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64BF1B1-779A-9B41-9C90-0E73D220C19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563011" y="8191703"/>
              <a:ext cx="117965" cy="214806"/>
            </a:xfrm>
            <a:custGeom>
              <a:avLst/>
              <a:gdLst>
                <a:gd name="csX0" fmla="*/ 73399 w 117965"/>
                <a:gd name="csY0" fmla="*/ 9117 h 214806"/>
                <a:gd name="csX1" fmla="*/ 63676 w 117965"/>
                <a:gd name="csY1" fmla="*/ 59 h 214806"/>
                <a:gd name="csX2" fmla="*/ 156 w 117965"/>
                <a:gd name="csY2" fmla="*/ 20763 h 214806"/>
                <a:gd name="csX3" fmla="*/ 156 w 117965"/>
                <a:gd name="csY3" fmla="*/ 32409 h 214806"/>
                <a:gd name="csX4" fmla="*/ 47148 w 117965"/>
                <a:gd name="csY4" fmla="*/ 23351 h 214806"/>
                <a:gd name="csX5" fmla="*/ 47148 w 117965"/>
                <a:gd name="csY5" fmla="*/ 188338 h 214806"/>
                <a:gd name="csX6" fmla="*/ 14740 w 117965"/>
                <a:gd name="csY6" fmla="*/ 203219 h 214806"/>
                <a:gd name="csX7" fmla="*/ 2425 w 117965"/>
                <a:gd name="csY7" fmla="*/ 203219 h 214806"/>
                <a:gd name="csX8" fmla="*/ 2425 w 117965"/>
                <a:gd name="csY8" fmla="*/ 214865 h 214806"/>
                <a:gd name="csX9" fmla="*/ 60111 w 117965"/>
                <a:gd name="csY9" fmla="*/ 213571 h 214806"/>
                <a:gd name="csX10" fmla="*/ 118122 w 117965"/>
                <a:gd name="csY10" fmla="*/ 214865 h 214806"/>
                <a:gd name="csX11" fmla="*/ 118122 w 117965"/>
                <a:gd name="csY11" fmla="*/ 203219 h 214806"/>
                <a:gd name="csX12" fmla="*/ 105807 w 117965"/>
                <a:gd name="csY12" fmla="*/ 203219 h 214806"/>
                <a:gd name="csX13" fmla="*/ 73399 w 117965"/>
                <a:gd name="csY13" fmla="*/ 188338 h 214806"/>
                <a:gd name="csX14" fmla="*/ 73399 w 117965"/>
                <a:gd name="csY14" fmla="*/ 9117 h 2148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17965" h="214806">
                  <a:moveTo>
                    <a:pt x="73399" y="9117"/>
                  </a:moveTo>
                  <a:cubicBezTo>
                    <a:pt x="73399" y="382"/>
                    <a:pt x="72750" y="59"/>
                    <a:pt x="63676" y="59"/>
                  </a:cubicBezTo>
                  <a:cubicBezTo>
                    <a:pt x="42935" y="20440"/>
                    <a:pt x="13444" y="20763"/>
                    <a:pt x="156" y="20763"/>
                  </a:cubicBezTo>
                  <a:lnTo>
                    <a:pt x="156" y="32409"/>
                  </a:lnTo>
                  <a:cubicBezTo>
                    <a:pt x="7934" y="32409"/>
                    <a:pt x="29324" y="32409"/>
                    <a:pt x="47148" y="23351"/>
                  </a:cubicBezTo>
                  <a:lnTo>
                    <a:pt x="47148" y="188338"/>
                  </a:lnTo>
                  <a:cubicBezTo>
                    <a:pt x="47148" y="199013"/>
                    <a:pt x="47148" y="203219"/>
                    <a:pt x="14740" y="203219"/>
                  </a:cubicBezTo>
                  <a:lnTo>
                    <a:pt x="2425" y="203219"/>
                  </a:lnTo>
                  <a:lnTo>
                    <a:pt x="2425" y="214865"/>
                  </a:lnTo>
                  <a:cubicBezTo>
                    <a:pt x="8258" y="214542"/>
                    <a:pt x="48120" y="213571"/>
                    <a:pt x="60111" y="213571"/>
                  </a:cubicBezTo>
                  <a:cubicBezTo>
                    <a:pt x="70158" y="213571"/>
                    <a:pt x="110992" y="214542"/>
                    <a:pt x="118122" y="214865"/>
                  </a:cubicBezTo>
                  <a:lnTo>
                    <a:pt x="118122" y="203219"/>
                  </a:lnTo>
                  <a:lnTo>
                    <a:pt x="105807" y="203219"/>
                  </a:lnTo>
                  <a:cubicBezTo>
                    <a:pt x="73399" y="203219"/>
                    <a:pt x="73399" y="199013"/>
                    <a:pt x="73399" y="188338"/>
                  </a:cubicBezTo>
                  <a:lnTo>
                    <a:pt x="73399" y="91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C82A602-7CA2-ECB0-6ED6-2B36F5BA6E9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27686" y="8463692"/>
              <a:ext cx="184547" cy="18484"/>
            </a:xfrm>
            <a:prstGeom prst="rect">
              <a:avLst/>
            </a:pr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536FB78-13C1-3D5C-940C-7EEB3B93766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547733" y="8601938"/>
              <a:ext cx="141299" cy="152370"/>
            </a:xfrm>
            <a:custGeom>
              <a:avLst/>
              <a:gdLst>
                <a:gd name="csX0" fmla="*/ 38722 w 141299"/>
                <a:gd name="csY0" fmla="*/ 73825 h 152370"/>
                <a:gd name="csX1" fmla="*/ 70158 w 141299"/>
                <a:gd name="csY1" fmla="*/ 78678 h 152370"/>
                <a:gd name="csX2" fmla="*/ 99649 w 141299"/>
                <a:gd name="csY2" fmla="*/ 66708 h 152370"/>
                <a:gd name="csX3" fmla="*/ 73399 w 141299"/>
                <a:gd name="csY3" fmla="*/ 56679 h 152370"/>
                <a:gd name="csX4" fmla="*/ 39046 w 141299"/>
                <a:gd name="csY4" fmla="*/ 63149 h 152370"/>
                <a:gd name="csX5" fmla="*/ 26731 w 141299"/>
                <a:gd name="csY5" fmla="*/ 46327 h 152370"/>
                <a:gd name="csX6" fmla="*/ 90899 w 141299"/>
                <a:gd name="csY6" fmla="*/ 17859 h 152370"/>
                <a:gd name="csX7" fmla="*/ 124604 w 141299"/>
                <a:gd name="csY7" fmla="*/ 26917 h 152370"/>
                <a:gd name="csX8" fmla="*/ 131085 w 141299"/>
                <a:gd name="csY8" fmla="*/ 29829 h 152370"/>
                <a:gd name="csX9" fmla="*/ 141456 w 141299"/>
                <a:gd name="csY9" fmla="*/ 19476 h 152370"/>
                <a:gd name="csX10" fmla="*/ 124604 w 141299"/>
                <a:gd name="csY10" fmla="*/ 5889 h 152370"/>
                <a:gd name="csX11" fmla="*/ 94464 w 141299"/>
                <a:gd name="csY11" fmla="*/ 66 h 152370"/>
                <a:gd name="csX12" fmla="*/ 15712 w 141299"/>
                <a:gd name="csY12" fmla="*/ 46651 h 152370"/>
                <a:gd name="csX13" fmla="*/ 28351 w 141299"/>
                <a:gd name="csY13" fmla="*/ 68649 h 152370"/>
                <a:gd name="csX14" fmla="*/ 156 w 141299"/>
                <a:gd name="csY14" fmla="*/ 110381 h 152370"/>
                <a:gd name="csX15" fmla="*/ 59463 w 141299"/>
                <a:gd name="csY15" fmla="*/ 152436 h 152370"/>
                <a:gd name="csX16" fmla="*/ 126224 w 141299"/>
                <a:gd name="csY16" fmla="*/ 118145 h 152370"/>
                <a:gd name="csX17" fmla="*/ 121687 w 141299"/>
                <a:gd name="csY17" fmla="*/ 113939 h 152370"/>
                <a:gd name="csX18" fmla="*/ 117798 w 141299"/>
                <a:gd name="csY18" fmla="*/ 116527 h 152370"/>
                <a:gd name="csX19" fmla="*/ 64649 w 141299"/>
                <a:gd name="csY19" fmla="*/ 134644 h 152370"/>
                <a:gd name="csX20" fmla="*/ 29648 w 141299"/>
                <a:gd name="csY20" fmla="*/ 130115 h 152370"/>
                <a:gd name="csX21" fmla="*/ 11175 w 141299"/>
                <a:gd name="csY21" fmla="*/ 108440 h 152370"/>
                <a:gd name="csX22" fmla="*/ 38722 w 141299"/>
                <a:gd name="csY22" fmla="*/ 73825 h 152370"/>
                <a:gd name="csX23" fmla="*/ 52982 w 141299"/>
                <a:gd name="csY23" fmla="*/ 68325 h 152370"/>
                <a:gd name="csX24" fmla="*/ 72751 w 141299"/>
                <a:gd name="csY24" fmla="*/ 65737 h 152370"/>
                <a:gd name="csX25" fmla="*/ 87982 w 141299"/>
                <a:gd name="csY25" fmla="*/ 67355 h 152370"/>
                <a:gd name="csX26" fmla="*/ 70158 w 141299"/>
                <a:gd name="csY26" fmla="*/ 69619 h 152370"/>
                <a:gd name="csX27" fmla="*/ 52982 w 141299"/>
                <a:gd name="csY27" fmla="*/ 68325 h 1523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141299" h="152370">
                  <a:moveTo>
                    <a:pt x="38722" y="73825"/>
                  </a:moveTo>
                  <a:cubicBezTo>
                    <a:pt x="51037" y="78678"/>
                    <a:pt x="60760" y="78678"/>
                    <a:pt x="70158" y="78678"/>
                  </a:cubicBezTo>
                  <a:cubicBezTo>
                    <a:pt x="80528" y="78678"/>
                    <a:pt x="99649" y="78678"/>
                    <a:pt x="99649" y="66708"/>
                  </a:cubicBezTo>
                  <a:cubicBezTo>
                    <a:pt x="99649" y="57973"/>
                    <a:pt x="87334" y="56679"/>
                    <a:pt x="73399" y="56679"/>
                  </a:cubicBezTo>
                  <a:cubicBezTo>
                    <a:pt x="68862" y="56679"/>
                    <a:pt x="54926" y="56679"/>
                    <a:pt x="39046" y="63149"/>
                  </a:cubicBezTo>
                  <a:cubicBezTo>
                    <a:pt x="31592" y="59591"/>
                    <a:pt x="26731" y="53444"/>
                    <a:pt x="26731" y="46327"/>
                  </a:cubicBezTo>
                  <a:cubicBezTo>
                    <a:pt x="26731" y="28858"/>
                    <a:pt x="58167" y="17859"/>
                    <a:pt x="90899" y="17859"/>
                  </a:cubicBezTo>
                  <a:cubicBezTo>
                    <a:pt x="96084" y="17859"/>
                    <a:pt x="110020" y="17859"/>
                    <a:pt x="124604" y="26917"/>
                  </a:cubicBezTo>
                  <a:cubicBezTo>
                    <a:pt x="126548" y="28211"/>
                    <a:pt x="128493" y="29829"/>
                    <a:pt x="131085" y="29829"/>
                  </a:cubicBezTo>
                  <a:cubicBezTo>
                    <a:pt x="135622" y="29829"/>
                    <a:pt x="141456" y="24976"/>
                    <a:pt x="141456" y="19476"/>
                  </a:cubicBezTo>
                  <a:cubicBezTo>
                    <a:pt x="141456" y="13006"/>
                    <a:pt x="130761" y="8477"/>
                    <a:pt x="124604" y="5889"/>
                  </a:cubicBezTo>
                  <a:cubicBezTo>
                    <a:pt x="110668" y="66"/>
                    <a:pt x="99325" y="66"/>
                    <a:pt x="94464" y="66"/>
                  </a:cubicBezTo>
                  <a:cubicBezTo>
                    <a:pt x="54926" y="66"/>
                    <a:pt x="15712" y="20770"/>
                    <a:pt x="15712" y="46651"/>
                  </a:cubicBezTo>
                  <a:cubicBezTo>
                    <a:pt x="15712" y="59914"/>
                    <a:pt x="28027" y="68325"/>
                    <a:pt x="28351" y="68649"/>
                  </a:cubicBezTo>
                  <a:cubicBezTo>
                    <a:pt x="16360" y="75766"/>
                    <a:pt x="156" y="90000"/>
                    <a:pt x="156" y="110381"/>
                  </a:cubicBezTo>
                  <a:cubicBezTo>
                    <a:pt x="156" y="133997"/>
                    <a:pt x="23490" y="152436"/>
                    <a:pt x="59463" y="152436"/>
                  </a:cubicBezTo>
                  <a:cubicBezTo>
                    <a:pt x="108724" y="152436"/>
                    <a:pt x="126224" y="123321"/>
                    <a:pt x="126224" y="118145"/>
                  </a:cubicBezTo>
                  <a:cubicBezTo>
                    <a:pt x="126224" y="115880"/>
                    <a:pt x="124279" y="113939"/>
                    <a:pt x="121687" y="113939"/>
                  </a:cubicBezTo>
                  <a:cubicBezTo>
                    <a:pt x="119742" y="113939"/>
                    <a:pt x="118770" y="115233"/>
                    <a:pt x="117798" y="116527"/>
                  </a:cubicBezTo>
                  <a:cubicBezTo>
                    <a:pt x="109696" y="129144"/>
                    <a:pt x="99001" y="134644"/>
                    <a:pt x="64649" y="134644"/>
                  </a:cubicBezTo>
                  <a:cubicBezTo>
                    <a:pt x="56546" y="134644"/>
                    <a:pt x="41315" y="134644"/>
                    <a:pt x="29648" y="130115"/>
                  </a:cubicBezTo>
                  <a:cubicBezTo>
                    <a:pt x="16684" y="125262"/>
                    <a:pt x="11175" y="116527"/>
                    <a:pt x="11175" y="108440"/>
                  </a:cubicBezTo>
                  <a:cubicBezTo>
                    <a:pt x="11175" y="100999"/>
                    <a:pt x="16684" y="85148"/>
                    <a:pt x="38722" y="73825"/>
                  </a:cubicBezTo>
                  <a:close/>
                  <a:moveTo>
                    <a:pt x="52982" y="68325"/>
                  </a:moveTo>
                  <a:cubicBezTo>
                    <a:pt x="56546" y="67355"/>
                    <a:pt x="63028" y="65737"/>
                    <a:pt x="72751" y="65737"/>
                  </a:cubicBezTo>
                  <a:cubicBezTo>
                    <a:pt x="79880" y="65737"/>
                    <a:pt x="81501" y="66061"/>
                    <a:pt x="87982" y="67355"/>
                  </a:cubicBezTo>
                  <a:cubicBezTo>
                    <a:pt x="83121" y="69296"/>
                    <a:pt x="82149" y="69619"/>
                    <a:pt x="70158" y="69619"/>
                  </a:cubicBezTo>
                  <a:cubicBezTo>
                    <a:pt x="65297" y="69619"/>
                    <a:pt x="58815" y="69619"/>
                    <a:pt x="52982" y="683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2CEE68B-AB2D-796E-401E-02185A2857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10486" y="8448441"/>
              <a:ext cx="49075" cy="48987"/>
            </a:xfrm>
            <a:custGeom>
              <a:avLst/>
              <a:gdLst>
                <a:gd name="csX0" fmla="*/ 49239 w 49075"/>
                <a:gd name="csY0" fmla="*/ 24557 h 48987"/>
                <a:gd name="csX1" fmla="*/ 24701 w 49075"/>
                <a:gd name="csY1" fmla="*/ 63 h 48987"/>
                <a:gd name="csX2" fmla="*/ 164 w 49075"/>
                <a:gd name="csY2" fmla="*/ 24557 h 48987"/>
                <a:gd name="csX3" fmla="*/ 24701 w 49075"/>
                <a:gd name="csY3" fmla="*/ 49050 h 48987"/>
                <a:gd name="csX4" fmla="*/ 49239 w 49075"/>
                <a:gd name="csY4" fmla="*/ 24557 h 489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9075" h="48987">
                  <a:moveTo>
                    <a:pt x="49239" y="24557"/>
                  </a:moveTo>
                  <a:cubicBezTo>
                    <a:pt x="49239" y="11154"/>
                    <a:pt x="38127" y="63"/>
                    <a:pt x="24701" y="63"/>
                  </a:cubicBezTo>
                  <a:cubicBezTo>
                    <a:pt x="11275" y="63"/>
                    <a:pt x="164" y="11154"/>
                    <a:pt x="164" y="24557"/>
                  </a:cubicBezTo>
                  <a:cubicBezTo>
                    <a:pt x="164" y="37959"/>
                    <a:pt x="11275" y="49050"/>
                    <a:pt x="24701" y="49050"/>
                  </a:cubicBezTo>
                  <a:cubicBezTo>
                    <a:pt x="38127" y="49050"/>
                    <a:pt x="49239" y="37959"/>
                    <a:pt x="49239" y="245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2082112-3655-5B8E-BFFA-454415395D3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140119" y="8378194"/>
              <a:ext cx="184263" cy="299933"/>
            </a:xfrm>
            <a:custGeom>
              <a:avLst/>
              <a:gdLst>
                <a:gd name="csX0" fmla="*/ 36280 w 184263"/>
                <a:gd name="csY0" fmla="*/ 189081 h 299933"/>
                <a:gd name="csX1" fmla="*/ 98782 w 184263"/>
                <a:gd name="csY1" fmla="*/ 215424 h 299933"/>
                <a:gd name="csX2" fmla="*/ 184432 w 184263"/>
                <a:gd name="csY2" fmla="*/ 107281 h 299933"/>
                <a:gd name="csX3" fmla="*/ 110819 w 184263"/>
                <a:gd name="csY3" fmla="*/ 63 h 299933"/>
                <a:gd name="csX4" fmla="*/ 34892 w 184263"/>
                <a:gd name="csY4" fmla="*/ 27792 h 299933"/>
                <a:gd name="csX5" fmla="*/ 34892 w 184263"/>
                <a:gd name="csY5" fmla="*/ 5146 h 299933"/>
                <a:gd name="csX6" fmla="*/ 169 w 184263"/>
                <a:gd name="csY6" fmla="*/ 5146 h 299933"/>
                <a:gd name="csX7" fmla="*/ 169 w 184263"/>
                <a:gd name="csY7" fmla="*/ 299997 h 299933"/>
                <a:gd name="csX8" fmla="*/ 36280 w 184263"/>
                <a:gd name="csY8" fmla="*/ 299997 h 299933"/>
                <a:gd name="csX9" fmla="*/ 36280 w 184263"/>
                <a:gd name="csY9" fmla="*/ 189081 h 299933"/>
                <a:gd name="csX10" fmla="*/ 36280 w 184263"/>
                <a:gd name="csY10" fmla="*/ 56445 h 299933"/>
                <a:gd name="csX11" fmla="*/ 85356 w 184263"/>
                <a:gd name="csY11" fmla="*/ 29640 h 299933"/>
                <a:gd name="csX12" fmla="*/ 148320 w 184263"/>
                <a:gd name="csY12" fmla="*/ 107281 h 299933"/>
                <a:gd name="csX13" fmla="*/ 80726 w 184263"/>
                <a:gd name="csY13" fmla="*/ 187233 h 299933"/>
                <a:gd name="csX14" fmla="*/ 40910 w 184263"/>
                <a:gd name="csY14" fmla="*/ 165512 h 299933"/>
                <a:gd name="csX15" fmla="*/ 36280 w 184263"/>
                <a:gd name="csY15" fmla="*/ 149337 h 299933"/>
                <a:gd name="csX16" fmla="*/ 36280 w 184263"/>
                <a:gd name="csY16" fmla="*/ 56445 h 2999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84263" h="299933">
                  <a:moveTo>
                    <a:pt x="36280" y="189081"/>
                  </a:moveTo>
                  <a:cubicBezTo>
                    <a:pt x="50633" y="202483"/>
                    <a:pt x="71003" y="215424"/>
                    <a:pt x="98782" y="215424"/>
                  </a:cubicBezTo>
                  <a:cubicBezTo>
                    <a:pt x="143690" y="215424"/>
                    <a:pt x="184432" y="170133"/>
                    <a:pt x="184432" y="107281"/>
                  </a:cubicBezTo>
                  <a:cubicBezTo>
                    <a:pt x="184432" y="51823"/>
                    <a:pt x="155265" y="63"/>
                    <a:pt x="110819" y="63"/>
                  </a:cubicBezTo>
                  <a:cubicBezTo>
                    <a:pt x="83041" y="63"/>
                    <a:pt x="56188" y="9768"/>
                    <a:pt x="34892" y="27792"/>
                  </a:cubicBezTo>
                  <a:lnTo>
                    <a:pt x="34892" y="5146"/>
                  </a:lnTo>
                  <a:lnTo>
                    <a:pt x="169" y="5146"/>
                  </a:lnTo>
                  <a:lnTo>
                    <a:pt x="169" y="299997"/>
                  </a:lnTo>
                  <a:lnTo>
                    <a:pt x="36280" y="299997"/>
                  </a:lnTo>
                  <a:lnTo>
                    <a:pt x="36280" y="189081"/>
                  </a:lnTo>
                  <a:close/>
                  <a:moveTo>
                    <a:pt x="36280" y="56445"/>
                  </a:moveTo>
                  <a:cubicBezTo>
                    <a:pt x="47392" y="40270"/>
                    <a:pt x="65448" y="29640"/>
                    <a:pt x="85356" y="29640"/>
                  </a:cubicBezTo>
                  <a:cubicBezTo>
                    <a:pt x="120542" y="29640"/>
                    <a:pt x="148320" y="64763"/>
                    <a:pt x="148320" y="107281"/>
                  </a:cubicBezTo>
                  <a:cubicBezTo>
                    <a:pt x="148320" y="154882"/>
                    <a:pt x="115449" y="187233"/>
                    <a:pt x="80726" y="187233"/>
                  </a:cubicBezTo>
                  <a:cubicBezTo>
                    <a:pt x="62670" y="187233"/>
                    <a:pt x="50170" y="177990"/>
                    <a:pt x="40910" y="165512"/>
                  </a:cubicBezTo>
                  <a:cubicBezTo>
                    <a:pt x="36280" y="158579"/>
                    <a:pt x="36280" y="157655"/>
                    <a:pt x="36280" y="149337"/>
                  </a:cubicBezTo>
                  <a:lnTo>
                    <a:pt x="36280" y="564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955588C-5F9D-EC9A-F29A-288BBDE4A2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368109" y="8375421"/>
              <a:ext cx="203245" cy="218133"/>
            </a:xfrm>
            <a:custGeom>
              <a:avLst/>
              <a:gdLst>
                <a:gd name="csX0" fmla="*/ 203419 w 203245"/>
                <a:gd name="csY0" fmla="*/ 111440 h 218133"/>
                <a:gd name="csX1" fmla="*/ 102028 w 203245"/>
                <a:gd name="csY1" fmla="*/ 63 h 218133"/>
                <a:gd name="csX2" fmla="*/ 174 w 203245"/>
                <a:gd name="csY2" fmla="*/ 111440 h 218133"/>
                <a:gd name="csX3" fmla="*/ 101565 w 203245"/>
                <a:gd name="csY3" fmla="*/ 218197 h 218133"/>
                <a:gd name="csX4" fmla="*/ 203419 w 203245"/>
                <a:gd name="csY4" fmla="*/ 111440 h 218133"/>
                <a:gd name="csX5" fmla="*/ 101565 w 203245"/>
                <a:gd name="csY5" fmla="*/ 188619 h 218133"/>
                <a:gd name="csX6" fmla="*/ 36286 w 203245"/>
                <a:gd name="csY6" fmla="*/ 106819 h 218133"/>
                <a:gd name="csX7" fmla="*/ 101565 w 203245"/>
                <a:gd name="csY7" fmla="*/ 28254 h 218133"/>
                <a:gd name="csX8" fmla="*/ 167307 w 203245"/>
                <a:gd name="csY8" fmla="*/ 106819 h 218133"/>
                <a:gd name="csX9" fmla="*/ 101565 w 203245"/>
                <a:gd name="csY9" fmla="*/ 188619 h 2181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3245" h="218133">
                  <a:moveTo>
                    <a:pt x="203419" y="111440"/>
                  </a:moveTo>
                  <a:cubicBezTo>
                    <a:pt x="203419" y="49513"/>
                    <a:pt x="157122" y="63"/>
                    <a:pt x="102028" y="63"/>
                  </a:cubicBezTo>
                  <a:cubicBezTo>
                    <a:pt x="45082" y="63"/>
                    <a:pt x="174" y="50899"/>
                    <a:pt x="174" y="111440"/>
                  </a:cubicBezTo>
                  <a:cubicBezTo>
                    <a:pt x="174" y="172444"/>
                    <a:pt x="47397" y="218197"/>
                    <a:pt x="101565" y="218197"/>
                  </a:cubicBezTo>
                  <a:cubicBezTo>
                    <a:pt x="157122" y="218197"/>
                    <a:pt x="203419" y="171520"/>
                    <a:pt x="203419" y="111440"/>
                  </a:cubicBezTo>
                  <a:close/>
                  <a:moveTo>
                    <a:pt x="101565" y="188619"/>
                  </a:moveTo>
                  <a:cubicBezTo>
                    <a:pt x="69620" y="188619"/>
                    <a:pt x="36286" y="162739"/>
                    <a:pt x="36286" y="106819"/>
                  </a:cubicBezTo>
                  <a:cubicBezTo>
                    <a:pt x="36286" y="50899"/>
                    <a:pt x="71472" y="28254"/>
                    <a:pt x="101565" y="28254"/>
                  </a:cubicBezTo>
                  <a:cubicBezTo>
                    <a:pt x="133973" y="28254"/>
                    <a:pt x="167307" y="52285"/>
                    <a:pt x="167307" y="106819"/>
                  </a:cubicBezTo>
                  <a:cubicBezTo>
                    <a:pt x="167307" y="161352"/>
                    <a:pt x="135825" y="188619"/>
                    <a:pt x="101565" y="1886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27419D3-598F-37F0-4A22-63D9496BDC6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623208" y="8267741"/>
              <a:ext cx="34723" cy="320730"/>
            </a:xfrm>
            <a:custGeom>
              <a:avLst/>
              <a:gdLst>
                <a:gd name="csX0" fmla="*/ 34902 w 34723"/>
                <a:gd name="csY0" fmla="*/ 63 h 320730"/>
                <a:gd name="csX1" fmla="*/ 179 w 34723"/>
                <a:gd name="csY1" fmla="*/ 63 h 320730"/>
                <a:gd name="csX2" fmla="*/ 179 w 34723"/>
                <a:gd name="csY2" fmla="*/ 320793 h 320730"/>
                <a:gd name="csX3" fmla="*/ 34902 w 34723"/>
                <a:gd name="csY3" fmla="*/ 320793 h 320730"/>
                <a:gd name="csX4" fmla="*/ 34902 w 34723"/>
                <a:gd name="csY4" fmla="*/ 63 h 3207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4723" h="320730">
                  <a:moveTo>
                    <a:pt x="34902" y="63"/>
                  </a:moveTo>
                  <a:lnTo>
                    <a:pt x="179" y="63"/>
                  </a:lnTo>
                  <a:lnTo>
                    <a:pt x="179" y="320793"/>
                  </a:lnTo>
                  <a:lnTo>
                    <a:pt x="34902" y="320793"/>
                  </a:lnTo>
                  <a:lnTo>
                    <a:pt x="34902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A8C5603-E8AF-F404-6DA2-D47F2C63928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702788" y="8383278"/>
              <a:ext cx="200004" cy="299933"/>
            </a:xfrm>
            <a:custGeom>
              <a:avLst/>
              <a:gdLst>
                <a:gd name="csX0" fmla="*/ 200186 w 200004"/>
                <a:gd name="csY0" fmla="*/ 63 h 299933"/>
                <a:gd name="csX1" fmla="*/ 165463 w 200004"/>
                <a:gd name="csY1" fmla="*/ 63 h 299933"/>
                <a:gd name="csX2" fmla="*/ 103887 w 200004"/>
                <a:gd name="csY2" fmla="*/ 178914 h 299933"/>
                <a:gd name="csX3" fmla="*/ 103424 w 200004"/>
                <a:gd name="csY3" fmla="*/ 178914 h 299933"/>
                <a:gd name="csX4" fmla="*/ 61757 w 200004"/>
                <a:gd name="csY4" fmla="*/ 57831 h 299933"/>
                <a:gd name="csX5" fmla="*/ 36756 w 200004"/>
                <a:gd name="csY5" fmla="*/ 63 h 299933"/>
                <a:gd name="csX6" fmla="*/ 181 w 200004"/>
                <a:gd name="csY6" fmla="*/ 63 h 299933"/>
                <a:gd name="csX7" fmla="*/ 89998 w 200004"/>
                <a:gd name="csY7" fmla="*/ 205256 h 299933"/>
                <a:gd name="csX8" fmla="*/ 73331 w 200004"/>
                <a:gd name="csY8" fmla="*/ 246850 h 299933"/>
                <a:gd name="csX9" fmla="*/ 46942 w 200004"/>
                <a:gd name="csY9" fmla="*/ 273654 h 299933"/>
                <a:gd name="csX10" fmla="*/ 10830 w 200004"/>
                <a:gd name="csY10" fmla="*/ 266260 h 299933"/>
                <a:gd name="csX11" fmla="*/ 13608 w 200004"/>
                <a:gd name="csY11" fmla="*/ 296299 h 299933"/>
                <a:gd name="csX12" fmla="*/ 46942 w 200004"/>
                <a:gd name="csY12" fmla="*/ 299997 h 299933"/>
                <a:gd name="csX13" fmla="*/ 99258 w 200004"/>
                <a:gd name="csY13" fmla="*/ 247312 h 299933"/>
                <a:gd name="csX14" fmla="*/ 200186 w 200004"/>
                <a:gd name="csY14" fmla="*/ 63 h 2999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00004" h="299933">
                  <a:moveTo>
                    <a:pt x="200186" y="63"/>
                  </a:moveTo>
                  <a:lnTo>
                    <a:pt x="165463" y="63"/>
                  </a:lnTo>
                  <a:cubicBezTo>
                    <a:pt x="105276" y="147026"/>
                    <a:pt x="104350" y="168285"/>
                    <a:pt x="103887" y="178914"/>
                  </a:cubicBezTo>
                  <a:lnTo>
                    <a:pt x="103424" y="178914"/>
                  </a:lnTo>
                  <a:cubicBezTo>
                    <a:pt x="100647" y="147950"/>
                    <a:pt x="63609" y="61991"/>
                    <a:pt x="61757" y="57831"/>
                  </a:cubicBezTo>
                  <a:lnTo>
                    <a:pt x="36756" y="63"/>
                  </a:lnTo>
                  <a:lnTo>
                    <a:pt x="181" y="63"/>
                  </a:lnTo>
                  <a:lnTo>
                    <a:pt x="89998" y="205256"/>
                  </a:lnTo>
                  <a:cubicBezTo>
                    <a:pt x="84442" y="219583"/>
                    <a:pt x="75183" y="242690"/>
                    <a:pt x="73331" y="246850"/>
                  </a:cubicBezTo>
                  <a:cubicBezTo>
                    <a:pt x="61294" y="273654"/>
                    <a:pt x="53423" y="273654"/>
                    <a:pt x="46942" y="273654"/>
                  </a:cubicBezTo>
                  <a:cubicBezTo>
                    <a:pt x="39534" y="273654"/>
                    <a:pt x="24719" y="271806"/>
                    <a:pt x="10830" y="266260"/>
                  </a:cubicBezTo>
                  <a:lnTo>
                    <a:pt x="13608" y="296299"/>
                  </a:lnTo>
                  <a:cubicBezTo>
                    <a:pt x="23793" y="298610"/>
                    <a:pt x="36756" y="299997"/>
                    <a:pt x="46942" y="299997"/>
                  </a:cubicBezTo>
                  <a:cubicBezTo>
                    <a:pt x="63146" y="299997"/>
                    <a:pt x="80276" y="294451"/>
                    <a:pt x="99258" y="247312"/>
                  </a:cubicBezTo>
                  <a:lnTo>
                    <a:pt x="200186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85CAA04-3E15-577C-233C-70A96133CE8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070745" y="8418863"/>
              <a:ext cx="307877" cy="108142"/>
            </a:xfrm>
            <a:custGeom>
              <a:avLst/>
              <a:gdLst>
                <a:gd name="csX0" fmla="*/ 292325 w 307877"/>
                <a:gd name="csY0" fmla="*/ 18549 h 108142"/>
                <a:gd name="csX1" fmla="*/ 308066 w 307877"/>
                <a:gd name="csY1" fmla="*/ 9306 h 108142"/>
                <a:gd name="csX2" fmla="*/ 292788 w 307877"/>
                <a:gd name="csY2" fmla="*/ 63 h 108142"/>
                <a:gd name="csX3" fmla="*/ 15467 w 307877"/>
                <a:gd name="csY3" fmla="*/ 63 h 108142"/>
                <a:gd name="csX4" fmla="*/ 189 w 307877"/>
                <a:gd name="csY4" fmla="*/ 9306 h 108142"/>
                <a:gd name="csX5" fmla="*/ 15930 w 307877"/>
                <a:gd name="csY5" fmla="*/ 18549 h 108142"/>
                <a:gd name="csX6" fmla="*/ 292325 w 307877"/>
                <a:gd name="csY6" fmla="*/ 18549 h 108142"/>
                <a:gd name="csX7" fmla="*/ 292788 w 307877"/>
                <a:gd name="csY7" fmla="*/ 108205 h 108142"/>
                <a:gd name="csX8" fmla="*/ 308066 w 307877"/>
                <a:gd name="csY8" fmla="*/ 98962 h 108142"/>
                <a:gd name="csX9" fmla="*/ 292325 w 307877"/>
                <a:gd name="csY9" fmla="*/ 89719 h 108142"/>
                <a:gd name="csX10" fmla="*/ 15930 w 307877"/>
                <a:gd name="csY10" fmla="*/ 89719 h 108142"/>
                <a:gd name="csX11" fmla="*/ 189 w 307877"/>
                <a:gd name="csY11" fmla="*/ 98962 h 108142"/>
                <a:gd name="csX12" fmla="*/ 15467 w 307877"/>
                <a:gd name="csY12" fmla="*/ 108205 h 108142"/>
                <a:gd name="csX13" fmla="*/ 292788 w 307877"/>
                <a:gd name="csY13" fmla="*/ 108205 h 1081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307877" h="108142">
                  <a:moveTo>
                    <a:pt x="292325" y="18549"/>
                  </a:moveTo>
                  <a:cubicBezTo>
                    <a:pt x="299270" y="18549"/>
                    <a:pt x="308066" y="18549"/>
                    <a:pt x="308066" y="9306"/>
                  </a:cubicBezTo>
                  <a:cubicBezTo>
                    <a:pt x="308066" y="63"/>
                    <a:pt x="299270" y="63"/>
                    <a:pt x="292788" y="63"/>
                  </a:cubicBezTo>
                  <a:lnTo>
                    <a:pt x="15467" y="63"/>
                  </a:lnTo>
                  <a:cubicBezTo>
                    <a:pt x="8985" y="63"/>
                    <a:pt x="189" y="63"/>
                    <a:pt x="189" y="9306"/>
                  </a:cubicBezTo>
                  <a:cubicBezTo>
                    <a:pt x="189" y="18549"/>
                    <a:pt x="8985" y="18549"/>
                    <a:pt x="15930" y="18549"/>
                  </a:cubicBezTo>
                  <a:lnTo>
                    <a:pt x="292325" y="18549"/>
                  </a:lnTo>
                  <a:close/>
                  <a:moveTo>
                    <a:pt x="292788" y="108205"/>
                  </a:moveTo>
                  <a:cubicBezTo>
                    <a:pt x="299270" y="108205"/>
                    <a:pt x="308066" y="108205"/>
                    <a:pt x="308066" y="98962"/>
                  </a:cubicBezTo>
                  <a:cubicBezTo>
                    <a:pt x="308066" y="89719"/>
                    <a:pt x="299270" y="89719"/>
                    <a:pt x="292325" y="89719"/>
                  </a:cubicBezTo>
                  <a:lnTo>
                    <a:pt x="15930" y="89719"/>
                  </a:lnTo>
                  <a:cubicBezTo>
                    <a:pt x="8985" y="89719"/>
                    <a:pt x="189" y="89719"/>
                    <a:pt x="189" y="98962"/>
                  </a:cubicBezTo>
                  <a:cubicBezTo>
                    <a:pt x="189" y="108205"/>
                    <a:pt x="8985" y="108205"/>
                    <a:pt x="15467" y="108205"/>
                  </a:cubicBezTo>
                  <a:lnTo>
                    <a:pt x="292788" y="10820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7647D89-3A69-1E95-8D53-2A21FDE4214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571475" y="8378194"/>
              <a:ext cx="184263" cy="299933"/>
            </a:xfrm>
            <a:custGeom>
              <a:avLst/>
              <a:gdLst>
                <a:gd name="csX0" fmla="*/ 36311 w 184263"/>
                <a:gd name="csY0" fmla="*/ 189081 h 299933"/>
                <a:gd name="csX1" fmla="*/ 98813 w 184263"/>
                <a:gd name="csY1" fmla="*/ 215424 h 299933"/>
                <a:gd name="csX2" fmla="*/ 184463 w 184263"/>
                <a:gd name="csY2" fmla="*/ 107281 h 299933"/>
                <a:gd name="csX3" fmla="*/ 110850 w 184263"/>
                <a:gd name="csY3" fmla="*/ 63 h 299933"/>
                <a:gd name="csX4" fmla="*/ 34922 w 184263"/>
                <a:gd name="csY4" fmla="*/ 27792 h 299933"/>
                <a:gd name="csX5" fmla="*/ 34922 w 184263"/>
                <a:gd name="csY5" fmla="*/ 5146 h 299933"/>
                <a:gd name="csX6" fmla="*/ 199 w 184263"/>
                <a:gd name="csY6" fmla="*/ 5146 h 299933"/>
                <a:gd name="csX7" fmla="*/ 199 w 184263"/>
                <a:gd name="csY7" fmla="*/ 299997 h 299933"/>
                <a:gd name="csX8" fmla="*/ 36311 w 184263"/>
                <a:gd name="csY8" fmla="*/ 299997 h 299933"/>
                <a:gd name="csX9" fmla="*/ 36311 w 184263"/>
                <a:gd name="csY9" fmla="*/ 189081 h 299933"/>
                <a:gd name="csX10" fmla="*/ 36311 w 184263"/>
                <a:gd name="csY10" fmla="*/ 56445 h 299933"/>
                <a:gd name="csX11" fmla="*/ 85386 w 184263"/>
                <a:gd name="csY11" fmla="*/ 29640 h 299933"/>
                <a:gd name="csX12" fmla="*/ 148351 w 184263"/>
                <a:gd name="csY12" fmla="*/ 107281 h 299933"/>
                <a:gd name="csX13" fmla="*/ 80757 w 184263"/>
                <a:gd name="csY13" fmla="*/ 187233 h 299933"/>
                <a:gd name="csX14" fmla="*/ 40941 w 184263"/>
                <a:gd name="csY14" fmla="*/ 165512 h 299933"/>
                <a:gd name="csX15" fmla="*/ 36311 w 184263"/>
                <a:gd name="csY15" fmla="*/ 149337 h 299933"/>
                <a:gd name="csX16" fmla="*/ 36311 w 184263"/>
                <a:gd name="csY16" fmla="*/ 56445 h 2999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84263" h="299933">
                  <a:moveTo>
                    <a:pt x="36311" y="189081"/>
                  </a:moveTo>
                  <a:cubicBezTo>
                    <a:pt x="50663" y="202483"/>
                    <a:pt x="71034" y="215424"/>
                    <a:pt x="98813" y="215424"/>
                  </a:cubicBezTo>
                  <a:cubicBezTo>
                    <a:pt x="143721" y="215424"/>
                    <a:pt x="184463" y="170133"/>
                    <a:pt x="184463" y="107281"/>
                  </a:cubicBezTo>
                  <a:cubicBezTo>
                    <a:pt x="184463" y="51823"/>
                    <a:pt x="155295" y="63"/>
                    <a:pt x="110850" y="63"/>
                  </a:cubicBezTo>
                  <a:cubicBezTo>
                    <a:pt x="83072" y="63"/>
                    <a:pt x="56219" y="9768"/>
                    <a:pt x="34922" y="27792"/>
                  </a:cubicBezTo>
                  <a:lnTo>
                    <a:pt x="34922" y="5146"/>
                  </a:lnTo>
                  <a:lnTo>
                    <a:pt x="199" y="5146"/>
                  </a:lnTo>
                  <a:lnTo>
                    <a:pt x="199" y="299997"/>
                  </a:lnTo>
                  <a:lnTo>
                    <a:pt x="36311" y="299997"/>
                  </a:lnTo>
                  <a:lnTo>
                    <a:pt x="36311" y="189081"/>
                  </a:lnTo>
                  <a:close/>
                  <a:moveTo>
                    <a:pt x="36311" y="56445"/>
                  </a:moveTo>
                  <a:cubicBezTo>
                    <a:pt x="47423" y="40270"/>
                    <a:pt x="65479" y="29640"/>
                    <a:pt x="85386" y="29640"/>
                  </a:cubicBezTo>
                  <a:cubicBezTo>
                    <a:pt x="120572" y="29640"/>
                    <a:pt x="148351" y="64763"/>
                    <a:pt x="148351" y="107281"/>
                  </a:cubicBezTo>
                  <a:cubicBezTo>
                    <a:pt x="148351" y="154882"/>
                    <a:pt x="115480" y="187233"/>
                    <a:pt x="80757" y="187233"/>
                  </a:cubicBezTo>
                  <a:cubicBezTo>
                    <a:pt x="62701" y="187233"/>
                    <a:pt x="50201" y="177990"/>
                    <a:pt x="40941" y="165512"/>
                  </a:cubicBezTo>
                  <a:cubicBezTo>
                    <a:pt x="36311" y="158579"/>
                    <a:pt x="36311" y="157655"/>
                    <a:pt x="36311" y="149337"/>
                  </a:cubicBezTo>
                  <a:lnTo>
                    <a:pt x="36311" y="564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1BC8DE2-3111-E91F-D4E8-0A7C640DBD6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799465" y="8375421"/>
              <a:ext cx="203245" cy="218133"/>
            </a:xfrm>
            <a:custGeom>
              <a:avLst/>
              <a:gdLst>
                <a:gd name="csX0" fmla="*/ 203450 w 203245"/>
                <a:gd name="csY0" fmla="*/ 111440 h 218133"/>
                <a:gd name="csX1" fmla="*/ 102059 w 203245"/>
                <a:gd name="csY1" fmla="*/ 63 h 218133"/>
                <a:gd name="csX2" fmla="*/ 205 w 203245"/>
                <a:gd name="csY2" fmla="*/ 111440 h 218133"/>
                <a:gd name="csX3" fmla="*/ 101596 w 203245"/>
                <a:gd name="csY3" fmla="*/ 218197 h 218133"/>
                <a:gd name="csX4" fmla="*/ 203450 w 203245"/>
                <a:gd name="csY4" fmla="*/ 111440 h 218133"/>
                <a:gd name="csX5" fmla="*/ 101596 w 203245"/>
                <a:gd name="csY5" fmla="*/ 188619 h 218133"/>
                <a:gd name="csX6" fmla="*/ 36317 w 203245"/>
                <a:gd name="csY6" fmla="*/ 106819 h 218133"/>
                <a:gd name="csX7" fmla="*/ 101596 w 203245"/>
                <a:gd name="csY7" fmla="*/ 28254 h 218133"/>
                <a:gd name="csX8" fmla="*/ 167338 w 203245"/>
                <a:gd name="csY8" fmla="*/ 106819 h 218133"/>
                <a:gd name="csX9" fmla="*/ 101596 w 203245"/>
                <a:gd name="csY9" fmla="*/ 188619 h 2181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3245" h="218133">
                  <a:moveTo>
                    <a:pt x="203450" y="111440"/>
                  </a:moveTo>
                  <a:cubicBezTo>
                    <a:pt x="203450" y="49513"/>
                    <a:pt x="157153" y="63"/>
                    <a:pt x="102059" y="63"/>
                  </a:cubicBezTo>
                  <a:cubicBezTo>
                    <a:pt x="45113" y="63"/>
                    <a:pt x="205" y="50899"/>
                    <a:pt x="205" y="111440"/>
                  </a:cubicBezTo>
                  <a:cubicBezTo>
                    <a:pt x="205" y="172444"/>
                    <a:pt x="47428" y="218197"/>
                    <a:pt x="101596" y="218197"/>
                  </a:cubicBezTo>
                  <a:cubicBezTo>
                    <a:pt x="157153" y="218197"/>
                    <a:pt x="203450" y="171520"/>
                    <a:pt x="203450" y="111440"/>
                  </a:cubicBezTo>
                  <a:close/>
                  <a:moveTo>
                    <a:pt x="101596" y="188619"/>
                  </a:moveTo>
                  <a:cubicBezTo>
                    <a:pt x="69651" y="188619"/>
                    <a:pt x="36317" y="162739"/>
                    <a:pt x="36317" y="106819"/>
                  </a:cubicBezTo>
                  <a:cubicBezTo>
                    <a:pt x="36317" y="50899"/>
                    <a:pt x="71503" y="28254"/>
                    <a:pt x="101596" y="28254"/>
                  </a:cubicBezTo>
                  <a:cubicBezTo>
                    <a:pt x="134004" y="28254"/>
                    <a:pt x="167338" y="52285"/>
                    <a:pt x="167338" y="106819"/>
                  </a:cubicBezTo>
                  <a:cubicBezTo>
                    <a:pt x="167338" y="161352"/>
                    <a:pt x="135856" y="188619"/>
                    <a:pt x="101596" y="1886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E964860-9B36-2C28-E97F-FC262DF9861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054564" y="8267741"/>
              <a:ext cx="34723" cy="320730"/>
            </a:xfrm>
            <a:custGeom>
              <a:avLst/>
              <a:gdLst>
                <a:gd name="csX0" fmla="*/ 34933 w 34723"/>
                <a:gd name="csY0" fmla="*/ 63 h 320730"/>
                <a:gd name="csX1" fmla="*/ 210 w 34723"/>
                <a:gd name="csY1" fmla="*/ 63 h 320730"/>
                <a:gd name="csX2" fmla="*/ 210 w 34723"/>
                <a:gd name="csY2" fmla="*/ 320793 h 320730"/>
                <a:gd name="csX3" fmla="*/ 34933 w 34723"/>
                <a:gd name="csY3" fmla="*/ 320793 h 320730"/>
                <a:gd name="csX4" fmla="*/ 34933 w 34723"/>
                <a:gd name="csY4" fmla="*/ 63 h 3207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4723" h="320730">
                  <a:moveTo>
                    <a:pt x="34933" y="63"/>
                  </a:moveTo>
                  <a:lnTo>
                    <a:pt x="210" y="63"/>
                  </a:lnTo>
                  <a:lnTo>
                    <a:pt x="210" y="320793"/>
                  </a:lnTo>
                  <a:lnTo>
                    <a:pt x="34933" y="320793"/>
                  </a:lnTo>
                  <a:lnTo>
                    <a:pt x="34933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DCC29E2-0602-04AA-2FFC-77B3148EADA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134144" y="8383278"/>
              <a:ext cx="200004" cy="299933"/>
            </a:xfrm>
            <a:custGeom>
              <a:avLst/>
              <a:gdLst>
                <a:gd name="csX0" fmla="*/ 200217 w 200004"/>
                <a:gd name="csY0" fmla="*/ 63 h 299933"/>
                <a:gd name="csX1" fmla="*/ 165494 w 200004"/>
                <a:gd name="csY1" fmla="*/ 63 h 299933"/>
                <a:gd name="csX2" fmla="*/ 103918 w 200004"/>
                <a:gd name="csY2" fmla="*/ 178914 h 299933"/>
                <a:gd name="csX3" fmla="*/ 103455 w 200004"/>
                <a:gd name="csY3" fmla="*/ 178914 h 299933"/>
                <a:gd name="csX4" fmla="*/ 61788 w 200004"/>
                <a:gd name="csY4" fmla="*/ 57831 h 299933"/>
                <a:gd name="csX5" fmla="*/ 36787 w 200004"/>
                <a:gd name="csY5" fmla="*/ 63 h 299933"/>
                <a:gd name="csX6" fmla="*/ 212 w 200004"/>
                <a:gd name="csY6" fmla="*/ 63 h 299933"/>
                <a:gd name="csX7" fmla="*/ 90029 w 200004"/>
                <a:gd name="csY7" fmla="*/ 205256 h 299933"/>
                <a:gd name="csX8" fmla="*/ 73362 w 200004"/>
                <a:gd name="csY8" fmla="*/ 246850 h 299933"/>
                <a:gd name="csX9" fmla="*/ 46972 w 200004"/>
                <a:gd name="csY9" fmla="*/ 273654 h 299933"/>
                <a:gd name="csX10" fmla="*/ 10861 w 200004"/>
                <a:gd name="csY10" fmla="*/ 266260 h 299933"/>
                <a:gd name="csX11" fmla="*/ 13638 w 200004"/>
                <a:gd name="csY11" fmla="*/ 296299 h 299933"/>
                <a:gd name="csX12" fmla="*/ 46972 w 200004"/>
                <a:gd name="csY12" fmla="*/ 299997 h 299933"/>
                <a:gd name="csX13" fmla="*/ 99288 w 200004"/>
                <a:gd name="csY13" fmla="*/ 247312 h 299933"/>
                <a:gd name="csX14" fmla="*/ 200217 w 200004"/>
                <a:gd name="csY14" fmla="*/ 63 h 2999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00004" h="299933">
                  <a:moveTo>
                    <a:pt x="200217" y="63"/>
                  </a:moveTo>
                  <a:lnTo>
                    <a:pt x="165494" y="63"/>
                  </a:lnTo>
                  <a:cubicBezTo>
                    <a:pt x="105307" y="147026"/>
                    <a:pt x="104381" y="168285"/>
                    <a:pt x="103918" y="178914"/>
                  </a:cubicBezTo>
                  <a:lnTo>
                    <a:pt x="103455" y="178914"/>
                  </a:lnTo>
                  <a:cubicBezTo>
                    <a:pt x="100677" y="147950"/>
                    <a:pt x="63640" y="61991"/>
                    <a:pt x="61788" y="57831"/>
                  </a:cubicBezTo>
                  <a:lnTo>
                    <a:pt x="36787" y="63"/>
                  </a:lnTo>
                  <a:lnTo>
                    <a:pt x="212" y="63"/>
                  </a:lnTo>
                  <a:lnTo>
                    <a:pt x="90029" y="205256"/>
                  </a:lnTo>
                  <a:cubicBezTo>
                    <a:pt x="84473" y="219583"/>
                    <a:pt x="75214" y="242690"/>
                    <a:pt x="73362" y="246850"/>
                  </a:cubicBezTo>
                  <a:cubicBezTo>
                    <a:pt x="61325" y="273654"/>
                    <a:pt x="53454" y="273654"/>
                    <a:pt x="46972" y="273654"/>
                  </a:cubicBezTo>
                  <a:cubicBezTo>
                    <a:pt x="39565" y="273654"/>
                    <a:pt x="24750" y="271806"/>
                    <a:pt x="10861" y="266260"/>
                  </a:cubicBezTo>
                  <a:lnTo>
                    <a:pt x="13638" y="296299"/>
                  </a:lnTo>
                  <a:cubicBezTo>
                    <a:pt x="23824" y="298610"/>
                    <a:pt x="36787" y="299997"/>
                    <a:pt x="46972" y="299997"/>
                  </a:cubicBezTo>
                  <a:cubicBezTo>
                    <a:pt x="63177" y="299997"/>
                    <a:pt x="80307" y="294451"/>
                    <a:pt x="99288" y="247312"/>
                  </a:cubicBezTo>
                  <a:lnTo>
                    <a:pt x="20021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7ED2BA2-17E1-CABE-F112-C2501A4B7EF4}"/>
                  </a:ext>
                </a:extLst>
              </p:cNvPr>
              <p:cNvSpPr txBox="1"/>
              <p:nvPr/>
            </p:nvSpPr>
            <p:spPr>
              <a:xfrm>
                <a:off x="2140100" y="6118162"/>
                <a:ext cx="5212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5F246D"/>
                    </a:solidFill>
                  </a:rPr>
                  <a:t>Sim’s </a:t>
                </a:r>
                <a:r>
                  <a:rPr lang="en-US" altLang="zh-CN" sz="2000" b="1" dirty="0">
                    <a:solidFill>
                      <a:srgbClr val="5F246D"/>
                    </a:solidFill>
                  </a:rPr>
                  <a:t>exact running</a:t>
                </a:r>
                <a:r>
                  <a:rPr lang="en-US" altLang="zh-CN" sz="2000" dirty="0">
                    <a:solidFill>
                      <a:srgbClr val="5F246D"/>
                    </a:solidFill>
                  </a:rPr>
                  <a:t> time must depend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5F246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dirty="0">
                    <a:solidFill>
                      <a:srgbClr val="5F246D"/>
                    </a:solidFill>
                  </a:rPr>
                  <a:t> </a:t>
                </a:r>
                <a:endParaRPr lang="en-US" sz="2000" dirty="0">
                  <a:solidFill>
                    <a:srgbClr val="5F246D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7ED2BA2-17E1-CABE-F112-C2501A4B7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00" y="6118162"/>
                <a:ext cx="5212516" cy="400110"/>
              </a:xfrm>
              <a:prstGeom prst="rect">
                <a:avLst/>
              </a:prstGeom>
              <a:blipFill>
                <a:blip r:embed="rId37"/>
                <a:stretch>
                  <a:fillRect l="-117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Left Brace 148">
            <a:extLst>
              <a:ext uri="{FF2B5EF4-FFF2-40B4-BE49-F238E27FC236}">
                <a16:creationId xmlns:a16="http://schemas.microsoft.com/office/drawing/2014/main" id="{5B7CBF6F-ED21-3BEC-B6AB-1643480E238E}"/>
              </a:ext>
            </a:extLst>
          </p:cNvPr>
          <p:cNvSpPr/>
          <p:nvPr/>
        </p:nvSpPr>
        <p:spPr>
          <a:xfrm rot="16200000">
            <a:off x="3352798" y="5560173"/>
            <a:ext cx="250508" cy="802119"/>
          </a:xfrm>
          <a:prstGeom prst="leftBrace">
            <a:avLst>
              <a:gd name="adj1" fmla="val 44522"/>
              <a:gd name="adj2" fmla="val 50000"/>
            </a:avLst>
          </a:prstGeom>
          <a:ln w="19050">
            <a:solidFill>
              <a:srgbClr val="5F24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B388DC-3408-53AB-9336-48445F9F9401}"/>
              </a:ext>
            </a:extLst>
          </p:cNvPr>
          <p:cNvCxnSpPr>
            <a:cxnSpLocks/>
          </p:cNvCxnSpPr>
          <p:nvPr/>
        </p:nvCxnSpPr>
        <p:spPr>
          <a:xfrm>
            <a:off x="4518485" y="1839568"/>
            <a:ext cx="0" cy="2418687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66" grpId="0" animBg="1"/>
      <p:bldP spid="69" grpId="0"/>
      <p:bldP spid="70" grpId="0"/>
      <p:bldP spid="72" grpId="0"/>
      <p:bldP spid="74" grpId="0"/>
      <p:bldP spid="76" grpId="0"/>
      <p:bldP spid="79" grpId="0"/>
      <p:bldP spid="80" grpId="0" animBg="1"/>
      <p:bldP spid="148" grpId="0"/>
      <p:bldP spid="1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0C67-7ACC-2806-1A86-B1C6EAFF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Quantum-Exclusive Lower Bounds (2/3)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7A0B0-FB16-FA1B-208D-341A0BC33709}"/>
              </a:ext>
            </a:extLst>
          </p:cNvPr>
          <p:cNvSpPr txBox="1"/>
          <p:nvPr/>
        </p:nvSpPr>
        <p:spPr>
          <a:xfrm>
            <a:off x="729916" y="967600"/>
            <a:ext cx="579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</a:t>
            </a:r>
            <a:r>
              <a:rPr lang="en-US" sz="2000" b="1" dirty="0">
                <a:solidFill>
                  <a:schemeClr val="accent1"/>
                </a:solidFill>
              </a:rPr>
              <a:t>BarLin02</a:t>
            </a:r>
            <a:r>
              <a:rPr lang="en-US" sz="2000" b="1" dirty="0"/>
              <a:t>] vs [</a:t>
            </a:r>
            <a:r>
              <a:rPr lang="en-US" sz="2000" b="1" dirty="0">
                <a:solidFill>
                  <a:schemeClr val="accent1"/>
                </a:solidFill>
              </a:rPr>
              <a:t>CCLY21</a:t>
            </a:r>
            <a:r>
              <a:rPr lang="en-US" sz="2000" b="1" dirty="0"/>
              <a:t>]: the main idea</a:t>
            </a:r>
          </a:p>
        </p:txBody>
      </p:sp>
      <p:grpSp>
        <p:nvGrpSpPr>
          <p:cNvPr id="182" name="Group 181" descr="\documentclass{article}&#10;\input{Macros.tex}&#10;\begin{document}&#10;&#10;$\bigg(\ket{0}\ket{V} + \ket{1}\ket{V_\epsilon}\bigg) \tensor \ket{P_{\msf{init}}}$&#10;\end{document}" title="IguanaTex Shape Display">
            <a:extLst>
              <a:ext uri="{FF2B5EF4-FFF2-40B4-BE49-F238E27FC236}">
                <a16:creationId xmlns:a16="http://schemas.microsoft.com/office/drawing/2014/main" id="{4E13B70F-5334-E50B-D081-A848034D83C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48085" y="2702429"/>
            <a:ext cx="3059270" cy="607069"/>
            <a:chOff x="4537093" y="3881170"/>
            <a:chExt cx="3059270" cy="607069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345F5BD-0E2E-8395-EC73-EC370B9F2E4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537093" y="3881170"/>
              <a:ext cx="124250" cy="607069"/>
            </a:xfrm>
            <a:custGeom>
              <a:avLst/>
              <a:gdLst>
                <a:gd name="csX0" fmla="*/ 124327 w 124250"/>
                <a:gd name="csY0" fmla="*/ 604592 h 607069"/>
                <a:gd name="csX1" fmla="*/ 123317 w 124250"/>
                <a:gd name="csY1" fmla="*/ 602315 h 607069"/>
                <a:gd name="csX2" fmla="*/ 80132 w 124250"/>
                <a:gd name="csY2" fmla="*/ 548668 h 607069"/>
                <a:gd name="csX3" fmla="*/ 21038 w 124250"/>
                <a:gd name="csY3" fmla="*/ 303714 h 607069"/>
                <a:gd name="csX4" fmla="*/ 71798 w 124250"/>
                <a:gd name="csY4" fmla="*/ 72426 h 607069"/>
                <a:gd name="csX5" fmla="*/ 123569 w 124250"/>
                <a:gd name="csY5" fmla="*/ 4608 h 607069"/>
                <a:gd name="csX6" fmla="*/ 124327 w 124250"/>
                <a:gd name="csY6" fmla="*/ 2584 h 607069"/>
                <a:gd name="csX7" fmla="*/ 119024 w 124250"/>
                <a:gd name="csY7" fmla="*/ 53 h 607069"/>
                <a:gd name="csX8" fmla="*/ 111195 w 124250"/>
                <a:gd name="csY8" fmla="*/ 3849 h 607069"/>
                <a:gd name="csX9" fmla="*/ 77 w 124250"/>
                <a:gd name="csY9" fmla="*/ 303461 h 607069"/>
                <a:gd name="csX10" fmla="*/ 86951 w 124250"/>
                <a:gd name="csY10" fmla="*/ 578781 h 607069"/>
                <a:gd name="csX11" fmla="*/ 111952 w 124250"/>
                <a:gd name="csY11" fmla="*/ 604086 h 607069"/>
                <a:gd name="csX12" fmla="*/ 119024 w 124250"/>
                <a:gd name="csY12" fmla="*/ 607123 h 607069"/>
                <a:gd name="csX13" fmla="*/ 124327 w 124250"/>
                <a:gd name="csY13" fmla="*/ 604592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4250" h="607069">
                  <a:moveTo>
                    <a:pt x="124327" y="604592"/>
                  </a:moveTo>
                  <a:cubicBezTo>
                    <a:pt x="124327" y="603580"/>
                    <a:pt x="123822" y="603074"/>
                    <a:pt x="123317" y="602315"/>
                  </a:cubicBezTo>
                  <a:cubicBezTo>
                    <a:pt x="113973" y="592952"/>
                    <a:pt x="97052" y="575997"/>
                    <a:pt x="80132" y="548668"/>
                  </a:cubicBezTo>
                  <a:cubicBezTo>
                    <a:pt x="39473" y="483381"/>
                    <a:pt x="21038" y="401139"/>
                    <a:pt x="21038" y="303714"/>
                  </a:cubicBezTo>
                  <a:cubicBezTo>
                    <a:pt x="21038" y="235644"/>
                    <a:pt x="30129" y="147835"/>
                    <a:pt x="71798" y="72426"/>
                  </a:cubicBezTo>
                  <a:cubicBezTo>
                    <a:pt x="91749" y="36493"/>
                    <a:pt x="112457" y="15742"/>
                    <a:pt x="123569" y="4608"/>
                  </a:cubicBezTo>
                  <a:cubicBezTo>
                    <a:pt x="124327" y="3849"/>
                    <a:pt x="124327" y="3343"/>
                    <a:pt x="124327" y="2584"/>
                  </a:cubicBezTo>
                  <a:cubicBezTo>
                    <a:pt x="124327" y="53"/>
                    <a:pt x="122559" y="53"/>
                    <a:pt x="119024" y="53"/>
                  </a:cubicBezTo>
                  <a:cubicBezTo>
                    <a:pt x="115488" y="53"/>
                    <a:pt x="114983" y="53"/>
                    <a:pt x="111195" y="3849"/>
                  </a:cubicBezTo>
                  <a:cubicBezTo>
                    <a:pt x="26594" y="81030"/>
                    <a:pt x="77" y="196927"/>
                    <a:pt x="77" y="303461"/>
                  </a:cubicBezTo>
                  <a:cubicBezTo>
                    <a:pt x="77" y="402911"/>
                    <a:pt x="22805" y="503119"/>
                    <a:pt x="86951" y="578781"/>
                  </a:cubicBezTo>
                  <a:cubicBezTo>
                    <a:pt x="92002" y="584601"/>
                    <a:pt x="101598" y="594976"/>
                    <a:pt x="111952" y="604086"/>
                  </a:cubicBezTo>
                  <a:cubicBezTo>
                    <a:pt x="114983" y="607123"/>
                    <a:pt x="115488" y="607123"/>
                    <a:pt x="119024" y="607123"/>
                  </a:cubicBezTo>
                  <a:cubicBezTo>
                    <a:pt x="122559" y="607123"/>
                    <a:pt x="124327" y="607123"/>
                    <a:pt x="124327" y="604592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9A576A9-4B7F-0425-A80E-42C05B5EEFE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742605" y="4058309"/>
              <a:ext cx="10101" cy="253051"/>
            </a:xfrm>
            <a:custGeom>
              <a:avLst/>
              <a:gdLst>
                <a:gd name="csX0" fmla="*/ 10187 w 10101"/>
                <a:gd name="csY0" fmla="*/ 9177 h 253051"/>
                <a:gd name="csX1" fmla="*/ 5137 w 10101"/>
                <a:gd name="csY1" fmla="*/ 67 h 253051"/>
                <a:gd name="csX2" fmla="*/ 86 w 10101"/>
                <a:gd name="csY2" fmla="*/ 9177 h 253051"/>
                <a:gd name="csX3" fmla="*/ 86 w 10101"/>
                <a:gd name="csY3" fmla="*/ 244008 h 253051"/>
                <a:gd name="csX4" fmla="*/ 5137 w 10101"/>
                <a:gd name="csY4" fmla="*/ 253118 h 253051"/>
                <a:gd name="csX5" fmla="*/ 10187 w 10101"/>
                <a:gd name="csY5" fmla="*/ 244008 h 253051"/>
                <a:gd name="csX6" fmla="*/ 10187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187" y="9177"/>
                  </a:moveTo>
                  <a:cubicBezTo>
                    <a:pt x="10187" y="4622"/>
                    <a:pt x="10187" y="67"/>
                    <a:pt x="5137" y="67"/>
                  </a:cubicBezTo>
                  <a:cubicBezTo>
                    <a:pt x="86" y="67"/>
                    <a:pt x="86" y="4622"/>
                    <a:pt x="86" y="9177"/>
                  </a:cubicBezTo>
                  <a:lnTo>
                    <a:pt x="86" y="244008"/>
                  </a:lnTo>
                  <a:cubicBezTo>
                    <a:pt x="86" y="248563"/>
                    <a:pt x="86" y="253118"/>
                    <a:pt x="5137" y="253118"/>
                  </a:cubicBezTo>
                  <a:cubicBezTo>
                    <a:pt x="10187" y="253118"/>
                    <a:pt x="10187" y="248563"/>
                    <a:pt x="10187" y="244008"/>
                  </a:cubicBezTo>
                  <a:lnTo>
                    <a:pt x="10187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6F93FB9-C166-FB75-70A2-08B410316F5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792552" y="4079565"/>
              <a:ext cx="106319" cy="174099"/>
            </a:xfrm>
            <a:custGeom>
              <a:avLst/>
              <a:gdLst>
                <a:gd name="csX0" fmla="*/ 106408 w 106319"/>
                <a:gd name="csY0" fmla="*/ 87623 h 174099"/>
                <a:gd name="csX1" fmla="*/ 96307 w 106319"/>
                <a:gd name="csY1" fmla="*/ 28409 h 174099"/>
                <a:gd name="csX2" fmla="*/ 53375 w 106319"/>
                <a:gd name="csY2" fmla="*/ 67 h 174099"/>
                <a:gd name="csX3" fmla="*/ 9433 w 106319"/>
                <a:gd name="csY3" fmla="*/ 30180 h 174099"/>
                <a:gd name="csX4" fmla="*/ 88 w 106319"/>
                <a:gd name="csY4" fmla="*/ 87623 h 174099"/>
                <a:gd name="csX5" fmla="*/ 11453 w 106319"/>
                <a:gd name="csY5" fmla="*/ 148608 h 174099"/>
                <a:gd name="csX6" fmla="*/ 53122 w 106319"/>
                <a:gd name="csY6" fmla="*/ 174166 h 174099"/>
                <a:gd name="csX7" fmla="*/ 97064 w 106319"/>
                <a:gd name="csY7" fmla="*/ 144812 h 174099"/>
                <a:gd name="csX8" fmla="*/ 106408 w 106319"/>
                <a:gd name="csY8" fmla="*/ 87623 h 174099"/>
                <a:gd name="csX9" fmla="*/ 53122 w 106319"/>
                <a:gd name="csY9" fmla="*/ 168599 h 174099"/>
                <a:gd name="csX10" fmla="*/ 23827 w 106319"/>
                <a:gd name="csY10" fmla="*/ 137980 h 174099"/>
                <a:gd name="csX11" fmla="*/ 21049 w 106319"/>
                <a:gd name="csY11" fmla="*/ 84586 h 174099"/>
                <a:gd name="csX12" fmla="*/ 23070 w 106319"/>
                <a:gd name="csY12" fmla="*/ 38025 h 174099"/>
                <a:gd name="csX13" fmla="*/ 53122 w 106319"/>
                <a:gd name="csY13" fmla="*/ 5634 h 174099"/>
                <a:gd name="csX14" fmla="*/ 82922 w 106319"/>
                <a:gd name="csY14" fmla="*/ 35241 h 174099"/>
                <a:gd name="csX15" fmla="*/ 85447 w 106319"/>
                <a:gd name="csY15" fmla="*/ 84586 h 174099"/>
                <a:gd name="csX16" fmla="*/ 82669 w 106319"/>
                <a:gd name="csY16" fmla="*/ 136968 h 174099"/>
                <a:gd name="csX17" fmla="*/ 53122 w 106319"/>
                <a:gd name="csY17" fmla="*/ 168599 h 17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6319" h="174099">
                  <a:moveTo>
                    <a:pt x="106408" y="87623"/>
                  </a:moveTo>
                  <a:cubicBezTo>
                    <a:pt x="106408" y="67379"/>
                    <a:pt x="105146" y="47135"/>
                    <a:pt x="96307" y="28409"/>
                  </a:cubicBezTo>
                  <a:cubicBezTo>
                    <a:pt x="84690" y="4116"/>
                    <a:pt x="63981" y="67"/>
                    <a:pt x="53375" y="67"/>
                  </a:cubicBezTo>
                  <a:cubicBezTo>
                    <a:pt x="38222" y="67"/>
                    <a:pt x="19787" y="6647"/>
                    <a:pt x="9433" y="30180"/>
                  </a:cubicBezTo>
                  <a:cubicBezTo>
                    <a:pt x="1351" y="47641"/>
                    <a:pt x="88" y="67379"/>
                    <a:pt x="88" y="87623"/>
                  </a:cubicBezTo>
                  <a:cubicBezTo>
                    <a:pt x="88" y="106602"/>
                    <a:pt x="1099" y="129376"/>
                    <a:pt x="11453" y="148608"/>
                  </a:cubicBezTo>
                  <a:cubicBezTo>
                    <a:pt x="22312" y="169105"/>
                    <a:pt x="40748" y="174166"/>
                    <a:pt x="53122" y="174166"/>
                  </a:cubicBezTo>
                  <a:cubicBezTo>
                    <a:pt x="66759" y="174166"/>
                    <a:pt x="85952" y="168852"/>
                    <a:pt x="97064" y="144812"/>
                  </a:cubicBezTo>
                  <a:cubicBezTo>
                    <a:pt x="105146" y="127352"/>
                    <a:pt x="106408" y="107614"/>
                    <a:pt x="106408" y="87623"/>
                  </a:cubicBezTo>
                  <a:close/>
                  <a:moveTo>
                    <a:pt x="53122" y="168599"/>
                  </a:moveTo>
                  <a:cubicBezTo>
                    <a:pt x="43273" y="168599"/>
                    <a:pt x="28373" y="162273"/>
                    <a:pt x="23827" y="137980"/>
                  </a:cubicBezTo>
                  <a:cubicBezTo>
                    <a:pt x="21049" y="122797"/>
                    <a:pt x="21049" y="99516"/>
                    <a:pt x="21049" y="84586"/>
                  </a:cubicBezTo>
                  <a:cubicBezTo>
                    <a:pt x="21049" y="68391"/>
                    <a:pt x="21049" y="51690"/>
                    <a:pt x="23070" y="38025"/>
                  </a:cubicBezTo>
                  <a:cubicBezTo>
                    <a:pt x="27868" y="7912"/>
                    <a:pt x="46809" y="5634"/>
                    <a:pt x="53122" y="5634"/>
                  </a:cubicBezTo>
                  <a:cubicBezTo>
                    <a:pt x="61456" y="5634"/>
                    <a:pt x="78124" y="10189"/>
                    <a:pt x="82922" y="35241"/>
                  </a:cubicBezTo>
                  <a:cubicBezTo>
                    <a:pt x="85447" y="49412"/>
                    <a:pt x="85447" y="68644"/>
                    <a:pt x="85447" y="84586"/>
                  </a:cubicBezTo>
                  <a:cubicBezTo>
                    <a:pt x="85447" y="103565"/>
                    <a:pt x="85447" y="120773"/>
                    <a:pt x="82669" y="136968"/>
                  </a:cubicBezTo>
                  <a:cubicBezTo>
                    <a:pt x="78881" y="161008"/>
                    <a:pt x="64486" y="168599"/>
                    <a:pt x="53122" y="168599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687E338-7437-54E2-9406-59359195D31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922864" y="4058309"/>
              <a:ext cx="56316" cy="253051"/>
            </a:xfrm>
            <a:custGeom>
              <a:avLst/>
              <a:gdLst>
                <a:gd name="csX0" fmla="*/ 55147 w 56316"/>
                <a:gd name="csY0" fmla="*/ 130895 h 253051"/>
                <a:gd name="csX1" fmla="*/ 56410 w 56316"/>
                <a:gd name="csY1" fmla="*/ 126593 h 253051"/>
                <a:gd name="csX2" fmla="*/ 55147 w 56316"/>
                <a:gd name="csY2" fmla="*/ 122291 h 253051"/>
                <a:gd name="csX3" fmla="*/ 10953 w 56316"/>
                <a:gd name="csY3" fmla="*/ 5887 h 253051"/>
                <a:gd name="csX4" fmla="*/ 5144 w 56316"/>
                <a:gd name="csY4" fmla="*/ 67 h 253051"/>
                <a:gd name="csX5" fmla="*/ 93 w 56316"/>
                <a:gd name="csY5" fmla="*/ 5128 h 253051"/>
                <a:gd name="csX6" fmla="*/ 1356 w 56316"/>
                <a:gd name="csY6" fmla="*/ 9177 h 253051"/>
                <a:gd name="csX7" fmla="*/ 46056 w 56316"/>
                <a:gd name="csY7" fmla="*/ 126593 h 253051"/>
                <a:gd name="csX8" fmla="*/ 1356 w 56316"/>
                <a:gd name="csY8" fmla="*/ 243502 h 253051"/>
                <a:gd name="csX9" fmla="*/ 93 w 56316"/>
                <a:gd name="csY9" fmla="*/ 248057 h 253051"/>
                <a:gd name="csX10" fmla="*/ 5144 w 56316"/>
                <a:gd name="csY10" fmla="*/ 253118 h 253051"/>
                <a:gd name="csX11" fmla="*/ 10448 w 56316"/>
                <a:gd name="csY11" fmla="*/ 248057 h 253051"/>
                <a:gd name="csX12" fmla="*/ 55147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147" y="130895"/>
                  </a:moveTo>
                  <a:cubicBezTo>
                    <a:pt x="56410" y="127858"/>
                    <a:pt x="56410" y="127352"/>
                    <a:pt x="56410" y="126593"/>
                  </a:cubicBezTo>
                  <a:cubicBezTo>
                    <a:pt x="56410" y="125834"/>
                    <a:pt x="56410" y="125328"/>
                    <a:pt x="55147" y="122291"/>
                  </a:cubicBezTo>
                  <a:lnTo>
                    <a:pt x="10953" y="5887"/>
                  </a:lnTo>
                  <a:cubicBezTo>
                    <a:pt x="9437" y="1586"/>
                    <a:pt x="7922" y="67"/>
                    <a:pt x="5144" y="67"/>
                  </a:cubicBezTo>
                  <a:cubicBezTo>
                    <a:pt x="2366" y="67"/>
                    <a:pt x="93" y="2345"/>
                    <a:pt x="93" y="5128"/>
                  </a:cubicBezTo>
                  <a:cubicBezTo>
                    <a:pt x="93" y="5887"/>
                    <a:pt x="93" y="6394"/>
                    <a:pt x="1356" y="9177"/>
                  </a:cubicBezTo>
                  <a:lnTo>
                    <a:pt x="46056" y="126593"/>
                  </a:lnTo>
                  <a:lnTo>
                    <a:pt x="1356" y="243502"/>
                  </a:lnTo>
                  <a:cubicBezTo>
                    <a:pt x="93" y="246286"/>
                    <a:pt x="93" y="246792"/>
                    <a:pt x="93" y="248057"/>
                  </a:cubicBezTo>
                  <a:cubicBezTo>
                    <a:pt x="93" y="250841"/>
                    <a:pt x="2366" y="253118"/>
                    <a:pt x="5144" y="253118"/>
                  </a:cubicBezTo>
                  <a:cubicBezTo>
                    <a:pt x="8427" y="253118"/>
                    <a:pt x="9437" y="250588"/>
                    <a:pt x="10448" y="248057"/>
                  </a:cubicBezTo>
                  <a:lnTo>
                    <a:pt x="55147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C90B0C7-E0DC-EFA0-2D7D-8B9CCB4082E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079326" y="4058309"/>
              <a:ext cx="10101" cy="253051"/>
            </a:xfrm>
            <a:custGeom>
              <a:avLst/>
              <a:gdLst>
                <a:gd name="csX0" fmla="*/ 10201 w 10101"/>
                <a:gd name="csY0" fmla="*/ 9177 h 253051"/>
                <a:gd name="csX1" fmla="*/ 5150 w 10101"/>
                <a:gd name="csY1" fmla="*/ 67 h 253051"/>
                <a:gd name="csX2" fmla="*/ 99 w 10101"/>
                <a:gd name="csY2" fmla="*/ 9177 h 253051"/>
                <a:gd name="csX3" fmla="*/ 99 w 10101"/>
                <a:gd name="csY3" fmla="*/ 244008 h 253051"/>
                <a:gd name="csX4" fmla="*/ 5150 w 10101"/>
                <a:gd name="csY4" fmla="*/ 253118 h 253051"/>
                <a:gd name="csX5" fmla="*/ 10201 w 10101"/>
                <a:gd name="csY5" fmla="*/ 244008 h 253051"/>
                <a:gd name="csX6" fmla="*/ 10201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01" y="9177"/>
                  </a:moveTo>
                  <a:cubicBezTo>
                    <a:pt x="10201" y="4622"/>
                    <a:pt x="10201" y="67"/>
                    <a:pt x="5150" y="67"/>
                  </a:cubicBezTo>
                  <a:cubicBezTo>
                    <a:pt x="99" y="67"/>
                    <a:pt x="99" y="4622"/>
                    <a:pt x="99" y="9177"/>
                  </a:cubicBezTo>
                  <a:lnTo>
                    <a:pt x="99" y="244008"/>
                  </a:lnTo>
                  <a:cubicBezTo>
                    <a:pt x="99" y="248563"/>
                    <a:pt x="99" y="253118"/>
                    <a:pt x="5150" y="253118"/>
                  </a:cubicBezTo>
                  <a:cubicBezTo>
                    <a:pt x="10201" y="253118"/>
                    <a:pt x="10201" y="248563"/>
                    <a:pt x="10201" y="244008"/>
                  </a:cubicBezTo>
                  <a:lnTo>
                    <a:pt x="10201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BA2BF75-7E1A-E359-75FF-3914CF09D58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33567" y="4075263"/>
              <a:ext cx="180061" cy="178400"/>
            </a:xfrm>
            <a:custGeom>
              <a:avLst/>
              <a:gdLst>
                <a:gd name="csX0" fmla="*/ 144555 w 180061"/>
                <a:gd name="csY0" fmla="*/ 28915 h 178400"/>
                <a:gd name="csX1" fmla="*/ 176880 w 180061"/>
                <a:gd name="csY1" fmla="*/ 7912 h 178400"/>
                <a:gd name="csX2" fmla="*/ 180164 w 180061"/>
                <a:gd name="csY2" fmla="*/ 3104 h 178400"/>
                <a:gd name="csX3" fmla="*/ 176880 w 180061"/>
                <a:gd name="csY3" fmla="*/ 67 h 178400"/>
                <a:gd name="csX4" fmla="*/ 156172 w 180061"/>
                <a:gd name="csY4" fmla="*/ 826 h 178400"/>
                <a:gd name="csX5" fmla="*/ 131171 w 180061"/>
                <a:gd name="csY5" fmla="*/ 67 h 178400"/>
                <a:gd name="csX6" fmla="*/ 126372 w 180061"/>
                <a:gd name="csY6" fmla="*/ 4875 h 178400"/>
                <a:gd name="csX7" fmla="*/ 130413 w 180061"/>
                <a:gd name="csY7" fmla="*/ 7912 h 178400"/>
                <a:gd name="csX8" fmla="*/ 142030 w 180061"/>
                <a:gd name="csY8" fmla="*/ 16263 h 178400"/>
                <a:gd name="csX9" fmla="*/ 138242 w 180061"/>
                <a:gd name="csY9" fmla="*/ 25878 h 178400"/>
                <a:gd name="csX10" fmla="*/ 60712 w 180061"/>
                <a:gd name="csY10" fmla="*/ 149367 h 178400"/>
                <a:gd name="csX11" fmla="*/ 43539 w 180061"/>
                <a:gd name="csY11" fmla="*/ 15503 h 178400"/>
                <a:gd name="csX12" fmla="*/ 60964 w 180061"/>
                <a:gd name="csY12" fmla="*/ 7912 h 178400"/>
                <a:gd name="csX13" fmla="*/ 67278 w 180061"/>
                <a:gd name="csY13" fmla="*/ 2851 h 178400"/>
                <a:gd name="csX14" fmla="*/ 63742 w 180061"/>
                <a:gd name="csY14" fmla="*/ 67 h 178400"/>
                <a:gd name="csX15" fmla="*/ 32427 w 180061"/>
                <a:gd name="csY15" fmla="*/ 826 h 178400"/>
                <a:gd name="csX16" fmla="*/ 18537 w 180061"/>
                <a:gd name="csY16" fmla="*/ 573 h 178400"/>
                <a:gd name="csX17" fmla="*/ 4900 w 180061"/>
                <a:gd name="csY17" fmla="*/ 67 h 178400"/>
                <a:gd name="csX18" fmla="*/ 102 w 180061"/>
                <a:gd name="csY18" fmla="*/ 4875 h 178400"/>
                <a:gd name="csX19" fmla="*/ 6415 w 180061"/>
                <a:gd name="csY19" fmla="*/ 7912 h 178400"/>
                <a:gd name="csX20" fmla="*/ 21568 w 180061"/>
                <a:gd name="csY20" fmla="*/ 16516 h 178400"/>
                <a:gd name="csX21" fmla="*/ 41518 w 180061"/>
                <a:gd name="csY21" fmla="*/ 172648 h 178400"/>
                <a:gd name="csX22" fmla="*/ 46569 w 180061"/>
                <a:gd name="csY22" fmla="*/ 178468 h 178400"/>
                <a:gd name="csX23" fmla="*/ 53640 w 180061"/>
                <a:gd name="csY23" fmla="*/ 173913 h 178400"/>
                <a:gd name="csX24" fmla="*/ 144555 w 180061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80061" h="178400">
                  <a:moveTo>
                    <a:pt x="144555" y="28915"/>
                  </a:moveTo>
                  <a:cubicBezTo>
                    <a:pt x="156930" y="9177"/>
                    <a:pt x="167536" y="8418"/>
                    <a:pt x="176880" y="7912"/>
                  </a:cubicBezTo>
                  <a:cubicBezTo>
                    <a:pt x="179911" y="7659"/>
                    <a:pt x="180164" y="3357"/>
                    <a:pt x="180164" y="3104"/>
                  </a:cubicBezTo>
                  <a:cubicBezTo>
                    <a:pt x="180164" y="1079"/>
                    <a:pt x="178901" y="67"/>
                    <a:pt x="176880" y="67"/>
                  </a:cubicBezTo>
                  <a:cubicBezTo>
                    <a:pt x="170314" y="67"/>
                    <a:pt x="162991" y="826"/>
                    <a:pt x="156172" y="826"/>
                  </a:cubicBezTo>
                  <a:cubicBezTo>
                    <a:pt x="147838" y="826"/>
                    <a:pt x="139252" y="67"/>
                    <a:pt x="131171" y="67"/>
                  </a:cubicBezTo>
                  <a:cubicBezTo>
                    <a:pt x="129655" y="67"/>
                    <a:pt x="126372" y="67"/>
                    <a:pt x="126372" y="4875"/>
                  </a:cubicBezTo>
                  <a:cubicBezTo>
                    <a:pt x="126372" y="7659"/>
                    <a:pt x="128645" y="7912"/>
                    <a:pt x="130413" y="7912"/>
                  </a:cubicBezTo>
                  <a:cubicBezTo>
                    <a:pt x="137232" y="8418"/>
                    <a:pt x="142030" y="10948"/>
                    <a:pt x="142030" y="16263"/>
                  </a:cubicBezTo>
                  <a:cubicBezTo>
                    <a:pt x="142030" y="20058"/>
                    <a:pt x="138242" y="25625"/>
                    <a:pt x="138242" y="25878"/>
                  </a:cubicBezTo>
                  <a:lnTo>
                    <a:pt x="60712" y="149367"/>
                  </a:lnTo>
                  <a:lnTo>
                    <a:pt x="43539" y="15503"/>
                  </a:lnTo>
                  <a:cubicBezTo>
                    <a:pt x="43539" y="11201"/>
                    <a:pt x="49347" y="7912"/>
                    <a:pt x="60964" y="7912"/>
                  </a:cubicBezTo>
                  <a:cubicBezTo>
                    <a:pt x="64500" y="7912"/>
                    <a:pt x="67278" y="7912"/>
                    <a:pt x="67278" y="2851"/>
                  </a:cubicBezTo>
                  <a:cubicBezTo>
                    <a:pt x="67278" y="573"/>
                    <a:pt x="65257" y="67"/>
                    <a:pt x="63742" y="67"/>
                  </a:cubicBezTo>
                  <a:cubicBezTo>
                    <a:pt x="53640" y="67"/>
                    <a:pt x="42781" y="826"/>
                    <a:pt x="32427" y="826"/>
                  </a:cubicBezTo>
                  <a:cubicBezTo>
                    <a:pt x="27881" y="826"/>
                    <a:pt x="23083" y="573"/>
                    <a:pt x="18537" y="573"/>
                  </a:cubicBezTo>
                  <a:cubicBezTo>
                    <a:pt x="13992" y="573"/>
                    <a:pt x="9193" y="67"/>
                    <a:pt x="4900" y="67"/>
                  </a:cubicBezTo>
                  <a:cubicBezTo>
                    <a:pt x="3132" y="67"/>
                    <a:pt x="102" y="67"/>
                    <a:pt x="102" y="4875"/>
                  </a:cubicBezTo>
                  <a:cubicBezTo>
                    <a:pt x="102" y="7912"/>
                    <a:pt x="2375" y="7912"/>
                    <a:pt x="6415" y="7912"/>
                  </a:cubicBezTo>
                  <a:cubicBezTo>
                    <a:pt x="20558" y="7912"/>
                    <a:pt x="20810" y="10189"/>
                    <a:pt x="21568" y="16516"/>
                  </a:cubicBezTo>
                  <a:lnTo>
                    <a:pt x="41518" y="172648"/>
                  </a:lnTo>
                  <a:cubicBezTo>
                    <a:pt x="42276" y="177709"/>
                    <a:pt x="43286" y="178468"/>
                    <a:pt x="46569" y="178468"/>
                  </a:cubicBezTo>
                  <a:cubicBezTo>
                    <a:pt x="50610" y="178468"/>
                    <a:pt x="51620" y="177203"/>
                    <a:pt x="53640" y="173913"/>
                  </a:cubicBezTo>
                  <a:lnTo>
                    <a:pt x="144555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2B6AC2E-E61A-B21E-23E6-59CA4D32930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336750" y="4058309"/>
              <a:ext cx="56316" cy="253051"/>
            </a:xfrm>
            <a:custGeom>
              <a:avLst/>
              <a:gdLst>
                <a:gd name="csX0" fmla="*/ 55164 w 56316"/>
                <a:gd name="csY0" fmla="*/ 130895 h 253051"/>
                <a:gd name="csX1" fmla="*/ 56426 w 56316"/>
                <a:gd name="csY1" fmla="*/ 126593 h 253051"/>
                <a:gd name="csX2" fmla="*/ 55164 w 56316"/>
                <a:gd name="csY2" fmla="*/ 122291 h 253051"/>
                <a:gd name="csX3" fmla="*/ 10969 w 56316"/>
                <a:gd name="csY3" fmla="*/ 5887 h 253051"/>
                <a:gd name="csX4" fmla="*/ 5161 w 56316"/>
                <a:gd name="csY4" fmla="*/ 67 h 253051"/>
                <a:gd name="csX5" fmla="*/ 110 w 56316"/>
                <a:gd name="csY5" fmla="*/ 5128 h 253051"/>
                <a:gd name="csX6" fmla="*/ 1372 w 56316"/>
                <a:gd name="csY6" fmla="*/ 9177 h 253051"/>
                <a:gd name="csX7" fmla="*/ 46072 w 56316"/>
                <a:gd name="csY7" fmla="*/ 126593 h 253051"/>
                <a:gd name="csX8" fmla="*/ 1372 w 56316"/>
                <a:gd name="csY8" fmla="*/ 243502 h 253051"/>
                <a:gd name="csX9" fmla="*/ 110 w 56316"/>
                <a:gd name="csY9" fmla="*/ 248057 h 253051"/>
                <a:gd name="csX10" fmla="*/ 5161 w 56316"/>
                <a:gd name="csY10" fmla="*/ 253118 h 253051"/>
                <a:gd name="csX11" fmla="*/ 10464 w 56316"/>
                <a:gd name="csY11" fmla="*/ 248057 h 253051"/>
                <a:gd name="csX12" fmla="*/ 55164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164" y="130895"/>
                  </a:moveTo>
                  <a:cubicBezTo>
                    <a:pt x="56426" y="127858"/>
                    <a:pt x="56426" y="127352"/>
                    <a:pt x="56426" y="126593"/>
                  </a:cubicBezTo>
                  <a:cubicBezTo>
                    <a:pt x="56426" y="125834"/>
                    <a:pt x="56426" y="125328"/>
                    <a:pt x="55164" y="122291"/>
                  </a:cubicBezTo>
                  <a:lnTo>
                    <a:pt x="10969" y="5887"/>
                  </a:lnTo>
                  <a:cubicBezTo>
                    <a:pt x="9454" y="1586"/>
                    <a:pt x="7939" y="67"/>
                    <a:pt x="5161" y="67"/>
                  </a:cubicBezTo>
                  <a:cubicBezTo>
                    <a:pt x="2383" y="67"/>
                    <a:pt x="110" y="2345"/>
                    <a:pt x="110" y="5128"/>
                  </a:cubicBezTo>
                  <a:cubicBezTo>
                    <a:pt x="110" y="5887"/>
                    <a:pt x="110" y="6394"/>
                    <a:pt x="1372" y="9177"/>
                  </a:cubicBezTo>
                  <a:lnTo>
                    <a:pt x="46072" y="126593"/>
                  </a:lnTo>
                  <a:lnTo>
                    <a:pt x="1372" y="243502"/>
                  </a:lnTo>
                  <a:cubicBezTo>
                    <a:pt x="110" y="246286"/>
                    <a:pt x="110" y="246792"/>
                    <a:pt x="110" y="248057"/>
                  </a:cubicBezTo>
                  <a:cubicBezTo>
                    <a:pt x="110" y="250841"/>
                    <a:pt x="2383" y="253118"/>
                    <a:pt x="5161" y="253118"/>
                  </a:cubicBezTo>
                  <a:cubicBezTo>
                    <a:pt x="8444" y="253118"/>
                    <a:pt x="9454" y="250588"/>
                    <a:pt x="10464" y="248057"/>
                  </a:cubicBezTo>
                  <a:lnTo>
                    <a:pt x="55164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880C3D9-E2EC-0057-3CBA-EA02AADD6E5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491332" y="4100568"/>
              <a:ext cx="167939" cy="168531"/>
            </a:xfrm>
            <a:custGeom>
              <a:avLst/>
              <a:gdLst>
                <a:gd name="csX0" fmla="*/ 89263 w 167939"/>
                <a:gd name="csY0" fmla="*/ 89394 h 168531"/>
                <a:gd name="csX1" fmla="*/ 159722 w 167939"/>
                <a:gd name="csY1" fmla="*/ 89394 h 168531"/>
                <a:gd name="csX2" fmla="*/ 168056 w 167939"/>
                <a:gd name="csY2" fmla="*/ 84333 h 168531"/>
                <a:gd name="csX3" fmla="*/ 159722 w 167939"/>
                <a:gd name="csY3" fmla="*/ 79272 h 168531"/>
                <a:gd name="csX4" fmla="*/ 89263 w 167939"/>
                <a:gd name="csY4" fmla="*/ 79272 h 168531"/>
                <a:gd name="csX5" fmla="*/ 89263 w 167939"/>
                <a:gd name="csY5" fmla="*/ 8418 h 168531"/>
                <a:gd name="csX6" fmla="*/ 84212 w 167939"/>
                <a:gd name="csY6" fmla="*/ 67 h 168531"/>
                <a:gd name="csX7" fmla="*/ 79161 w 167939"/>
                <a:gd name="csY7" fmla="*/ 8418 h 168531"/>
                <a:gd name="csX8" fmla="*/ 79161 w 167939"/>
                <a:gd name="csY8" fmla="*/ 79272 h 168531"/>
                <a:gd name="csX9" fmla="*/ 8450 w 167939"/>
                <a:gd name="csY9" fmla="*/ 79272 h 168531"/>
                <a:gd name="csX10" fmla="*/ 116 w 167939"/>
                <a:gd name="csY10" fmla="*/ 84333 h 168531"/>
                <a:gd name="csX11" fmla="*/ 8450 w 167939"/>
                <a:gd name="csY11" fmla="*/ 89394 h 168531"/>
                <a:gd name="csX12" fmla="*/ 79161 w 167939"/>
                <a:gd name="csY12" fmla="*/ 89394 h 168531"/>
                <a:gd name="csX13" fmla="*/ 79161 w 167939"/>
                <a:gd name="csY13" fmla="*/ 160249 h 168531"/>
                <a:gd name="csX14" fmla="*/ 84212 w 167939"/>
                <a:gd name="csY14" fmla="*/ 168599 h 168531"/>
                <a:gd name="csX15" fmla="*/ 89263 w 167939"/>
                <a:gd name="csY15" fmla="*/ 160249 h 168531"/>
                <a:gd name="csX16" fmla="*/ 89263 w 167939"/>
                <a:gd name="csY16" fmla="*/ 89394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67939" h="168531">
                  <a:moveTo>
                    <a:pt x="89263" y="89394"/>
                  </a:moveTo>
                  <a:lnTo>
                    <a:pt x="159722" y="89394"/>
                  </a:lnTo>
                  <a:cubicBezTo>
                    <a:pt x="163257" y="89394"/>
                    <a:pt x="168056" y="89394"/>
                    <a:pt x="168056" y="84333"/>
                  </a:cubicBezTo>
                  <a:cubicBezTo>
                    <a:pt x="168056" y="79272"/>
                    <a:pt x="163257" y="79272"/>
                    <a:pt x="159722" y="79272"/>
                  </a:cubicBezTo>
                  <a:lnTo>
                    <a:pt x="89263" y="79272"/>
                  </a:lnTo>
                  <a:lnTo>
                    <a:pt x="89263" y="8418"/>
                  </a:lnTo>
                  <a:cubicBezTo>
                    <a:pt x="89263" y="4875"/>
                    <a:pt x="89263" y="67"/>
                    <a:pt x="84212" y="67"/>
                  </a:cubicBezTo>
                  <a:cubicBezTo>
                    <a:pt x="79161" y="67"/>
                    <a:pt x="79161" y="4875"/>
                    <a:pt x="79161" y="8418"/>
                  </a:cubicBezTo>
                  <a:lnTo>
                    <a:pt x="79161" y="79272"/>
                  </a:lnTo>
                  <a:lnTo>
                    <a:pt x="8450" y="79272"/>
                  </a:lnTo>
                  <a:cubicBezTo>
                    <a:pt x="4914" y="79272"/>
                    <a:pt x="116" y="79272"/>
                    <a:pt x="116" y="84333"/>
                  </a:cubicBezTo>
                  <a:cubicBezTo>
                    <a:pt x="116" y="89394"/>
                    <a:pt x="4914" y="89394"/>
                    <a:pt x="8450" y="89394"/>
                  </a:cubicBezTo>
                  <a:lnTo>
                    <a:pt x="79161" y="89394"/>
                  </a:lnTo>
                  <a:lnTo>
                    <a:pt x="79161" y="160249"/>
                  </a:lnTo>
                  <a:cubicBezTo>
                    <a:pt x="79161" y="163791"/>
                    <a:pt x="79161" y="168599"/>
                    <a:pt x="84212" y="168599"/>
                  </a:cubicBezTo>
                  <a:cubicBezTo>
                    <a:pt x="89263" y="168599"/>
                    <a:pt x="89263" y="163791"/>
                    <a:pt x="89263" y="160249"/>
                  </a:cubicBezTo>
                  <a:lnTo>
                    <a:pt x="89263" y="89394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F37D596-910E-FE13-E168-82CA8B794A7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759783" y="4058309"/>
              <a:ext cx="10101" cy="253051"/>
            </a:xfrm>
            <a:custGeom>
              <a:avLst/>
              <a:gdLst>
                <a:gd name="csX0" fmla="*/ 10227 w 10101"/>
                <a:gd name="csY0" fmla="*/ 9177 h 253051"/>
                <a:gd name="csX1" fmla="*/ 5177 w 10101"/>
                <a:gd name="csY1" fmla="*/ 67 h 253051"/>
                <a:gd name="csX2" fmla="*/ 126 w 10101"/>
                <a:gd name="csY2" fmla="*/ 9177 h 253051"/>
                <a:gd name="csX3" fmla="*/ 126 w 10101"/>
                <a:gd name="csY3" fmla="*/ 244008 h 253051"/>
                <a:gd name="csX4" fmla="*/ 5177 w 10101"/>
                <a:gd name="csY4" fmla="*/ 253118 h 253051"/>
                <a:gd name="csX5" fmla="*/ 10227 w 10101"/>
                <a:gd name="csY5" fmla="*/ 244008 h 253051"/>
                <a:gd name="csX6" fmla="*/ 10227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27" y="9177"/>
                  </a:moveTo>
                  <a:cubicBezTo>
                    <a:pt x="10227" y="4622"/>
                    <a:pt x="10227" y="67"/>
                    <a:pt x="5177" y="67"/>
                  </a:cubicBezTo>
                  <a:cubicBezTo>
                    <a:pt x="126" y="67"/>
                    <a:pt x="126" y="4622"/>
                    <a:pt x="126" y="9177"/>
                  </a:cubicBezTo>
                  <a:lnTo>
                    <a:pt x="126" y="244008"/>
                  </a:lnTo>
                  <a:cubicBezTo>
                    <a:pt x="126" y="248563"/>
                    <a:pt x="126" y="253118"/>
                    <a:pt x="5177" y="253118"/>
                  </a:cubicBezTo>
                  <a:cubicBezTo>
                    <a:pt x="10227" y="253118"/>
                    <a:pt x="10227" y="248563"/>
                    <a:pt x="10227" y="244008"/>
                  </a:cubicBezTo>
                  <a:lnTo>
                    <a:pt x="10227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AA5D440-113B-7265-4F08-EAF730E9A27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822357" y="4079565"/>
              <a:ext cx="83338" cy="168531"/>
            </a:xfrm>
            <a:custGeom>
              <a:avLst/>
              <a:gdLst>
                <a:gd name="csX0" fmla="*/ 51900 w 83338"/>
                <a:gd name="csY0" fmla="*/ 6647 h 168531"/>
                <a:gd name="csX1" fmla="*/ 46091 w 83338"/>
                <a:gd name="csY1" fmla="*/ 67 h 168531"/>
                <a:gd name="csX2" fmla="*/ 129 w 83338"/>
                <a:gd name="csY2" fmla="*/ 16263 h 168531"/>
                <a:gd name="csX3" fmla="*/ 129 w 83338"/>
                <a:gd name="csY3" fmla="*/ 24107 h 168531"/>
                <a:gd name="csX4" fmla="*/ 33211 w 83338"/>
                <a:gd name="csY4" fmla="*/ 17528 h 168531"/>
                <a:gd name="csX5" fmla="*/ 33211 w 83338"/>
                <a:gd name="csY5" fmla="*/ 148608 h 168531"/>
                <a:gd name="csX6" fmla="*/ 9725 w 83338"/>
                <a:gd name="csY6" fmla="*/ 160755 h 168531"/>
                <a:gd name="csX7" fmla="*/ 1644 w 83338"/>
                <a:gd name="csY7" fmla="*/ 160755 h 168531"/>
                <a:gd name="csX8" fmla="*/ 1644 w 83338"/>
                <a:gd name="csY8" fmla="*/ 168599 h 168531"/>
                <a:gd name="csX9" fmla="*/ 42556 w 83338"/>
                <a:gd name="csY9" fmla="*/ 167840 h 168531"/>
                <a:gd name="csX10" fmla="*/ 83467 w 83338"/>
                <a:gd name="csY10" fmla="*/ 168599 h 168531"/>
                <a:gd name="csX11" fmla="*/ 83467 w 83338"/>
                <a:gd name="csY11" fmla="*/ 160755 h 168531"/>
                <a:gd name="csX12" fmla="*/ 75386 w 83338"/>
                <a:gd name="csY12" fmla="*/ 160755 h 168531"/>
                <a:gd name="csX13" fmla="*/ 51900 w 83338"/>
                <a:gd name="csY13" fmla="*/ 148608 h 168531"/>
                <a:gd name="csX14" fmla="*/ 51900 w 83338"/>
                <a:gd name="csY14" fmla="*/ 664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338" h="168531">
                  <a:moveTo>
                    <a:pt x="51900" y="6647"/>
                  </a:moveTo>
                  <a:cubicBezTo>
                    <a:pt x="51900" y="573"/>
                    <a:pt x="51900" y="67"/>
                    <a:pt x="46091" y="67"/>
                  </a:cubicBezTo>
                  <a:cubicBezTo>
                    <a:pt x="30434" y="16263"/>
                    <a:pt x="8210" y="16263"/>
                    <a:pt x="129" y="16263"/>
                  </a:cubicBezTo>
                  <a:lnTo>
                    <a:pt x="129" y="24107"/>
                  </a:lnTo>
                  <a:cubicBezTo>
                    <a:pt x="5179" y="24107"/>
                    <a:pt x="20079" y="24107"/>
                    <a:pt x="33211" y="17528"/>
                  </a:cubicBezTo>
                  <a:lnTo>
                    <a:pt x="33211" y="148608"/>
                  </a:lnTo>
                  <a:cubicBezTo>
                    <a:pt x="33211" y="157718"/>
                    <a:pt x="32454" y="160755"/>
                    <a:pt x="9725" y="160755"/>
                  </a:cubicBezTo>
                  <a:lnTo>
                    <a:pt x="1644" y="160755"/>
                  </a:lnTo>
                  <a:lnTo>
                    <a:pt x="1644" y="168599"/>
                  </a:lnTo>
                  <a:cubicBezTo>
                    <a:pt x="10483" y="167840"/>
                    <a:pt x="32454" y="167840"/>
                    <a:pt x="42556" y="167840"/>
                  </a:cubicBezTo>
                  <a:cubicBezTo>
                    <a:pt x="52657" y="167840"/>
                    <a:pt x="74628" y="167840"/>
                    <a:pt x="83467" y="168599"/>
                  </a:cubicBezTo>
                  <a:lnTo>
                    <a:pt x="83467" y="160755"/>
                  </a:lnTo>
                  <a:lnTo>
                    <a:pt x="75386" y="160755"/>
                  </a:lnTo>
                  <a:cubicBezTo>
                    <a:pt x="52657" y="160755"/>
                    <a:pt x="51900" y="157971"/>
                    <a:pt x="51900" y="148608"/>
                  </a:cubicBezTo>
                  <a:lnTo>
                    <a:pt x="51900" y="664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BB970A3-0F50-B9BC-575F-42D9FDE0BE1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940042" y="4058309"/>
              <a:ext cx="56316" cy="253051"/>
            </a:xfrm>
            <a:custGeom>
              <a:avLst/>
              <a:gdLst>
                <a:gd name="csX0" fmla="*/ 55188 w 56316"/>
                <a:gd name="csY0" fmla="*/ 130895 h 253051"/>
                <a:gd name="csX1" fmla="*/ 56450 w 56316"/>
                <a:gd name="csY1" fmla="*/ 126593 h 253051"/>
                <a:gd name="csX2" fmla="*/ 55188 w 56316"/>
                <a:gd name="csY2" fmla="*/ 122291 h 253051"/>
                <a:gd name="csX3" fmla="*/ 10993 w 56316"/>
                <a:gd name="csY3" fmla="*/ 5887 h 253051"/>
                <a:gd name="csX4" fmla="*/ 5184 w 56316"/>
                <a:gd name="csY4" fmla="*/ 67 h 253051"/>
                <a:gd name="csX5" fmla="*/ 134 w 56316"/>
                <a:gd name="csY5" fmla="*/ 5128 h 253051"/>
                <a:gd name="csX6" fmla="*/ 1396 w 56316"/>
                <a:gd name="csY6" fmla="*/ 9177 h 253051"/>
                <a:gd name="csX7" fmla="*/ 46096 w 56316"/>
                <a:gd name="csY7" fmla="*/ 126593 h 253051"/>
                <a:gd name="csX8" fmla="*/ 1396 w 56316"/>
                <a:gd name="csY8" fmla="*/ 243502 h 253051"/>
                <a:gd name="csX9" fmla="*/ 134 w 56316"/>
                <a:gd name="csY9" fmla="*/ 248057 h 253051"/>
                <a:gd name="csX10" fmla="*/ 5184 w 56316"/>
                <a:gd name="csY10" fmla="*/ 253118 h 253051"/>
                <a:gd name="csX11" fmla="*/ 10488 w 56316"/>
                <a:gd name="csY11" fmla="*/ 248057 h 253051"/>
                <a:gd name="csX12" fmla="*/ 55188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188" y="130895"/>
                  </a:moveTo>
                  <a:cubicBezTo>
                    <a:pt x="56450" y="127858"/>
                    <a:pt x="56450" y="127352"/>
                    <a:pt x="56450" y="126593"/>
                  </a:cubicBezTo>
                  <a:cubicBezTo>
                    <a:pt x="56450" y="125834"/>
                    <a:pt x="56450" y="125328"/>
                    <a:pt x="55188" y="122291"/>
                  </a:cubicBezTo>
                  <a:lnTo>
                    <a:pt x="10993" y="5887"/>
                  </a:lnTo>
                  <a:cubicBezTo>
                    <a:pt x="9478" y="1586"/>
                    <a:pt x="7962" y="67"/>
                    <a:pt x="5184" y="67"/>
                  </a:cubicBezTo>
                  <a:cubicBezTo>
                    <a:pt x="2406" y="67"/>
                    <a:pt x="134" y="2345"/>
                    <a:pt x="134" y="5128"/>
                  </a:cubicBezTo>
                  <a:cubicBezTo>
                    <a:pt x="134" y="5887"/>
                    <a:pt x="134" y="6394"/>
                    <a:pt x="1396" y="9177"/>
                  </a:cubicBezTo>
                  <a:lnTo>
                    <a:pt x="46096" y="126593"/>
                  </a:lnTo>
                  <a:lnTo>
                    <a:pt x="1396" y="243502"/>
                  </a:lnTo>
                  <a:cubicBezTo>
                    <a:pt x="134" y="246286"/>
                    <a:pt x="134" y="246792"/>
                    <a:pt x="134" y="248057"/>
                  </a:cubicBezTo>
                  <a:cubicBezTo>
                    <a:pt x="134" y="250841"/>
                    <a:pt x="2406" y="253118"/>
                    <a:pt x="5184" y="253118"/>
                  </a:cubicBezTo>
                  <a:cubicBezTo>
                    <a:pt x="8467" y="253118"/>
                    <a:pt x="9478" y="250588"/>
                    <a:pt x="10488" y="248057"/>
                  </a:cubicBezTo>
                  <a:lnTo>
                    <a:pt x="55188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32EA43A-4F11-46D9-6245-254275771C4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096504" y="4058309"/>
              <a:ext cx="10101" cy="253051"/>
            </a:xfrm>
            <a:custGeom>
              <a:avLst/>
              <a:gdLst>
                <a:gd name="csX0" fmla="*/ 10241 w 10101"/>
                <a:gd name="csY0" fmla="*/ 9177 h 253051"/>
                <a:gd name="csX1" fmla="*/ 5190 w 10101"/>
                <a:gd name="csY1" fmla="*/ 67 h 253051"/>
                <a:gd name="csX2" fmla="*/ 139 w 10101"/>
                <a:gd name="csY2" fmla="*/ 9177 h 253051"/>
                <a:gd name="csX3" fmla="*/ 139 w 10101"/>
                <a:gd name="csY3" fmla="*/ 244008 h 253051"/>
                <a:gd name="csX4" fmla="*/ 5190 w 10101"/>
                <a:gd name="csY4" fmla="*/ 253118 h 253051"/>
                <a:gd name="csX5" fmla="*/ 10241 w 10101"/>
                <a:gd name="csY5" fmla="*/ 244008 h 253051"/>
                <a:gd name="csX6" fmla="*/ 10241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41" y="9177"/>
                  </a:moveTo>
                  <a:cubicBezTo>
                    <a:pt x="10241" y="4622"/>
                    <a:pt x="10241" y="67"/>
                    <a:pt x="5190" y="67"/>
                  </a:cubicBezTo>
                  <a:cubicBezTo>
                    <a:pt x="139" y="67"/>
                    <a:pt x="139" y="4622"/>
                    <a:pt x="139" y="9177"/>
                  </a:cubicBezTo>
                  <a:lnTo>
                    <a:pt x="139" y="244008"/>
                  </a:lnTo>
                  <a:cubicBezTo>
                    <a:pt x="139" y="248563"/>
                    <a:pt x="139" y="253118"/>
                    <a:pt x="5190" y="253118"/>
                  </a:cubicBezTo>
                  <a:cubicBezTo>
                    <a:pt x="10241" y="253118"/>
                    <a:pt x="10241" y="248563"/>
                    <a:pt x="10241" y="244008"/>
                  </a:cubicBezTo>
                  <a:lnTo>
                    <a:pt x="10241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C4BE4E8-2C3D-0581-C813-FC6DB8196C0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150744" y="4075263"/>
              <a:ext cx="180061" cy="178400"/>
            </a:xfrm>
            <a:custGeom>
              <a:avLst/>
              <a:gdLst>
                <a:gd name="csX0" fmla="*/ 144595 w 180061"/>
                <a:gd name="csY0" fmla="*/ 28915 h 178400"/>
                <a:gd name="csX1" fmla="*/ 176921 w 180061"/>
                <a:gd name="csY1" fmla="*/ 7912 h 178400"/>
                <a:gd name="csX2" fmla="*/ 180204 w 180061"/>
                <a:gd name="csY2" fmla="*/ 3104 h 178400"/>
                <a:gd name="csX3" fmla="*/ 176921 w 180061"/>
                <a:gd name="csY3" fmla="*/ 67 h 178400"/>
                <a:gd name="csX4" fmla="*/ 156212 w 180061"/>
                <a:gd name="csY4" fmla="*/ 826 h 178400"/>
                <a:gd name="csX5" fmla="*/ 131211 w 180061"/>
                <a:gd name="csY5" fmla="*/ 67 h 178400"/>
                <a:gd name="csX6" fmla="*/ 126412 w 180061"/>
                <a:gd name="csY6" fmla="*/ 4875 h 178400"/>
                <a:gd name="csX7" fmla="*/ 130453 w 180061"/>
                <a:gd name="csY7" fmla="*/ 7912 h 178400"/>
                <a:gd name="csX8" fmla="*/ 142070 w 180061"/>
                <a:gd name="csY8" fmla="*/ 16263 h 178400"/>
                <a:gd name="csX9" fmla="*/ 138282 w 180061"/>
                <a:gd name="csY9" fmla="*/ 25878 h 178400"/>
                <a:gd name="csX10" fmla="*/ 60752 w 180061"/>
                <a:gd name="csY10" fmla="*/ 149367 h 178400"/>
                <a:gd name="csX11" fmla="*/ 43579 w 180061"/>
                <a:gd name="csY11" fmla="*/ 15503 h 178400"/>
                <a:gd name="csX12" fmla="*/ 61004 w 180061"/>
                <a:gd name="csY12" fmla="*/ 7912 h 178400"/>
                <a:gd name="csX13" fmla="*/ 67318 w 180061"/>
                <a:gd name="csY13" fmla="*/ 2851 h 178400"/>
                <a:gd name="csX14" fmla="*/ 63782 w 180061"/>
                <a:gd name="csY14" fmla="*/ 67 h 178400"/>
                <a:gd name="csX15" fmla="*/ 32467 w 180061"/>
                <a:gd name="csY15" fmla="*/ 826 h 178400"/>
                <a:gd name="csX16" fmla="*/ 18577 w 180061"/>
                <a:gd name="csY16" fmla="*/ 573 h 178400"/>
                <a:gd name="csX17" fmla="*/ 4940 w 180061"/>
                <a:gd name="csY17" fmla="*/ 67 h 178400"/>
                <a:gd name="csX18" fmla="*/ 142 w 180061"/>
                <a:gd name="csY18" fmla="*/ 4875 h 178400"/>
                <a:gd name="csX19" fmla="*/ 6455 w 180061"/>
                <a:gd name="csY19" fmla="*/ 7912 h 178400"/>
                <a:gd name="csX20" fmla="*/ 21608 w 180061"/>
                <a:gd name="csY20" fmla="*/ 16516 h 178400"/>
                <a:gd name="csX21" fmla="*/ 41559 w 180061"/>
                <a:gd name="csY21" fmla="*/ 172648 h 178400"/>
                <a:gd name="csX22" fmla="*/ 46609 w 180061"/>
                <a:gd name="csY22" fmla="*/ 178468 h 178400"/>
                <a:gd name="csX23" fmla="*/ 53681 w 180061"/>
                <a:gd name="csY23" fmla="*/ 173913 h 178400"/>
                <a:gd name="csX24" fmla="*/ 144595 w 180061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80061" h="178400">
                  <a:moveTo>
                    <a:pt x="144595" y="28915"/>
                  </a:moveTo>
                  <a:cubicBezTo>
                    <a:pt x="156970" y="9177"/>
                    <a:pt x="167577" y="8418"/>
                    <a:pt x="176921" y="7912"/>
                  </a:cubicBezTo>
                  <a:cubicBezTo>
                    <a:pt x="179951" y="7659"/>
                    <a:pt x="180204" y="3357"/>
                    <a:pt x="180204" y="3104"/>
                  </a:cubicBezTo>
                  <a:cubicBezTo>
                    <a:pt x="180204" y="1079"/>
                    <a:pt x="178941" y="67"/>
                    <a:pt x="176921" y="67"/>
                  </a:cubicBezTo>
                  <a:cubicBezTo>
                    <a:pt x="170355" y="67"/>
                    <a:pt x="163031" y="826"/>
                    <a:pt x="156212" y="826"/>
                  </a:cubicBezTo>
                  <a:cubicBezTo>
                    <a:pt x="147878" y="826"/>
                    <a:pt x="139292" y="67"/>
                    <a:pt x="131211" y="67"/>
                  </a:cubicBezTo>
                  <a:cubicBezTo>
                    <a:pt x="129695" y="67"/>
                    <a:pt x="126412" y="67"/>
                    <a:pt x="126412" y="4875"/>
                  </a:cubicBezTo>
                  <a:cubicBezTo>
                    <a:pt x="126412" y="7659"/>
                    <a:pt x="128685" y="7912"/>
                    <a:pt x="130453" y="7912"/>
                  </a:cubicBezTo>
                  <a:cubicBezTo>
                    <a:pt x="137272" y="8418"/>
                    <a:pt x="142070" y="10948"/>
                    <a:pt x="142070" y="16263"/>
                  </a:cubicBezTo>
                  <a:cubicBezTo>
                    <a:pt x="142070" y="20058"/>
                    <a:pt x="138282" y="25625"/>
                    <a:pt x="138282" y="25878"/>
                  </a:cubicBezTo>
                  <a:lnTo>
                    <a:pt x="60752" y="149367"/>
                  </a:lnTo>
                  <a:lnTo>
                    <a:pt x="43579" y="15503"/>
                  </a:lnTo>
                  <a:cubicBezTo>
                    <a:pt x="43579" y="11201"/>
                    <a:pt x="49387" y="7912"/>
                    <a:pt x="61004" y="7912"/>
                  </a:cubicBezTo>
                  <a:cubicBezTo>
                    <a:pt x="64540" y="7912"/>
                    <a:pt x="67318" y="7912"/>
                    <a:pt x="67318" y="2851"/>
                  </a:cubicBezTo>
                  <a:cubicBezTo>
                    <a:pt x="67318" y="573"/>
                    <a:pt x="65297" y="67"/>
                    <a:pt x="63782" y="67"/>
                  </a:cubicBezTo>
                  <a:cubicBezTo>
                    <a:pt x="53681" y="67"/>
                    <a:pt x="42821" y="826"/>
                    <a:pt x="32467" y="826"/>
                  </a:cubicBezTo>
                  <a:cubicBezTo>
                    <a:pt x="27921" y="826"/>
                    <a:pt x="23123" y="573"/>
                    <a:pt x="18577" y="573"/>
                  </a:cubicBezTo>
                  <a:cubicBezTo>
                    <a:pt x="14032" y="573"/>
                    <a:pt x="9233" y="67"/>
                    <a:pt x="4940" y="67"/>
                  </a:cubicBezTo>
                  <a:cubicBezTo>
                    <a:pt x="3172" y="67"/>
                    <a:pt x="142" y="67"/>
                    <a:pt x="142" y="4875"/>
                  </a:cubicBezTo>
                  <a:cubicBezTo>
                    <a:pt x="142" y="7912"/>
                    <a:pt x="2415" y="7912"/>
                    <a:pt x="6455" y="7912"/>
                  </a:cubicBezTo>
                  <a:cubicBezTo>
                    <a:pt x="20598" y="7912"/>
                    <a:pt x="20850" y="10189"/>
                    <a:pt x="21608" y="16516"/>
                  </a:cubicBezTo>
                  <a:lnTo>
                    <a:pt x="41559" y="172648"/>
                  </a:lnTo>
                  <a:cubicBezTo>
                    <a:pt x="42316" y="177709"/>
                    <a:pt x="43326" y="178468"/>
                    <a:pt x="46609" y="178468"/>
                  </a:cubicBezTo>
                  <a:cubicBezTo>
                    <a:pt x="50650" y="178468"/>
                    <a:pt x="51660" y="177203"/>
                    <a:pt x="53681" y="173913"/>
                  </a:cubicBezTo>
                  <a:lnTo>
                    <a:pt x="144595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9CABA63-B505-C332-C42A-686D6901DFE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292226" y="4206166"/>
              <a:ext cx="77075" cy="83430"/>
            </a:xfrm>
            <a:custGeom>
              <a:avLst/>
              <a:gdLst>
                <a:gd name="csX0" fmla="*/ 21184 w 77075"/>
                <a:gd name="csY0" fmla="*/ 40456 h 83430"/>
                <a:gd name="csX1" fmla="*/ 38332 w 77075"/>
                <a:gd name="csY1" fmla="*/ 43113 h 83430"/>
                <a:gd name="csX2" fmla="*/ 54419 w 77075"/>
                <a:gd name="csY2" fmla="*/ 36559 h 83430"/>
                <a:gd name="csX3" fmla="*/ 40100 w 77075"/>
                <a:gd name="csY3" fmla="*/ 31067 h 83430"/>
                <a:gd name="csX4" fmla="*/ 21361 w 77075"/>
                <a:gd name="csY4" fmla="*/ 34610 h 83430"/>
                <a:gd name="csX5" fmla="*/ 14644 w 77075"/>
                <a:gd name="csY5" fmla="*/ 25399 h 83430"/>
                <a:gd name="csX6" fmla="*/ 49646 w 77075"/>
                <a:gd name="csY6" fmla="*/ 9811 h 83430"/>
                <a:gd name="csX7" fmla="*/ 68031 w 77075"/>
                <a:gd name="csY7" fmla="*/ 14771 h 83430"/>
                <a:gd name="csX8" fmla="*/ 71566 w 77075"/>
                <a:gd name="csY8" fmla="*/ 16365 h 83430"/>
                <a:gd name="csX9" fmla="*/ 77223 w 77075"/>
                <a:gd name="csY9" fmla="*/ 10697 h 83430"/>
                <a:gd name="csX10" fmla="*/ 68031 w 77075"/>
                <a:gd name="csY10" fmla="*/ 3257 h 83430"/>
                <a:gd name="csX11" fmla="*/ 51590 w 77075"/>
                <a:gd name="csY11" fmla="*/ 69 h 83430"/>
                <a:gd name="csX12" fmla="*/ 8633 w 77075"/>
                <a:gd name="csY12" fmla="*/ 25576 h 83430"/>
                <a:gd name="csX13" fmla="*/ 15527 w 77075"/>
                <a:gd name="csY13" fmla="*/ 37622 h 83430"/>
                <a:gd name="csX14" fmla="*/ 148 w 77075"/>
                <a:gd name="csY14" fmla="*/ 60472 h 83430"/>
                <a:gd name="csX15" fmla="*/ 32498 w 77075"/>
                <a:gd name="csY15" fmla="*/ 83500 h 83430"/>
                <a:gd name="csX16" fmla="*/ 68915 w 77075"/>
                <a:gd name="csY16" fmla="*/ 64723 h 83430"/>
                <a:gd name="csX17" fmla="*/ 66440 w 77075"/>
                <a:gd name="csY17" fmla="*/ 62421 h 83430"/>
                <a:gd name="csX18" fmla="*/ 64318 w 77075"/>
                <a:gd name="csY18" fmla="*/ 63838 h 83430"/>
                <a:gd name="csX19" fmla="*/ 35327 w 77075"/>
                <a:gd name="csY19" fmla="*/ 73757 h 83430"/>
                <a:gd name="csX20" fmla="*/ 16235 w 77075"/>
                <a:gd name="csY20" fmla="*/ 71277 h 83430"/>
                <a:gd name="csX21" fmla="*/ 6158 w 77075"/>
                <a:gd name="csY21" fmla="*/ 59409 h 83430"/>
                <a:gd name="csX22" fmla="*/ 21184 w 77075"/>
                <a:gd name="csY22" fmla="*/ 40456 h 83430"/>
                <a:gd name="csX23" fmla="*/ 28963 w 77075"/>
                <a:gd name="csY23" fmla="*/ 37444 h 83430"/>
                <a:gd name="csX24" fmla="*/ 39746 w 77075"/>
                <a:gd name="csY24" fmla="*/ 36027 h 83430"/>
                <a:gd name="csX25" fmla="*/ 48055 w 77075"/>
                <a:gd name="csY25" fmla="*/ 36913 h 83430"/>
                <a:gd name="csX26" fmla="*/ 38332 w 77075"/>
                <a:gd name="csY26" fmla="*/ 38153 h 83430"/>
                <a:gd name="csX27" fmla="*/ 28963 w 77075"/>
                <a:gd name="csY27" fmla="*/ 37444 h 834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77075" h="83430">
                  <a:moveTo>
                    <a:pt x="21184" y="40456"/>
                  </a:moveTo>
                  <a:cubicBezTo>
                    <a:pt x="27902" y="43113"/>
                    <a:pt x="33205" y="43113"/>
                    <a:pt x="38332" y="43113"/>
                  </a:cubicBezTo>
                  <a:cubicBezTo>
                    <a:pt x="43989" y="43113"/>
                    <a:pt x="54419" y="43113"/>
                    <a:pt x="54419" y="36559"/>
                  </a:cubicBezTo>
                  <a:cubicBezTo>
                    <a:pt x="54419" y="31776"/>
                    <a:pt x="47701" y="31067"/>
                    <a:pt x="40100" y="31067"/>
                  </a:cubicBezTo>
                  <a:cubicBezTo>
                    <a:pt x="37625" y="31067"/>
                    <a:pt x="30023" y="31067"/>
                    <a:pt x="21361" y="34610"/>
                  </a:cubicBezTo>
                  <a:cubicBezTo>
                    <a:pt x="17295" y="32662"/>
                    <a:pt x="14644" y="29296"/>
                    <a:pt x="14644" y="25399"/>
                  </a:cubicBezTo>
                  <a:cubicBezTo>
                    <a:pt x="14644" y="15834"/>
                    <a:pt x="31791" y="9811"/>
                    <a:pt x="49646" y="9811"/>
                  </a:cubicBezTo>
                  <a:cubicBezTo>
                    <a:pt x="52474" y="9811"/>
                    <a:pt x="60076" y="9811"/>
                    <a:pt x="68031" y="14771"/>
                  </a:cubicBezTo>
                  <a:cubicBezTo>
                    <a:pt x="69091" y="15480"/>
                    <a:pt x="70152" y="16365"/>
                    <a:pt x="71566" y="16365"/>
                  </a:cubicBezTo>
                  <a:cubicBezTo>
                    <a:pt x="74041" y="16365"/>
                    <a:pt x="77223" y="13708"/>
                    <a:pt x="77223" y="10697"/>
                  </a:cubicBezTo>
                  <a:cubicBezTo>
                    <a:pt x="77223" y="7154"/>
                    <a:pt x="71390" y="4674"/>
                    <a:pt x="68031" y="3257"/>
                  </a:cubicBezTo>
                  <a:cubicBezTo>
                    <a:pt x="60429" y="69"/>
                    <a:pt x="54242" y="69"/>
                    <a:pt x="51590" y="69"/>
                  </a:cubicBezTo>
                  <a:cubicBezTo>
                    <a:pt x="30023" y="69"/>
                    <a:pt x="8633" y="11405"/>
                    <a:pt x="8633" y="25576"/>
                  </a:cubicBezTo>
                  <a:cubicBezTo>
                    <a:pt x="8633" y="32839"/>
                    <a:pt x="15351" y="37444"/>
                    <a:pt x="15527" y="37622"/>
                  </a:cubicBezTo>
                  <a:cubicBezTo>
                    <a:pt x="8987" y="41518"/>
                    <a:pt x="148" y="49312"/>
                    <a:pt x="148" y="60472"/>
                  </a:cubicBezTo>
                  <a:cubicBezTo>
                    <a:pt x="148" y="73403"/>
                    <a:pt x="12876" y="83500"/>
                    <a:pt x="32498" y="83500"/>
                  </a:cubicBezTo>
                  <a:cubicBezTo>
                    <a:pt x="59369" y="83500"/>
                    <a:pt x="68915" y="67557"/>
                    <a:pt x="68915" y="64723"/>
                  </a:cubicBezTo>
                  <a:cubicBezTo>
                    <a:pt x="68915" y="63483"/>
                    <a:pt x="67854" y="62421"/>
                    <a:pt x="66440" y="62421"/>
                  </a:cubicBezTo>
                  <a:cubicBezTo>
                    <a:pt x="65379" y="62421"/>
                    <a:pt x="64849" y="63129"/>
                    <a:pt x="64318" y="63838"/>
                  </a:cubicBezTo>
                  <a:cubicBezTo>
                    <a:pt x="59899" y="70746"/>
                    <a:pt x="54065" y="73757"/>
                    <a:pt x="35327" y="73757"/>
                  </a:cubicBezTo>
                  <a:cubicBezTo>
                    <a:pt x="30907" y="73757"/>
                    <a:pt x="22599" y="73757"/>
                    <a:pt x="16235" y="71277"/>
                  </a:cubicBezTo>
                  <a:cubicBezTo>
                    <a:pt x="9163" y="68620"/>
                    <a:pt x="6158" y="63838"/>
                    <a:pt x="6158" y="59409"/>
                  </a:cubicBezTo>
                  <a:cubicBezTo>
                    <a:pt x="6158" y="55335"/>
                    <a:pt x="9163" y="46655"/>
                    <a:pt x="21184" y="40456"/>
                  </a:cubicBezTo>
                  <a:close/>
                  <a:moveTo>
                    <a:pt x="28963" y="37444"/>
                  </a:moveTo>
                  <a:cubicBezTo>
                    <a:pt x="30907" y="36913"/>
                    <a:pt x="34443" y="36027"/>
                    <a:pt x="39746" y="36027"/>
                  </a:cubicBezTo>
                  <a:cubicBezTo>
                    <a:pt x="43635" y="36027"/>
                    <a:pt x="44519" y="36204"/>
                    <a:pt x="48055" y="36913"/>
                  </a:cubicBezTo>
                  <a:cubicBezTo>
                    <a:pt x="45403" y="37976"/>
                    <a:pt x="44873" y="38153"/>
                    <a:pt x="38332" y="38153"/>
                  </a:cubicBezTo>
                  <a:cubicBezTo>
                    <a:pt x="35680" y="38153"/>
                    <a:pt x="32145" y="38153"/>
                    <a:pt x="28963" y="3744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9AFEEE8-DC96-6DFC-C0F6-2FBE51A8AEA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405848" y="4058309"/>
              <a:ext cx="56316" cy="253051"/>
            </a:xfrm>
            <a:custGeom>
              <a:avLst/>
              <a:gdLst>
                <a:gd name="csX0" fmla="*/ 55206 w 56316"/>
                <a:gd name="csY0" fmla="*/ 130895 h 253051"/>
                <a:gd name="csX1" fmla="*/ 56469 w 56316"/>
                <a:gd name="csY1" fmla="*/ 126593 h 253051"/>
                <a:gd name="csX2" fmla="*/ 55206 w 56316"/>
                <a:gd name="csY2" fmla="*/ 122291 h 253051"/>
                <a:gd name="csX3" fmla="*/ 11011 w 56316"/>
                <a:gd name="csY3" fmla="*/ 5887 h 253051"/>
                <a:gd name="csX4" fmla="*/ 5203 w 56316"/>
                <a:gd name="csY4" fmla="*/ 67 h 253051"/>
                <a:gd name="csX5" fmla="*/ 152 w 56316"/>
                <a:gd name="csY5" fmla="*/ 5128 h 253051"/>
                <a:gd name="csX6" fmla="*/ 1415 w 56316"/>
                <a:gd name="csY6" fmla="*/ 9177 h 253051"/>
                <a:gd name="csX7" fmla="*/ 46114 w 56316"/>
                <a:gd name="csY7" fmla="*/ 126593 h 253051"/>
                <a:gd name="csX8" fmla="*/ 1415 w 56316"/>
                <a:gd name="csY8" fmla="*/ 243502 h 253051"/>
                <a:gd name="csX9" fmla="*/ 152 w 56316"/>
                <a:gd name="csY9" fmla="*/ 248057 h 253051"/>
                <a:gd name="csX10" fmla="*/ 5203 w 56316"/>
                <a:gd name="csY10" fmla="*/ 253118 h 253051"/>
                <a:gd name="csX11" fmla="*/ 10506 w 56316"/>
                <a:gd name="csY11" fmla="*/ 248057 h 253051"/>
                <a:gd name="csX12" fmla="*/ 55206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206" y="130895"/>
                  </a:moveTo>
                  <a:cubicBezTo>
                    <a:pt x="56469" y="127858"/>
                    <a:pt x="56469" y="127352"/>
                    <a:pt x="56469" y="126593"/>
                  </a:cubicBezTo>
                  <a:cubicBezTo>
                    <a:pt x="56469" y="125834"/>
                    <a:pt x="56469" y="125328"/>
                    <a:pt x="55206" y="122291"/>
                  </a:cubicBezTo>
                  <a:lnTo>
                    <a:pt x="11011" y="5887"/>
                  </a:lnTo>
                  <a:cubicBezTo>
                    <a:pt x="9496" y="1586"/>
                    <a:pt x="7981" y="67"/>
                    <a:pt x="5203" y="67"/>
                  </a:cubicBezTo>
                  <a:cubicBezTo>
                    <a:pt x="2425" y="67"/>
                    <a:pt x="152" y="2345"/>
                    <a:pt x="152" y="5128"/>
                  </a:cubicBezTo>
                  <a:cubicBezTo>
                    <a:pt x="152" y="5887"/>
                    <a:pt x="152" y="6394"/>
                    <a:pt x="1415" y="9177"/>
                  </a:cubicBezTo>
                  <a:lnTo>
                    <a:pt x="46114" y="126593"/>
                  </a:lnTo>
                  <a:lnTo>
                    <a:pt x="1415" y="243502"/>
                  </a:lnTo>
                  <a:cubicBezTo>
                    <a:pt x="152" y="246286"/>
                    <a:pt x="152" y="246792"/>
                    <a:pt x="152" y="248057"/>
                  </a:cubicBezTo>
                  <a:cubicBezTo>
                    <a:pt x="152" y="250841"/>
                    <a:pt x="2425" y="253118"/>
                    <a:pt x="5203" y="253118"/>
                  </a:cubicBezTo>
                  <a:cubicBezTo>
                    <a:pt x="8486" y="253118"/>
                    <a:pt x="9496" y="250588"/>
                    <a:pt x="10506" y="248057"/>
                  </a:cubicBezTo>
                  <a:lnTo>
                    <a:pt x="55206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E18777C-2AE0-0544-2D66-5EB5B595D94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541097" y="3881170"/>
              <a:ext cx="124250" cy="607069"/>
            </a:xfrm>
            <a:custGeom>
              <a:avLst/>
              <a:gdLst>
                <a:gd name="csX0" fmla="*/ 124408 w 124250"/>
                <a:gd name="csY0" fmla="*/ 303714 h 607069"/>
                <a:gd name="csX1" fmla="*/ 37534 w 124250"/>
                <a:gd name="csY1" fmla="*/ 28395 h 607069"/>
                <a:gd name="csX2" fmla="*/ 12532 w 124250"/>
                <a:gd name="csY2" fmla="*/ 3090 h 607069"/>
                <a:gd name="csX3" fmla="*/ 5461 w 124250"/>
                <a:gd name="csY3" fmla="*/ 53 h 607069"/>
                <a:gd name="csX4" fmla="*/ 157 w 124250"/>
                <a:gd name="csY4" fmla="*/ 2584 h 607069"/>
                <a:gd name="csX5" fmla="*/ 1673 w 124250"/>
                <a:gd name="csY5" fmla="*/ 5114 h 607069"/>
                <a:gd name="csX6" fmla="*/ 44352 w 124250"/>
                <a:gd name="csY6" fmla="*/ 58508 h 607069"/>
                <a:gd name="csX7" fmla="*/ 103447 w 124250"/>
                <a:gd name="csY7" fmla="*/ 303461 h 607069"/>
                <a:gd name="csX8" fmla="*/ 52686 w 124250"/>
                <a:gd name="csY8" fmla="*/ 534750 h 607069"/>
                <a:gd name="csX9" fmla="*/ 1168 w 124250"/>
                <a:gd name="csY9" fmla="*/ 602315 h 607069"/>
                <a:gd name="csX10" fmla="*/ 157 w 124250"/>
                <a:gd name="csY10" fmla="*/ 604592 h 607069"/>
                <a:gd name="csX11" fmla="*/ 5461 w 124250"/>
                <a:gd name="csY11" fmla="*/ 607123 h 607069"/>
                <a:gd name="csX12" fmla="*/ 13290 w 124250"/>
                <a:gd name="csY12" fmla="*/ 603327 h 607069"/>
                <a:gd name="csX13" fmla="*/ 124408 w 124250"/>
                <a:gd name="csY13" fmla="*/ 303714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4250" h="607069">
                  <a:moveTo>
                    <a:pt x="124408" y="303714"/>
                  </a:moveTo>
                  <a:cubicBezTo>
                    <a:pt x="124408" y="204265"/>
                    <a:pt x="101679" y="104057"/>
                    <a:pt x="37534" y="28395"/>
                  </a:cubicBezTo>
                  <a:cubicBezTo>
                    <a:pt x="32483" y="22575"/>
                    <a:pt x="22886" y="12200"/>
                    <a:pt x="12532" y="3090"/>
                  </a:cubicBezTo>
                  <a:cubicBezTo>
                    <a:pt x="9502" y="53"/>
                    <a:pt x="8996" y="53"/>
                    <a:pt x="5461" y="53"/>
                  </a:cubicBezTo>
                  <a:cubicBezTo>
                    <a:pt x="2430" y="53"/>
                    <a:pt x="157" y="53"/>
                    <a:pt x="157" y="2584"/>
                  </a:cubicBezTo>
                  <a:cubicBezTo>
                    <a:pt x="157" y="3596"/>
                    <a:pt x="1168" y="4608"/>
                    <a:pt x="1673" y="5114"/>
                  </a:cubicBezTo>
                  <a:cubicBezTo>
                    <a:pt x="10512" y="14224"/>
                    <a:pt x="27432" y="31178"/>
                    <a:pt x="44352" y="58508"/>
                  </a:cubicBezTo>
                  <a:cubicBezTo>
                    <a:pt x="85011" y="123795"/>
                    <a:pt x="103447" y="206037"/>
                    <a:pt x="103447" y="303461"/>
                  </a:cubicBezTo>
                  <a:cubicBezTo>
                    <a:pt x="103447" y="371532"/>
                    <a:pt x="94355" y="459341"/>
                    <a:pt x="52686" y="534750"/>
                  </a:cubicBezTo>
                  <a:cubicBezTo>
                    <a:pt x="32735" y="570683"/>
                    <a:pt x="11774" y="591687"/>
                    <a:pt x="1168" y="602315"/>
                  </a:cubicBezTo>
                  <a:cubicBezTo>
                    <a:pt x="663" y="603074"/>
                    <a:pt x="157" y="603833"/>
                    <a:pt x="157" y="604592"/>
                  </a:cubicBezTo>
                  <a:cubicBezTo>
                    <a:pt x="157" y="607123"/>
                    <a:pt x="2430" y="607123"/>
                    <a:pt x="5461" y="607123"/>
                  </a:cubicBezTo>
                  <a:cubicBezTo>
                    <a:pt x="8996" y="607123"/>
                    <a:pt x="9502" y="607123"/>
                    <a:pt x="13290" y="603327"/>
                  </a:cubicBezTo>
                  <a:cubicBezTo>
                    <a:pt x="97891" y="526146"/>
                    <a:pt x="124408" y="410249"/>
                    <a:pt x="124408" y="30371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57AF5F8-BA8C-E54D-5FE7-6E331EE56B4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788166" y="4100568"/>
              <a:ext cx="168444" cy="168531"/>
            </a:xfrm>
            <a:custGeom>
              <a:avLst/>
              <a:gdLst>
                <a:gd name="csX0" fmla="*/ 168612 w 168444"/>
                <a:gd name="csY0" fmla="*/ 84333 h 168531"/>
                <a:gd name="csX1" fmla="*/ 84516 w 168444"/>
                <a:gd name="csY1" fmla="*/ 67 h 168531"/>
                <a:gd name="csX2" fmla="*/ 167 w 168444"/>
                <a:gd name="csY2" fmla="*/ 84333 h 168531"/>
                <a:gd name="csX3" fmla="*/ 84263 w 168444"/>
                <a:gd name="csY3" fmla="*/ 168599 h 168531"/>
                <a:gd name="csX4" fmla="*/ 168612 w 168444"/>
                <a:gd name="csY4" fmla="*/ 84333 h 168531"/>
                <a:gd name="csX5" fmla="*/ 34260 w 168444"/>
                <a:gd name="csY5" fmla="*/ 29927 h 168531"/>
                <a:gd name="csX6" fmla="*/ 31987 w 168444"/>
                <a:gd name="csY6" fmla="*/ 27144 h 168531"/>
                <a:gd name="csX7" fmla="*/ 84263 w 168444"/>
                <a:gd name="csY7" fmla="*/ 6394 h 168531"/>
                <a:gd name="csX8" fmla="*/ 137044 w 168444"/>
                <a:gd name="csY8" fmla="*/ 27144 h 168531"/>
                <a:gd name="csX9" fmla="*/ 84516 w 168444"/>
                <a:gd name="csY9" fmla="*/ 80031 h 168531"/>
                <a:gd name="csX10" fmla="*/ 34260 w 168444"/>
                <a:gd name="csY10" fmla="*/ 29927 h 168531"/>
                <a:gd name="csX11" fmla="*/ 26936 w 168444"/>
                <a:gd name="csY11" fmla="*/ 137221 h 168531"/>
                <a:gd name="csX12" fmla="*/ 6481 w 168444"/>
                <a:gd name="csY12" fmla="*/ 84333 h 168531"/>
                <a:gd name="csX13" fmla="*/ 26936 w 168444"/>
                <a:gd name="csY13" fmla="*/ 31446 h 168531"/>
                <a:gd name="csX14" fmla="*/ 79717 w 168444"/>
                <a:gd name="csY14" fmla="*/ 84333 h 168531"/>
                <a:gd name="csX15" fmla="*/ 26936 w 168444"/>
                <a:gd name="csY15" fmla="*/ 137221 h 168531"/>
                <a:gd name="csX16" fmla="*/ 141590 w 168444"/>
                <a:gd name="csY16" fmla="*/ 31446 h 168531"/>
                <a:gd name="csX17" fmla="*/ 162298 w 168444"/>
                <a:gd name="csY17" fmla="*/ 84333 h 168531"/>
                <a:gd name="csX18" fmla="*/ 141843 w 168444"/>
                <a:gd name="csY18" fmla="*/ 137221 h 168531"/>
                <a:gd name="csX19" fmla="*/ 89062 w 168444"/>
                <a:gd name="csY19" fmla="*/ 84333 h 168531"/>
                <a:gd name="csX20" fmla="*/ 141590 w 168444"/>
                <a:gd name="csY20" fmla="*/ 31446 h 168531"/>
                <a:gd name="csX21" fmla="*/ 134519 w 168444"/>
                <a:gd name="csY21" fmla="*/ 138739 h 168531"/>
                <a:gd name="csX22" fmla="*/ 136792 w 168444"/>
                <a:gd name="csY22" fmla="*/ 141523 h 168531"/>
                <a:gd name="csX23" fmla="*/ 84516 w 168444"/>
                <a:gd name="csY23" fmla="*/ 162273 h 168531"/>
                <a:gd name="csX24" fmla="*/ 31735 w 168444"/>
                <a:gd name="csY24" fmla="*/ 141523 h 168531"/>
                <a:gd name="csX25" fmla="*/ 84263 w 168444"/>
                <a:gd name="csY25" fmla="*/ 88635 h 168531"/>
                <a:gd name="csX26" fmla="*/ 134519 w 168444"/>
                <a:gd name="csY26" fmla="*/ 138739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68444" h="168531">
                  <a:moveTo>
                    <a:pt x="168612" y="84333"/>
                  </a:moveTo>
                  <a:cubicBezTo>
                    <a:pt x="168612" y="37772"/>
                    <a:pt x="130731" y="67"/>
                    <a:pt x="84516" y="67"/>
                  </a:cubicBezTo>
                  <a:cubicBezTo>
                    <a:pt x="37543" y="67"/>
                    <a:pt x="167" y="38278"/>
                    <a:pt x="167" y="84333"/>
                  </a:cubicBezTo>
                  <a:cubicBezTo>
                    <a:pt x="167" y="130895"/>
                    <a:pt x="38048" y="168599"/>
                    <a:pt x="84263" y="168599"/>
                  </a:cubicBezTo>
                  <a:cubicBezTo>
                    <a:pt x="131236" y="168599"/>
                    <a:pt x="168612" y="130389"/>
                    <a:pt x="168612" y="84333"/>
                  </a:cubicBezTo>
                  <a:close/>
                  <a:moveTo>
                    <a:pt x="34260" y="29927"/>
                  </a:moveTo>
                  <a:cubicBezTo>
                    <a:pt x="33755" y="29421"/>
                    <a:pt x="31987" y="27650"/>
                    <a:pt x="31987" y="27144"/>
                  </a:cubicBezTo>
                  <a:cubicBezTo>
                    <a:pt x="31987" y="26132"/>
                    <a:pt x="52443" y="6394"/>
                    <a:pt x="84263" y="6394"/>
                  </a:cubicBezTo>
                  <a:cubicBezTo>
                    <a:pt x="93102" y="6394"/>
                    <a:pt x="116336" y="7659"/>
                    <a:pt x="137044" y="27144"/>
                  </a:cubicBezTo>
                  <a:lnTo>
                    <a:pt x="84516" y="80031"/>
                  </a:lnTo>
                  <a:lnTo>
                    <a:pt x="34260" y="29927"/>
                  </a:lnTo>
                  <a:close/>
                  <a:moveTo>
                    <a:pt x="26936" y="137221"/>
                  </a:moveTo>
                  <a:cubicBezTo>
                    <a:pt x="11531" y="120013"/>
                    <a:pt x="6481" y="100529"/>
                    <a:pt x="6481" y="84333"/>
                  </a:cubicBezTo>
                  <a:cubicBezTo>
                    <a:pt x="6481" y="64848"/>
                    <a:pt x="13804" y="46376"/>
                    <a:pt x="26936" y="31446"/>
                  </a:cubicBezTo>
                  <a:lnTo>
                    <a:pt x="79717" y="84333"/>
                  </a:lnTo>
                  <a:lnTo>
                    <a:pt x="26936" y="137221"/>
                  </a:lnTo>
                  <a:close/>
                  <a:moveTo>
                    <a:pt x="141590" y="31446"/>
                  </a:moveTo>
                  <a:cubicBezTo>
                    <a:pt x="153712" y="44351"/>
                    <a:pt x="162298" y="63583"/>
                    <a:pt x="162298" y="84333"/>
                  </a:cubicBezTo>
                  <a:cubicBezTo>
                    <a:pt x="162298" y="103818"/>
                    <a:pt x="154975" y="122291"/>
                    <a:pt x="141843" y="137221"/>
                  </a:cubicBezTo>
                  <a:lnTo>
                    <a:pt x="89062" y="84333"/>
                  </a:lnTo>
                  <a:lnTo>
                    <a:pt x="141590" y="31446"/>
                  </a:lnTo>
                  <a:close/>
                  <a:moveTo>
                    <a:pt x="134519" y="138739"/>
                  </a:moveTo>
                  <a:cubicBezTo>
                    <a:pt x="135024" y="139245"/>
                    <a:pt x="136792" y="141017"/>
                    <a:pt x="136792" y="141523"/>
                  </a:cubicBezTo>
                  <a:cubicBezTo>
                    <a:pt x="136792" y="142535"/>
                    <a:pt x="116336" y="162273"/>
                    <a:pt x="84516" y="162273"/>
                  </a:cubicBezTo>
                  <a:cubicBezTo>
                    <a:pt x="75677" y="162273"/>
                    <a:pt x="52443" y="161008"/>
                    <a:pt x="31735" y="141523"/>
                  </a:cubicBezTo>
                  <a:lnTo>
                    <a:pt x="84263" y="88635"/>
                  </a:lnTo>
                  <a:lnTo>
                    <a:pt x="134519" y="138739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2130816-4D01-5FDC-CB33-AF88BD431D0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56869" y="4058309"/>
              <a:ext cx="10101" cy="253051"/>
            </a:xfrm>
            <a:custGeom>
              <a:avLst/>
              <a:gdLst>
                <a:gd name="csX0" fmla="*/ 10279 w 10101"/>
                <a:gd name="csY0" fmla="*/ 9177 h 253051"/>
                <a:gd name="csX1" fmla="*/ 5228 w 10101"/>
                <a:gd name="csY1" fmla="*/ 67 h 253051"/>
                <a:gd name="csX2" fmla="*/ 177 w 10101"/>
                <a:gd name="csY2" fmla="*/ 9177 h 253051"/>
                <a:gd name="csX3" fmla="*/ 177 w 10101"/>
                <a:gd name="csY3" fmla="*/ 244008 h 253051"/>
                <a:gd name="csX4" fmla="*/ 5228 w 10101"/>
                <a:gd name="csY4" fmla="*/ 253118 h 253051"/>
                <a:gd name="csX5" fmla="*/ 10279 w 10101"/>
                <a:gd name="csY5" fmla="*/ 244008 h 253051"/>
                <a:gd name="csX6" fmla="*/ 10279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79" y="9177"/>
                  </a:moveTo>
                  <a:cubicBezTo>
                    <a:pt x="10279" y="4622"/>
                    <a:pt x="10279" y="67"/>
                    <a:pt x="5228" y="67"/>
                  </a:cubicBezTo>
                  <a:cubicBezTo>
                    <a:pt x="177" y="67"/>
                    <a:pt x="177" y="4622"/>
                    <a:pt x="177" y="9177"/>
                  </a:cubicBezTo>
                  <a:lnTo>
                    <a:pt x="177" y="244008"/>
                  </a:lnTo>
                  <a:cubicBezTo>
                    <a:pt x="177" y="248563"/>
                    <a:pt x="177" y="253118"/>
                    <a:pt x="5228" y="253118"/>
                  </a:cubicBezTo>
                  <a:cubicBezTo>
                    <a:pt x="10279" y="253118"/>
                    <a:pt x="10279" y="248563"/>
                    <a:pt x="10279" y="244008"/>
                  </a:cubicBezTo>
                  <a:lnTo>
                    <a:pt x="10279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5A0A1E8-BA7A-8663-8269-E86246B3697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07068" y="4075263"/>
              <a:ext cx="180314" cy="172833"/>
            </a:xfrm>
            <a:custGeom>
              <a:avLst/>
              <a:gdLst>
                <a:gd name="csX0" fmla="*/ 66598 w 180314"/>
                <a:gd name="csY0" fmla="*/ 92937 h 172833"/>
                <a:gd name="csX1" fmla="*/ 109530 w 180314"/>
                <a:gd name="csY1" fmla="*/ 92937 h 172833"/>
                <a:gd name="csX2" fmla="*/ 180494 w 180314"/>
                <a:gd name="csY2" fmla="*/ 38278 h 172833"/>
                <a:gd name="csX3" fmla="*/ 130743 w 180314"/>
                <a:gd name="csY3" fmla="*/ 67 h 172833"/>
                <a:gd name="csX4" fmla="*/ 48920 w 180314"/>
                <a:gd name="csY4" fmla="*/ 67 h 172833"/>
                <a:gd name="csX5" fmla="*/ 41344 w 180314"/>
                <a:gd name="csY5" fmla="*/ 4875 h 172833"/>
                <a:gd name="csX6" fmla="*/ 48668 w 180314"/>
                <a:gd name="csY6" fmla="*/ 7912 h 172833"/>
                <a:gd name="csX7" fmla="*/ 59527 w 180314"/>
                <a:gd name="csY7" fmla="*/ 8418 h 172833"/>
                <a:gd name="csX8" fmla="*/ 65083 w 180314"/>
                <a:gd name="csY8" fmla="*/ 12467 h 172833"/>
                <a:gd name="csX9" fmla="*/ 64073 w 180314"/>
                <a:gd name="csY9" fmla="*/ 17275 h 172833"/>
                <a:gd name="csX10" fmla="*/ 30232 w 180314"/>
                <a:gd name="csY10" fmla="*/ 153163 h 172833"/>
                <a:gd name="csX11" fmla="*/ 7251 w 180314"/>
                <a:gd name="csY11" fmla="*/ 165057 h 172833"/>
                <a:gd name="csX12" fmla="*/ 180 w 180314"/>
                <a:gd name="csY12" fmla="*/ 169865 h 172833"/>
                <a:gd name="csX13" fmla="*/ 3968 w 180314"/>
                <a:gd name="csY13" fmla="*/ 172901 h 172833"/>
                <a:gd name="csX14" fmla="*/ 36041 w 180314"/>
                <a:gd name="csY14" fmla="*/ 172142 h 172833"/>
                <a:gd name="csX15" fmla="*/ 52203 w 180314"/>
                <a:gd name="csY15" fmla="*/ 172395 h 172833"/>
                <a:gd name="csX16" fmla="*/ 68618 w 180314"/>
                <a:gd name="csY16" fmla="*/ 172901 h 172833"/>
                <a:gd name="csX17" fmla="*/ 73669 w 180314"/>
                <a:gd name="csY17" fmla="*/ 167840 h 172833"/>
                <a:gd name="csX18" fmla="*/ 66598 w 180314"/>
                <a:gd name="csY18" fmla="*/ 165057 h 172833"/>
                <a:gd name="csX19" fmla="*/ 50183 w 180314"/>
                <a:gd name="csY19" fmla="*/ 160502 h 172833"/>
                <a:gd name="csX20" fmla="*/ 50941 w 180314"/>
                <a:gd name="csY20" fmla="*/ 156200 h 172833"/>
                <a:gd name="csX21" fmla="*/ 66598 w 180314"/>
                <a:gd name="csY21" fmla="*/ 92937 h 172833"/>
                <a:gd name="csX22" fmla="*/ 84781 w 180314"/>
                <a:gd name="csY22" fmla="*/ 17528 h 172833"/>
                <a:gd name="csX23" fmla="*/ 98418 w 180314"/>
                <a:gd name="csY23" fmla="*/ 7912 h 172833"/>
                <a:gd name="csX24" fmla="*/ 122662 w 180314"/>
                <a:gd name="csY24" fmla="*/ 7912 h 172833"/>
                <a:gd name="csX25" fmla="*/ 157008 w 180314"/>
                <a:gd name="csY25" fmla="*/ 32205 h 172833"/>
                <a:gd name="csX26" fmla="*/ 142108 w 180314"/>
                <a:gd name="csY26" fmla="*/ 72946 h 172833"/>
                <a:gd name="csX27" fmla="*/ 103217 w 180314"/>
                <a:gd name="csY27" fmla="*/ 86358 h 172833"/>
                <a:gd name="csX28" fmla="*/ 67608 w 180314"/>
                <a:gd name="csY28" fmla="*/ 86358 h 172833"/>
                <a:gd name="csX29" fmla="*/ 84781 w 180314"/>
                <a:gd name="csY29" fmla="*/ 17528 h 1728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80314" h="172833">
                  <a:moveTo>
                    <a:pt x="66598" y="92937"/>
                  </a:moveTo>
                  <a:lnTo>
                    <a:pt x="109530" y="92937"/>
                  </a:lnTo>
                  <a:cubicBezTo>
                    <a:pt x="145391" y="92937"/>
                    <a:pt x="180494" y="66620"/>
                    <a:pt x="180494" y="38278"/>
                  </a:cubicBezTo>
                  <a:cubicBezTo>
                    <a:pt x="180494" y="18793"/>
                    <a:pt x="163826" y="67"/>
                    <a:pt x="130743" y="67"/>
                  </a:cubicBezTo>
                  <a:lnTo>
                    <a:pt x="48920" y="67"/>
                  </a:lnTo>
                  <a:cubicBezTo>
                    <a:pt x="44122" y="67"/>
                    <a:pt x="41344" y="67"/>
                    <a:pt x="41344" y="4875"/>
                  </a:cubicBezTo>
                  <a:cubicBezTo>
                    <a:pt x="41344" y="7912"/>
                    <a:pt x="43617" y="7912"/>
                    <a:pt x="48668" y="7912"/>
                  </a:cubicBezTo>
                  <a:cubicBezTo>
                    <a:pt x="51951" y="7912"/>
                    <a:pt x="56496" y="8165"/>
                    <a:pt x="59527" y="8418"/>
                  </a:cubicBezTo>
                  <a:cubicBezTo>
                    <a:pt x="63568" y="8924"/>
                    <a:pt x="65083" y="9683"/>
                    <a:pt x="65083" y="12467"/>
                  </a:cubicBezTo>
                  <a:cubicBezTo>
                    <a:pt x="65083" y="13479"/>
                    <a:pt x="64830" y="14238"/>
                    <a:pt x="64073" y="17275"/>
                  </a:cubicBezTo>
                  <a:lnTo>
                    <a:pt x="30232" y="153163"/>
                  </a:lnTo>
                  <a:cubicBezTo>
                    <a:pt x="27707" y="163032"/>
                    <a:pt x="27202" y="165057"/>
                    <a:pt x="7251" y="165057"/>
                  </a:cubicBezTo>
                  <a:cubicBezTo>
                    <a:pt x="2958" y="165057"/>
                    <a:pt x="180" y="165057"/>
                    <a:pt x="180" y="169865"/>
                  </a:cubicBezTo>
                  <a:cubicBezTo>
                    <a:pt x="180" y="172901"/>
                    <a:pt x="3210" y="172901"/>
                    <a:pt x="3968" y="172901"/>
                  </a:cubicBezTo>
                  <a:cubicBezTo>
                    <a:pt x="11039" y="172901"/>
                    <a:pt x="28969" y="172142"/>
                    <a:pt x="36041" y="172142"/>
                  </a:cubicBezTo>
                  <a:cubicBezTo>
                    <a:pt x="41344" y="172142"/>
                    <a:pt x="46900" y="172395"/>
                    <a:pt x="52203" y="172395"/>
                  </a:cubicBezTo>
                  <a:cubicBezTo>
                    <a:pt x="57759" y="172395"/>
                    <a:pt x="63315" y="172901"/>
                    <a:pt x="68618" y="172901"/>
                  </a:cubicBezTo>
                  <a:cubicBezTo>
                    <a:pt x="70386" y="172901"/>
                    <a:pt x="73669" y="172901"/>
                    <a:pt x="73669" y="167840"/>
                  </a:cubicBezTo>
                  <a:cubicBezTo>
                    <a:pt x="73669" y="165057"/>
                    <a:pt x="71396" y="165057"/>
                    <a:pt x="66598" y="165057"/>
                  </a:cubicBezTo>
                  <a:cubicBezTo>
                    <a:pt x="57254" y="165057"/>
                    <a:pt x="50183" y="165057"/>
                    <a:pt x="50183" y="160502"/>
                  </a:cubicBezTo>
                  <a:cubicBezTo>
                    <a:pt x="50183" y="158983"/>
                    <a:pt x="50688" y="157718"/>
                    <a:pt x="50941" y="156200"/>
                  </a:cubicBezTo>
                  <a:lnTo>
                    <a:pt x="66598" y="92937"/>
                  </a:lnTo>
                  <a:close/>
                  <a:moveTo>
                    <a:pt x="84781" y="17528"/>
                  </a:moveTo>
                  <a:cubicBezTo>
                    <a:pt x="87054" y="8671"/>
                    <a:pt x="87559" y="7912"/>
                    <a:pt x="98418" y="7912"/>
                  </a:cubicBezTo>
                  <a:lnTo>
                    <a:pt x="122662" y="7912"/>
                  </a:lnTo>
                  <a:cubicBezTo>
                    <a:pt x="143623" y="7912"/>
                    <a:pt x="157008" y="14744"/>
                    <a:pt x="157008" y="32205"/>
                  </a:cubicBezTo>
                  <a:cubicBezTo>
                    <a:pt x="157008" y="42074"/>
                    <a:pt x="151957" y="63836"/>
                    <a:pt x="142108" y="72946"/>
                  </a:cubicBezTo>
                  <a:cubicBezTo>
                    <a:pt x="129481" y="84333"/>
                    <a:pt x="114328" y="86358"/>
                    <a:pt x="103217" y="86358"/>
                  </a:cubicBezTo>
                  <a:lnTo>
                    <a:pt x="67608" y="86358"/>
                  </a:lnTo>
                  <a:lnTo>
                    <a:pt x="84781" y="17528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A53076A-D73F-9ED2-C310-06045163E69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72360" y="4164539"/>
              <a:ext cx="17854" cy="121515"/>
            </a:xfrm>
            <a:custGeom>
              <a:avLst/>
              <a:gdLst>
                <a:gd name="csX0" fmla="*/ 18041 w 17854"/>
                <a:gd name="csY0" fmla="*/ 69 h 121515"/>
                <a:gd name="csX1" fmla="*/ 186 w 17854"/>
                <a:gd name="csY1" fmla="*/ 69 h 121515"/>
                <a:gd name="csX2" fmla="*/ 186 w 17854"/>
                <a:gd name="csY2" fmla="*/ 17959 h 121515"/>
                <a:gd name="csX3" fmla="*/ 18041 w 17854"/>
                <a:gd name="csY3" fmla="*/ 17959 h 121515"/>
                <a:gd name="csX4" fmla="*/ 18041 w 17854"/>
                <a:gd name="csY4" fmla="*/ 69 h 121515"/>
                <a:gd name="csX5" fmla="*/ 16627 w 17854"/>
                <a:gd name="csY5" fmla="*/ 42936 h 121515"/>
                <a:gd name="csX6" fmla="*/ 1777 w 17854"/>
                <a:gd name="csY6" fmla="*/ 42936 h 121515"/>
                <a:gd name="csX7" fmla="*/ 1777 w 17854"/>
                <a:gd name="csY7" fmla="*/ 121584 h 121515"/>
                <a:gd name="csX8" fmla="*/ 16627 w 17854"/>
                <a:gd name="csY8" fmla="*/ 121584 h 121515"/>
                <a:gd name="csX9" fmla="*/ 16627 w 17854"/>
                <a:gd name="csY9" fmla="*/ 42936 h 12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854" h="121515">
                  <a:moveTo>
                    <a:pt x="18041" y="69"/>
                  </a:moveTo>
                  <a:lnTo>
                    <a:pt x="186" y="69"/>
                  </a:lnTo>
                  <a:lnTo>
                    <a:pt x="186" y="17959"/>
                  </a:lnTo>
                  <a:lnTo>
                    <a:pt x="18041" y="17959"/>
                  </a:lnTo>
                  <a:lnTo>
                    <a:pt x="18041" y="69"/>
                  </a:lnTo>
                  <a:close/>
                  <a:moveTo>
                    <a:pt x="16627" y="42936"/>
                  </a:moveTo>
                  <a:lnTo>
                    <a:pt x="1777" y="42936"/>
                  </a:lnTo>
                  <a:lnTo>
                    <a:pt x="1777" y="121584"/>
                  </a:lnTo>
                  <a:lnTo>
                    <a:pt x="16627" y="121584"/>
                  </a:lnTo>
                  <a:lnTo>
                    <a:pt x="16627" y="4293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D1D3A25-7607-399C-1BCD-A886B2BC464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318583" y="4205634"/>
              <a:ext cx="67529" cy="80419"/>
            </a:xfrm>
            <a:custGeom>
              <a:avLst/>
              <a:gdLst>
                <a:gd name="csX0" fmla="*/ 67717 w 67529"/>
                <a:gd name="csY0" fmla="*/ 28056 h 80419"/>
                <a:gd name="csX1" fmla="*/ 41908 w 67529"/>
                <a:gd name="csY1" fmla="*/ 69 h 80419"/>
                <a:gd name="csX2" fmla="*/ 14330 w 67529"/>
                <a:gd name="csY2" fmla="*/ 13531 h 80419"/>
                <a:gd name="csX3" fmla="*/ 14330 w 67529"/>
                <a:gd name="csY3" fmla="*/ 600 h 80419"/>
                <a:gd name="csX4" fmla="*/ 188 w 67529"/>
                <a:gd name="csY4" fmla="*/ 600 h 80419"/>
                <a:gd name="csX5" fmla="*/ 188 w 67529"/>
                <a:gd name="csY5" fmla="*/ 80488 h 80419"/>
                <a:gd name="csX6" fmla="*/ 15568 w 67529"/>
                <a:gd name="csY6" fmla="*/ 80488 h 80419"/>
                <a:gd name="csX7" fmla="*/ 15568 w 67529"/>
                <a:gd name="csY7" fmla="*/ 37444 h 80419"/>
                <a:gd name="csX8" fmla="*/ 34129 w 67529"/>
                <a:gd name="csY8" fmla="*/ 11760 h 80419"/>
                <a:gd name="csX9" fmla="*/ 52338 w 67529"/>
                <a:gd name="csY9" fmla="*/ 29296 h 80419"/>
                <a:gd name="csX10" fmla="*/ 52338 w 67529"/>
                <a:gd name="csY10" fmla="*/ 80488 h 80419"/>
                <a:gd name="csX11" fmla="*/ 67717 w 67529"/>
                <a:gd name="csY11" fmla="*/ 80488 h 80419"/>
                <a:gd name="csX12" fmla="*/ 67717 w 67529"/>
                <a:gd name="csY12" fmla="*/ 28056 h 80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7529" h="80419">
                  <a:moveTo>
                    <a:pt x="67717" y="28056"/>
                  </a:moveTo>
                  <a:cubicBezTo>
                    <a:pt x="67717" y="14240"/>
                    <a:pt x="63652" y="69"/>
                    <a:pt x="41908" y="69"/>
                  </a:cubicBezTo>
                  <a:cubicBezTo>
                    <a:pt x="31831" y="69"/>
                    <a:pt x="22109" y="4143"/>
                    <a:pt x="14330" y="13531"/>
                  </a:cubicBezTo>
                  <a:lnTo>
                    <a:pt x="14330" y="600"/>
                  </a:lnTo>
                  <a:lnTo>
                    <a:pt x="188" y="600"/>
                  </a:lnTo>
                  <a:lnTo>
                    <a:pt x="188" y="80488"/>
                  </a:lnTo>
                  <a:lnTo>
                    <a:pt x="15568" y="80488"/>
                  </a:lnTo>
                  <a:lnTo>
                    <a:pt x="15568" y="37444"/>
                  </a:lnTo>
                  <a:cubicBezTo>
                    <a:pt x="15568" y="25753"/>
                    <a:pt x="20517" y="11760"/>
                    <a:pt x="34129" y="11760"/>
                  </a:cubicBezTo>
                  <a:cubicBezTo>
                    <a:pt x="52338" y="11760"/>
                    <a:pt x="52338" y="24159"/>
                    <a:pt x="52338" y="29296"/>
                  </a:cubicBezTo>
                  <a:lnTo>
                    <a:pt x="52338" y="80488"/>
                  </a:lnTo>
                  <a:lnTo>
                    <a:pt x="67717" y="80488"/>
                  </a:lnTo>
                  <a:lnTo>
                    <a:pt x="67717" y="2805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65B84F3-67C9-E949-2C8A-13656CF2955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414153" y="4164539"/>
              <a:ext cx="17854" cy="121515"/>
            </a:xfrm>
            <a:custGeom>
              <a:avLst/>
              <a:gdLst>
                <a:gd name="csX0" fmla="*/ 18046 w 17854"/>
                <a:gd name="csY0" fmla="*/ 69 h 121515"/>
                <a:gd name="csX1" fmla="*/ 192 w 17854"/>
                <a:gd name="csY1" fmla="*/ 69 h 121515"/>
                <a:gd name="csX2" fmla="*/ 192 w 17854"/>
                <a:gd name="csY2" fmla="*/ 17959 h 121515"/>
                <a:gd name="csX3" fmla="*/ 18046 w 17854"/>
                <a:gd name="csY3" fmla="*/ 17959 h 121515"/>
                <a:gd name="csX4" fmla="*/ 18046 w 17854"/>
                <a:gd name="csY4" fmla="*/ 69 h 121515"/>
                <a:gd name="csX5" fmla="*/ 16632 w 17854"/>
                <a:gd name="csY5" fmla="*/ 42936 h 121515"/>
                <a:gd name="csX6" fmla="*/ 1783 w 17854"/>
                <a:gd name="csY6" fmla="*/ 42936 h 121515"/>
                <a:gd name="csX7" fmla="*/ 1783 w 17854"/>
                <a:gd name="csY7" fmla="*/ 121584 h 121515"/>
                <a:gd name="csX8" fmla="*/ 16632 w 17854"/>
                <a:gd name="csY8" fmla="*/ 121584 h 121515"/>
                <a:gd name="csX9" fmla="*/ 16632 w 17854"/>
                <a:gd name="csY9" fmla="*/ 42936 h 12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854" h="121515">
                  <a:moveTo>
                    <a:pt x="18046" y="69"/>
                  </a:moveTo>
                  <a:lnTo>
                    <a:pt x="192" y="69"/>
                  </a:lnTo>
                  <a:lnTo>
                    <a:pt x="192" y="17959"/>
                  </a:lnTo>
                  <a:lnTo>
                    <a:pt x="18046" y="17959"/>
                  </a:lnTo>
                  <a:lnTo>
                    <a:pt x="18046" y="69"/>
                  </a:lnTo>
                  <a:close/>
                  <a:moveTo>
                    <a:pt x="16632" y="42936"/>
                  </a:moveTo>
                  <a:lnTo>
                    <a:pt x="1783" y="42936"/>
                  </a:lnTo>
                  <a:lnTo>
                    <a:pt x="1783" y="121584"/>
                  </a:lnTo>
                  <a:lnTo>
                    <a:pt x="16632" y="121584"/>
                  </a:lnTo>
                  <a:lnTo>
                    <a:pt x="16632" y="4293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870B7B0-792B-7410-395F-5F00D410F46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449239" y="4184910"/>
              <a:ext cx="59044" cy="102915"/>
            </a:xfrm>
            <a:custGeom>
              <a:avLst/>
              <a:gdLst>
                <a:gd name="csX0" fmla="*/ 29892 w 59044"/>
                <a:gd name="csY0" fmla="*/ 33725 h 102915"/>
                <a:gd name="csX1" fmla="*/ 56056 w 59044"/>
                <a:gd name="csY1" fmla="*/ 33725 h 102915"/>
                <a:gd name="csX2" fmla="*/ 56056 w 59044"/>
                <a:gd name="csY2" fmla="*/ 22565 h 102915"/>
                <a:gd name="csX3" fmla="*/ 29892 w 59044"/>
                <a:gd name="csY3" fmla="*/ 22565 h 102915"/>
                <a:gd name="csX4" fmla="*/ 29892 w 59044"/>
                <a:gd name="csY4" fmla="*/ 69 h 102915"/>
                <a:gd name="csX5" fmla="*/ 16280 w 59044"/>
                <a:gd name="csY5" fmla="*/ 69 h 102915"/>
                <a:gd name="csX6" fmla="*/ 16280 w 59044"/>
                <a:gd name="csY6" fmla="*/ 22565 h 102915"/>
                <a:gd name="csX7" fmla="*/ 194 w 59044"/>
                <a:gd name="csY7" fmla="*/ 22565 h 102915"/>
                <a:gd name="csX8" fmla="*/ 194 w 59044"/>
                <a:gd name="csY8" fmla="*/ 33725 h 102915"/>
                <a:gd name="csX9" fmla="*/ 15750 w 59044"/>
                <a:gd name="csY9" fmla="*/ 33725 h 102915"/>
                <a:gd name="csX10" fmla="*/ 15750 w 59044"/>
                <a:gd name="csY10" fmla="*/ 78540 h 102915"/>
                <a:gd name="csX11" fmla="*/ 31483 w 59044"/>
                <a:gd name="csY11" fmla="*/ 102985 h 102915"/>
                <a:gd name="csX12" fmla="*/ 59238 w 59044"/>
                <a:gd name="csY12" fmla="*/ 96431 h 102915"/>
                <a:gd name="csX13" fmla="*/ 56232 w 59044"/>
                <a:gd name="csY13" fmla="*/ 85094 h 102915"/>
                <a:gd name="csX14" fmla="*/ 39262 w 59044"/>
                <a:gd name="csY14" fmla="*/ 90762 h 102915"/>
                <a:gd name="csX15" fmla="*/ 29892 w 59044"/>
                <a:gd name="csY15" fmla="*/ 75351 h 102915"/>
                <a:gd name="csX16" fmla="*/ 29892 w 59044"/>
                <a:gd name="csY16" fmla="*/ 33725 h 102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9044" h="102915">
                  <a:moveTo>
                    <a:pt x="29892" y="33725"/>
                  </a:moveTo>
                  <a:lnTo>
                    <a:pt x="56056" y="33725"/>
                  </a:lnTo>
                  <a:lnTo>
                    <a:pt x="56056" y="22565"/>
                  </a:lnTo>
                  <a:lnTo>
                    <a:pt x="29892" y="22565"/>
                  </a:lnTo>
                  <a:lnTo>
                    <a:pt x="29892" y="69"/>
                  </a:lnTo>
                  <a:lnTo>
                    <a:pt x="16280" y="69"/>
                  </a:lnTo>
                  <a:lnTo>
                    <a:pt x="16280" y="22565"/>
                  </a:lnTo>
                  <a:lnTo>
                    <a:pt x="194" y="22565"/>
                  </a:lnTo>
                  <a:lnTo>
                    <a:pt x="194" y="33725"/>
                  </a:lnTo>
                  <a:lnTo>
                    <a:pt x="15750" y="33725"/>
                  </a:lnTo>
                  <a:lnTo>
                    <a:pt x="15750" y="78540"/>
                  </a:lnTo>
                  <a:cubicBezTo>
                    <a:pt x="15750" y="90408"/>
                    <a:pt x="18755" y="102985"/>
                    <a:pt x="31483" y="102985"/>
                  </a:cubicBezTo>
                  <a:cubicBezTo>
                    <a:pt x="44211" y="102985"/>
                    <a:pt x="53934" y="98910"/>
                    <a:pt x="59238" y="96431"/>
                  </a:cubicBezTo>
                  <a:lnTo>
                    <a:pt x="56232" y="85094"/>
                  </a:lnTo>
                  <a:cubicBezTo>
                    <a:pt x="50399" y="89345"/>
                    <a:pt x="44211" y="90762"/>
                    <a:pt x="39262" y="90762"/>
                  </a:cubicBezTo>
                  <a:cubicBezTo>
                    <a:pt x="31837" y="90762"/>
                    <a:pt x="29892" y="83500"/>
                    <a:pt x="29892" y="75351"/>
                  </a:cubicBezTo>
                  <a:lnTo>
                    <a:pt x="29892" y="3372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8D56BAA-B114-162E-371B-91FA41F7594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540047" y="4058309"/>
              <a:ext cx="56316" cy="253051"/>
            </a:xfrm>
            <a:custGeom>
              <a:avLst/>
              <a:gdLst>
                <a:gd name="csX0" fmla="*/ 55251 w 56316"/>
                <a:gd name="csY0" fmla="*/ 130895 h 253051"/>
                <a:gd name="csX1" fmla="*/ 56513 w 56316"/>
                <a:gd name="csY1" fmla="*/ 126593 h 253051"/>
                <a:gd name="csX2" fmla="*/ 55251 w 56316"/>
                <a:gd name="csY2" fmla="*/ 122291 h 253051"/>
                <a:gd name="csX3" fmla="*/ 11056 w 56316"/>
                <a:gd name="csY3" fmla="*/ 5887 h 253051"/>
                <a:gd name="csX4" fmla="*/ 5248 w 56316"/>
                <a:gd name="csY4" fmla="*/ 67 h 253051"/>
                <a:gd name="csX5" fmla="*/ 197 w 56316"/>
                <a:gd name="csY5" fmla="*/ 5128 h 253051"/>
                <a:gd name="csX6" fmla="*/ 1459 w 56316"/>
                <a:gd name="csY6" fmla="*/ 9177 h 253051"/>
                <a:gd name="csX7" fmla="*/ 46159 w 56316"/>
                <a:gd name="csY7" fmla="*/ 126593 h 253051"/>
                <a:gd name="csX8" fmla="*/ 1459 w 56316"/>
                <a:gd name="csY8" fmla="*/ 243502 h 253051"/>
                <a:gd name="csX9" fmla="*/ 197 w 56316"/>
                <a:gd name="csY9" fmla="*/ 248057 h 253051"/>
                <a:gd name="csX10" fmla="*/ 5248 w 56316"/>
                <a:gd name="csY10" fmla="*/ 253118 h 253051"/>
                <a:gd name="csX11" fmla="*/ 10551 w 56316"/>
                <a:gd name="csY11" fmla="*/ 248057 h 253051"/>
                <a:gd name="csX12" fmla="*/ 55251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251" y="130895"/>
                  </a:moveTo>
                  <a:cubicBezTo>
                    <a:pt x="56513" y="127858"/>
                    <a:pt x="56513" y="127352"/>
                    <a:pt x="56513" y="126593"/>
                  </a:cubicBezTo>
                  <a:cubicBezTo>
                    <a:pt x="56513" y="125834"/>
                    <a:pt x="56513" y="125328"/>
                    <a:pt x="55251" y="122291"/>
                  </a:cubicBezTo>
                  <a:lnTo>
                    <a:pt x="11056" y="5887"/>
                  </a:lnTo>
                  <a:cubicBezTo>
                    <a:pt x="9541" y="1586"/>
                    <a:pt x="8025" y="67"/>
                    <a:pt x="5248" y="67"/>
                  </a:cubicBezTo>
                  <a:cubicBezTo>
                    <a:pt x="2470" y="67"/>
                    <a:pt x="197" y="2345"/>
                    <a:pt x="197" y="5128"/>
                  </a:cubicBezTo>
                  <a:cubicBezTo>
                    <a:pt x="197" y="5887"/>
                    <a:pt x="197" y="6394"/>
                    <a:pt x="1459" y="9177"/>
                  </a:cubicBezTo>
                  <a:lnTo>
                    <a:pt x="46159" y="126593"/>
                  </a:lnTo>
                  <a:lnTo>
                    <a:pt x="1459" y="243502"/>
                  </a:lnTo>
                  <a:cubicBezTo>
                    <a:pt x="197" y="246286"/>
                    <a:pt x="197" y="246792"/>
                    <a:pt x="197" y="248057"/>
                  </a:cubicBezTo>
                  <a:cubicBezTo>
                    <a:pt x="197" y="250841"/>
                    <a:pt x="2470" y="253118"/>
                    <a:pt x="5248" y="253118"/>
                  </a:cubicBezTo>
                  <a:cubicBezTo>
                    <a:pt x="8531" y="253118"/>
                    <a:pt x="9541" y="250588"/>
                    <a:pt x="10551" y="248057"/>
                  </a:cubicBezTo>
                  <a:lnTo>
                    <a:pt x="55251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</p:grpSp>
      <p:grpSp>
        <p:nvGrpSpPr>
          <p:cNvPr id="254" name="Group 253" descr="\documentclass{article}&#10;\input{Macros.tex}&#10;\begin{document}&#10;&#10;$\bigg(\ket{0}\ket{V} + \ket{1}\ket{V_\epsilon}\bigg) \tensor \ket{P_{\msf{fin}}}$&#10;\end{document}" title="IguanaTex Shape Display">
            <a:extLst>
              <a:ext uri="{FF2B5EF4-FFF2-40B4-BE49-F238E27FC236}">
                <a16:creationId xmlns:a16="http://schemas.microsoft.com/office/drawing/2014/main" id="{FA1A0A6F-C65C-F313-860F-3E1A57570EA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16000" y="4876800"/>
            <a:ext cx="2996229" cy="607069"/>
            <a:chOff x="3012855" y="6223319"/>
            <a:chExt cx="2996229" cy="607069"/>
          </a:xfrm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814BD557-6661-FA48-3BB1-5081174A81C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012855" y="6223319"/>
              <a:ext cx="123990" cy="607069"/>
            </a:xfrm>
            <a:custGeom>
              <a:avLst/>
              <a:gdLst>
                <a:gd name="csX0" fmla="*/ 124068 w 123990"/>
                <a:gd name="csY0" fmla="*/ 604592 h 607069"/>
                <a:gd name="csX1" fmla="*/ 123060 w 123990"/>
                <a:gd name="csY1" fmla="*/ 602315 h 607069"/>
                <a:gd name="csX2" fmla="*/ 79965 w 123990"/>
                <a:gd name="csY2" fmla="*/ 548668 h 607069"/>
                <a:gd name="csX3" fmla="*/ 20994 w 123990"/>
                <a:gd name="csY3" fmla="*/ 303714 h 607069"/>
                <a:gd name="csX4" fmla="*/ 71649 w 123990"/>
                <a:gd name="csY4" fmla="*/ 72426 h 607069"/>
                <a:gd name="csX5" fmla="*/ 123312 w 123990"/>
                <a:gd name="csY5" fmla="*/ 4608 h 607069"/>
                <a:gd name="csX6" fmla="*/ 124068 w 123990"/>
                <a:gd name="csY6" fmla="*/ 2584 h 607069"/>
                <a:gd name="csX7" fmla="*/ 118775 w 123990"/>
                <a:gd name="csY7" fmla="*/ 53 h 607069"/>
                <a:gd name="csX8" fmla="*/ 110963 w 123990"/>
                <a:gd name="csY8" fmla="*/ 3849 h 607069"/>
                <a:gd name="csX9" fmla="*/ 77 w 123990"/>
                <a:gd name="csY9" fmla="*/ 303461 h 607069"/>
                <a:gd name="csX10" fmla="*/ 86770 w 123990"/>
                <a:gd name="csY10" fmla="*/ 578781 h 607069"/>
                <a:gd name="csX11" fmla="*/ 111719 w 123990"/>
                <a:gd name="csY11" fmla="*/ 604086 h 607069"/>
                <a:gd name="csX12" fmla="*/ 118775 w 123990"/>
                <a:gd name="csY12" fmla="*/ 607123 h 607069"/>
                <a:gd name="csX13" fmla="*/ 124068 w 123990"/>
                <a:gd name="csY13" fmla="*/ 604592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3990" h="607069">
                  <a:moveTo>
                    <a:pt x="124068" y="604592"/>
                  </a:moveTo>
                  <a:cubicBezTo>
                    <a:pt x="124068" y="603580"/>
                    <a:pt x="123564" y="603074"/>
                    <a:pt x="123060" y="602315"/>
                  </a:cubicBezTo>
                  <a:cubicBezTo>
                    <a:pt x="113735" y="592952"/>
                    <a:pt x="96850" y="575997"/>
                    <a:pt x="79965" y="548668"/>
                  </a:cubicBezTo>
                  <a:cubicBezTo>
                    <a:pt x="39391" y="483381"/>
                    <a:pt x="20994" y="401139"/>
                    <a:pt x="20994" y="303714"/>
                  </a:cubicBezTo>
                  <a:cubicBezTo>
                    <a:pt x="20994" y="235644"/>
                    <a:pt x="30066" y="147835"/>
                    <a:pt x="71649" y="72426"/>
                  </a:cubicBezTo>
                  <a:cubicBezTo>
                    <a:pt x="91558" y="36493"/>
                    <a:pt x="112223" y="15742"/>
                    <a:pt x="123312" y="4608"/>
                  </a:cubicBezTo>
                  <a:cubicBezTo>
                    <a:pt x="124068" y="3849"/>
                    <a:pt x="124068" y="3343"/>
                    <a:pt x="124068" y="2584"/>
                  </a:cubicBezTo>
                  <a:cubicBezTo>
                    <a:pt x="124068" y="53"/>
                    <a:pt x="122304" y="53"/>
                    <a:pt x="118775" y="53"/>
                  </a:cubicBezTo>
                  <a:cubicBezTo>
                    <a:pt x="115247" y="53"/>
                    <a:pt x="114743" y="53"/>
                    <a:pt x="110963" y="3849"/>
                  </a:cubicBezTo>
                  <a:cubicBezTo>
                    <a:pt x="26538" y="81030"/>
                    <a:pt x="77" y="196927"/>
                    <a:pt x="77" y="303461"/>
                  </a:cubicBezTo>
                  <a:cubicBezTo>
                    <a:pt x="77" y="402911"/>
                    <a:pt x="22758" y="503119"/>
                    <a:pt x="86770" y="578781"/>
                  </a:cubicBezTo>
                  <a:cubicBezTo>
                    <a:pt x="91810" y="584601"/>
                    <a:pt x="101386" y="594976"/>
                    <a:pt x="111719" y="604086"/>
                  </a:cubicBezTo>
                  <a:cubicBezTo>
                    <a:pt x="114743" y="607123"/>
                    <a:pt x="115247" y="607123"/>
                    <a:pt x="118775" y="607123"/>
                  </a:cubicBezTo>
                  <a:cubicBezTo>
                    <a:pt x="122304" y="607123"/>
                    <a:pt x="124068" y="607123"/>
                    <a:pt x="124068" y="604592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9B4AA07-7ECC-E419-008B-8EE4DC8CECD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217938" y="6400458"/>
              <a:ext cx="10080" cy="253051"/>
            </a:xfrm>
            <a:custGeom>
              <a:avLst/>
              <a:gdLst>
                <a:gd name="csX0" fmla="*/ 10166 w 10080"/>
                <a:gd name="csY0" fmla="*/ 9177 h 253051"/>
                <a:gd name="csX1" fmla="*/ 5126 w 10080"/>
                <a:gd name="csY1" fmla="*/ 67 h 253051"/>
                <a:gd name="csX2" fmla="*/ 86 w 10080"/>
                <a:gd name="csY2" fmla="*/ 9177 h 253051"/>
                <a:gd name="csX3" fmla="*/ 86 w 10080"/>
                <a:gd name="csY3" fmla="*/ 244008 h 253051"/>
                <a:gd name="csX4" fmla="*/ 5126 w 10080"/>
                <a:gd name="csY4" fmla="*/ 253118 h 253051"/>
                <a:gd name="csX5" fmla="*/ 10166 w 10080"/>
                <a:gd name="csY5" fmla="*/ 244008 h 253051"/>
                <a:gd name="csX6" fmla="*/ 10166 w 10080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80" h="253051">
                  <a:moveTo>
                    <a:pt x="10166" y="9177"/>
                  </a:moveTo>
                  <a:cubicBezTo>
                    <a:pt x="10166" y="4622"/>
                    <a:pt x="10166" y="67"/>
                    <a:pt x="5126" y="67"/>
                  </a:cubicBezTo>
                  <a:cubicBezTo>
                    <a:pt x="86" y="67"/>
                    <a:pt x="86" y="4622"/>
                    <a:pt x="86" y="9177"/>
                  </a:cubicBezTo>
                  <a:lnTo>
                    <a:pt x="86" y="244008"/>
                  </a:lnTo>
                  <a:cubicBezTo>
                    <a:pt x="86" y="248563"/>
                    <a:pt x="86" y="253118"/>
                    <a:pt x="5126" y="253118"/>
                  </a:cubicBezTo>
                  <a:cubicBezTo>
                    <a:pt x="10166" y="253118"/>
                    <a:pt x="10166" y="248563"/>
                    <a:pt x="10166" y="244008"/>
                  </a:cubicBezTo>
                  <a:lnTo>
                    <a:pt x="10166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CF7A470-9E7F-D06F-43B0-3B2487E170B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267781" y="6421714"/>
              <a:ext cx="106097" cy="174099"/>
            </a:xfrm>
            <a:custGeom>
              <a:avLst/>
              <a:gdLst>
                <a:gd name="csX0" fmla="*/ 106186 w 106097"/>
                <a:gd name="csY0" fmla="*/ 87623 h 174099"/>
                <a:gd name="csX1" fmla="*/ 96106 w 106097"/>
                <a:gd name="csY1" fmla="*/ 28409 h 174099"/>
                <a:gd name="csX2" fmla="*/ 53263 w 106097"/>
                <a:gd name="csY2" fmla="*/ 67 h 174099"/>
                <a:gd name="csX3" fmla="*/ 9413 w 106097"/>
                <a:gd name="csY3" fmla="*/ 30180 h 174099"/>
                <a:gd name="csX4" fmla="*/ 88 w 106097"/>
                <a:gd name="csY4" fmla="*/ 87623 h 174099"/>
                <a:gd name="csX5" fmla="*/ 11429 w 106097"/>
                <a:gd name="csY5" fmla="*/ 148608 h 174099"/>
                <a:gd name="csX6" fmla="*/ 53011 w 106097"/>
                <a:gd name="csY6" fmla="*/ 174166 h 174099"/>
                <a:gd name="csX7" fmla="*/ 96862 w 106097"/>
                <a:gd name="csY7" fmla="*/ 144812 h 174099"/>
                <a:gd name="csX8" fmla="*/ 106186 w 106097"/>
                <a:gd name="csY8" fmla="*/ 87623 h 174099"/>
                <a:gd name="csX9" fmla="*/ 53011 w 106097"/>
                <a:gd name="csY9" fmla="*/ 168599 h 174099"/>
                <a:gd name="csX10" fmla="*/ 23778 w 106097"/>
                <a:gd name="csY10" fmla="*/ 137980 h 174099"/>
                <a:gd name="csX11" fmla="*/ 21006 w 106097"/>
                <a:gd name="csY11" fmla="*/ 84586 h 174099"/>
                <a:gd name="csX12" fmla="*/ 23022 w 106097"/>
                <a:gd name="csY12" fmla="*/ 38025 h 174099"/>
                <a:gd name="csX13" fmla="*/ 53011 w 106097"/>
                <a:gd name="csY13" fmla="*/ 5634 h 174099"/>
                <a:gd name="csX14" fmla="*/ 82749 w 106097"/>
                <a:gd name="csY14" fmla="*/ 35241 h 174099"/>
                <a:gd name="csX15" fmla="*/ 85269 w 106097"/>
                <a:gd name="csY15" fmla="*/ 84586 h 174099"/>
                <a:gd name="csX16" fmla="*/ 82497 w 106097"/>
                <a:gd name="csY16" fmla="*/ 136968 h 174099"/>
                <a:gd name="csX17" fmla="*/ 53011 w 106097"/>
                <a:gd name="csY17" fmla="*/ 168599 h 17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6097" h="174099">
                  <a:moveTo>
                    <a:pt x="106186" y="87623"/>
                  </a:moveTo>
                  <a:cubicBezTo>
                    <a:pt x="106186" y="67379"/>
                    <a:pt x="104926" y="47135"/>
                    <a:pt x="96106" y="28409"/>
                  </a:cubicBezTo>
                  <a:cubicBezTo>
                    <a:pt x="84513" y="4116"/>
                    <a:pt x="63848" y="67"/>
                    <a:pt x="53263" y="67"/>
                  </a:cubicBezTo>
                  <a:cubicBezTo>
                    <a:pt x="38143" y="67"/>
                    <a:pt x="19746" y="6647"/>
                    <a:pt x="9413" y="30180"/>
                  </a:cubicBezTo>
                  <a:cubicBezTo>
                    <a:pt x="1349" y="47641"/>
                    <a:pt x="88" y="67379"/>
                    <a:pt x="88" y="87623"/>
                  </a:cubicBezTo>
                  <a:cubicBezTo>
                    <a:pt x="88" y="106602"/>
                    <a:pt x="1097" y="129376"/>
                    <a:pt x="11429" y="148608"/>
                  </a:cubicBezTo>
                  <a:cubicBezTo>
                    <a:pt x="22266" y="169105"/>
                    <a:pt x="40663" y="174166"/>
                    <a:pt x="53011" y="174166"/>
                  </a:cubicBezTo>
                  <a:cubicBezTo>
                    <a:pt x="66620" y="174166"/>
                    <a:pt x="85773" y="168852"/>
                    <a:pt x="96862" y="144812"/>
                  </a:cubicBezTo>
                  <a:cubicBezTo>
                    <a:pt x="104926" y="127352"/>
                    <a:pt x="106186" y="107614"/>
                    <a:pt x="106186" y="87623"/>
                  </a:cubicBezTo>
                  <a:close/>
                  <a:moveTo>
                    <a:pt x="53011" y="168599"/>
                  </a:moveTo>
                  <a:cubicBezTo>
                    <a:pt x="43183" y="168599"/>
                    <a:pt x="28314" y="162273"/>
                    <a:pt x="23778" y="137980"/>
                  </a:cubicBezTo>
                  <a:cubicBezTo>
                    <a:pt x="21006" y="122797"/>
                    <a:pt x="21006" y="99516"/>
                    <a:pt x="21006" y="84586"/>
                  </a:cubicBezTo>
                  <a:cubicBezTo>
                    <a:pt x="21006" y="68391"/>
                    <a:pt x="21006" y="51690"/>
                    <a:pt x="23022" y="38025"/>
                  </a:cubicBezTo>
                  <a:cubicBezTo>
                    <a:pt x="27810" y="7912"/>
                    <a:pt x="46711" y="5634"/>
                    <a:pt x="53011" y="5634"/>
                  </a:cubicBezTo>
                  <a:cubicBezTo>
                    <a:pt x="61328" y="5634"/>
                    <a:pt x="77961" y="10189"/>
                    <a:pt x="82749" y="35241"/>
                  </a:cubicBezTo>
                  <a:cubicBezTo>
                    <a:pt x="85269" y="49412"/>
                    <a:pt x="85269" y="68644"/>
                    <a:pt x="85269" y="84586"/>
                  </a:cubicBezTo>
                  <a:cubicBezTo>
                    <a:pt x="85269" y="103565"/>
                    <a:pt x="85269" y="120773"/>
                    <a:pt x="82497" y="136968"/>
                  </a:cubicBezTo>
                  <a:cubicBezTo>
                    <a:pt x="78717" y="161008"/>
                    <a:pt x="64352" y="168599"/>
                    <a:pt x="53011" y="168599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A6321F7-AEC8-7B8F-7C7D-5D1781EA5B1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397821" y="6400458"/>
              <a:ext cx="56199" cy="253051"/>
            </a:xfrm>
            <a:custGeom>
              <a:avLst/>
              <a:gdLst>
                <a:gd name="csX0" fmla="*/ 55033 w 56199"/>
                <a:gd name="csY0" fmla="*/ 130895 h 253051"/>
                <a:gd name="csX1" fmla="*/ 56293 w 56199"/>
                <a:gd name="csY1" fmla="*/ 126593 h 253051"/>
                <a:gd name="csX2" fmla="*/ 55033 w 56199"/>
                <a:gd name="csY2" fmla="*/ 122291 h 253051"/>
                <a:gd name="csX3" fmla="*/ 10930 w 56199"/>
                <a:gd name="csY3" fmla="*/ 5887 h 253051"/>
                <a:gd name="csX4" fmla="*/ 5134 w 56199"/>
                <a:gd name="csY4" fmla="*/ 67 h 253051"/>
                <a:gd name="csX5" fmla="*/ 93 w 56199"/>
                <a:gd name="csY5" fmla="*/ 5128 h 253051"/>
                <a:gd name="csX6" fmla="*/ 1354 w 56199"/>
                <a:gd name="csY6" fmla="*/ 9177 h 253051"/>
                <a:gd name="csX7" fmla="*/ 45960 w 56199"/>
                <a:gd name="csY7" fmla="*/ 126593 h 253051"/>
                <a:gd name="csX8" fmla="*/ 1354 w 56199"/>
                <a:gd name="csY8" fmla="*/ 243502 h 253051"/>
                <a:gd name="csX9" fmla="*/ 93 w 56199"/>
                <a:gd name="csY9" fmla="*/ 248057 h 253051"/>
                <a:gd name="csX10" fmla="*/ 5134 w 56199"/>
                <a:gd name="csY10" fmla="*/ 253118 h 253051"/>
                <a:gd name="csX11" fmla="*/ 10426 w 56199"/>
                <a:gd name="csY11" fmla="*/ 248057 h 253051"/>
                <a:gd name="csX12" fmla="*/ 55033 w 56199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199" h="253051">
                  <a:moveTo>
                    <a:pt x="55033" y="130895"/>
                  </a:moveTo>
                  <a:cubicBezTo>
                    <a:pt x="56293" y="127858"/>
                    <a:pt x="56293" y="127352"/>
                    <a:pt x="56293" y="126593"/>
                  </a:cubicBezTo>
                  <a:cubicBezTo>
                    <a:pt x="56293" y="125834"/>
                    <a:pt x="56293" y="125328"/>
                    <a:pt x="55033" y="122291"/>
                  </a:cubicBezTo>
                  <a:lnTo>
                    <a:pt x="10930" y="5887"/>
                  </a:lnTo>
                  <a:cubicBezTo>
                    <a:pt x="9418" y="1586"/>
                    <a:pt x="7906" y="67"/>
                    <a:pt x="5134" y="67"/>
                  </a:cubicBezTo>
                  <a:cubicBezTo>
                    <a:pt x="2362" y="67"/>
                    <a:pt x="93" y="2345"/>
                    <a:pt x="93" y="5128"/>
                  </a:cubicBezTo>
                  <a:cubicBezTo>
                    <a:pt x="93" y="5887"/>
                    <a:pt x="93" y="6394"/>
                    <a:pt x="1354" y="9177"/>
                  </a:cubicBezTo>
                  <a:lnTo>
                    <a:pt x="45960" y="126593"/>
                  </a:lnTo>
                  <a:lnTo>
                    <a:pt x="1354" y="243502"/>
                  </a:lnTo>
                  <a:cubicBezTo>
                    <a:pt x="93" y="246286"/>
                    <a:pt x="93" y="246792"/>
                    <a:pt x="93" y="248057"/>
                  </a:cubicBezTo>
                  <a:cubicBezTo>
                    <a:pt x="93" y="250841"/>
                    <a:pt x="2362" y="253118"/>
                    <a:pt x="5134" y="253118"/>
                  </a:cubicBezTo>
                  <a:cubicBezTo>
                    <a:pt x="8410" y="253118"/>
                    <a:pt x="9418" y="250588"/>
                    <a:pt x="10426" y="248057"/>
                  </a:cubicBezTo>
                  <a:lnTo>
                    <a:pt x="55033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5C60F71-03FC-974E-3FF3-56CA1E9519A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553957" y="6400458"/>
              <a:ext cx="10080" cy="253051"/>
            </a:xfrm>
            <a:custGeom>
              <a:avLst/>
              <a:gdLst>
                <a:gd name="csX0" fmla="*/ 10180 w 10080"/>
                <a:gd name="csY0" fmla="*/ 9177 h 253051"/>
                <a:gd name="csX1" fmla="*/ 5139 w 10080"/>
                <a:gd name="csY1" fmla="*/ 67 h 253051"/>
                <a:gd name="csX2" fmla="*/ 99 w 10080"/>
                <a:gd name="csY2" fmla="*/ 9177 h 253051"/>
                <a:gd name="csX3" fmla="*/ 99 w 10080"/>
                <a:gd name="csY3" fmla="*/ 244008 h 253051"/>
                <a:gd name="csX4" fmla="*/ 5139 w 10080"/>
                <a:gd name="csY4" fmla="*/ 253118 h 253051"/>
                <a:gd name="csX5" fmla="*/ 10180 w 10080"/>
                <a:gd name="csY5" fmla="*/ 244008 h 253051"/>
                <a:gd name="csX6" fmla="*/ 10180 w 10080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80" h="253051">
                  <a:moveTo>
                    <a:pt x="10180" y="9177"/>
                  </a:moveTo>
                  <a:cubicBezTo>
                    <a:pt x="10180" y="4622"/>
                    <a:pt x="10180" y="67"/>
                    <a:pt x="5139" y="67"/>
                  </a:cubicBezTo>
                  <a:cubicBezTo>
                    <a:pt x="99" y="67"/>
                    <a:pt x="99" y="4622"/>
                    <a:pt x="99" y="9177"/>
                  </a:cubicBezTo>
                  <a:lnTo>
                    <a:pt x="99" y="244008"/>
                  </a:lnTo>
                  <a:cubicBezTo>
                    <a:pt x="99" y="248563"/>
                    <a:pt x="99" y="253118"/>
                    <a:pt x="5139" y="253118"/>
                  </a:cubicBezTo>
                  <a:cubicBezTo>
                    <a:pt x="10180" y="253118"/>
                    <a:pt x="10180" y="248563"/>
                    <a:pt x="10180" y="244008"/>
                  </a:cubicBezTo>
                  <a:lnTo>
                    <a:pt x="10180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4B190AA-9B77-5462-75E9-088BE10B710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608084" y="6417412"/>
              <a:ext cx="179686" cy="178400"/>
            </a:xfrm>
            <a:custGeom>
              <a:avLst/>
              <a:gdLst>
                <a:gd name="csX0" fmla="*/ 144254 w 179686"/>
                <a:gd name="csY0" fmla="*/ 28915 h 178400"/>
                <a:gd name="csX1" fmla="*/ 176512 w 179686"/>
                <a:gd name="csY1" fmla="*/ 7912 h 178400"/>
                <a:gd name="csX2" fmla="*/ 179788 w 179686"/>
                <a:gd name="csY2" fmla="*/ 3104 h 178400"/>
                <a:gd name="csX3" fmla="*/ 176512 w 179686"/>
                <a:gd name="csY3" fmla="*/ 67 h 178400"/>
                <a:gd name="csX4" fmla="*/ 155847 w 179686"/>
                <a:gd name="csY4" fmla="*/ 826 h 178400"/>
                <a:gd name="csX5" fmla="*/ 130897 w 179686"/>
                <a:gd name="csY5" fmla="*/ 67 h 178400"/>
                <a:gd name="csX6" fmla="*/ 126109 w 179686"/>
                <a:gd name="csY6" fmla="*/ 4875 h 178400"/>
                <a:gd name="csX7" fmla="*/ 130141 w 179686"/>
                <a:gd name="csY7" fmla="*/ 7912 h 178400"/>
                <a:gd name="csX8" fmla="*/ 141734 w 179686"/>
                <a:gd name="csY8" fmla="*/ 16263 h 178400"/>
                <a:gd name="csX9" fmla="*/ 137954 w 179686"/>
                <a:gd name="csY9" fmla="*/ 25878 h 178400"/>
                <a:gd name="csX10" fmla="*/ 60585 w 179686"/>
                <a:gd name="csY10" fmla="*/ 149367 h 178400"/>
                <a:gd name="csX11" fmla="*/ 43448 w 179686"/>
                <a:gd name="csY11" fmla="*/ 15503 h 178400"/>
                <a:gd name="csX12" fmla="*/ 60837 w 179686"/>
                <a:gd name="csY12" fmla="*/ 7912 h 178400"/>
                <a:gd name="csX13" fmla="*/ 67138 w 179686"/>
                <a:gd name="csY13" fmla="*/ 2851 h 178400"/>
                <a:gd name="csX14" fmla="*/ 63609 w 179686"/>
                <a:gd name="csY14" fmla="*/ 67 h 178400"/>
                <a:gd name="csX15" fmla="*/ 32360 w 179686"/>
                <a:gd name="csY15" fmla="*/ 826 h 178400"/>
                <a:gd name="csX16" fmla="*/ 18499 w 179686"/>
                <a:gd name="csY16" fmla="*/ 573 h 178400"/>
                <a:gd name="csX17" fmla="*/ 4890 w 179686"/>
                <a:gd name="csY17" fmla="*/ 67 h 178400"/>
                <a:gd name="csX18" fmla="*/ 102 w 179686"/>
                <a:gd name="csY18" fmla="*/ 4875 h 178400"/>
                <a:gd name="csX19" fmla="*/ 6402 w 179686"/>
                <a:gd name="csY19" fmla="*/ 7912 h 178400"/>
                <a:gd name="csX20" fmla="*/ 21523 w 179686"/>
                <a:gd name="csY20" fmla="*/ 16516 h 178400"/>
                <a:gd name="csX21" fmla="*/ 41432 w 179686"/>
                <a:gd name="csY21" fmla="*/ 172648 h 178400"/>
                <a:gd name="csX22" fmla="*/ 46472 w 179686"/>
                <a:gd name="csY22" fmla="*/ 178468 h 178400"/>
                <a:gd name="csX23" fmla="*/ 53529 w 179686"/>
                <a:gd name="csY23" fmla="*/ 173913 h 178400"/>
                <a:gd name="csX24" fmla="*/ 144254 w 179686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79686" h="178400">
                  <a:moveTo>
                    <a:pt x="144254" y="28915"/>
                  </a:moveTo>
                  <a:cubicBezTo>
                    <a:pt x="156603" y="9177"/>
                    <a:pt x="167187" y="8418"/>
                    <a:pt x="176512" y="7912"/>
                  </a:cubicBezTo>
                  <a:cubicBezTo>
                    <a:pt x="179536" y="7659"/>
                    <a:pt x="179788" y="3357"/>
                    <a:pt x="179788" y="3104"/>
                  </a:cubicBezTo>
                  <a:cubicBezTo>
                    <a:pt x="179788" y="1079"/>
                    <a:pt x="178528" y="67"/>
                    <a:pt x="176512" y="67"/>
                  </a:cubicBezTo>
                  <a:cubicBezTo>
                    <a:pt x="169959" y="67"/>
                    <a:pt x="162651" y="826"/>
                    <a:pt x="155847" y="826"/>
                  </a:cubicBezTo>
                  <a:cubicBezTo>
                    <a:pt x="147530" y="826"/>
                    <a:pt x="138962" y="67"/>
                    <a:pt x="130897" y="67"/>
                  </a:cubicBezTo>
                  <a:cubicBezTo>
                    <a:pt x="129385" y="67"/>
                    <a:pt x="126109" y="67"/>
                    <a:pt x="126109" y="4875"/>
                  </a:cubicBezTo>
                  <a:cubicBezTo>
                    <a:pt x="126109" y="7659"/>
                    <a:pt x="128377" y="7912"/>
                    <a:pt x="130141" y="7912"/>
                  </a:cubicBezTo>
                  <a:cubicBezTo>
                    <a:pt x="136945" y="8418"/>
                    <a:pt x="141734" y="10948"/>
                    <a:pt x="141734" y="16263"/>
                  </a:cubicBezTo>
                  <a:cubicBezTo>
                    <a:pt x="141734" y="20058"/>
                    <a:pt x="137954" y="25625"/>
                    <a:pt x="137954" y="25878"/>
                  </a:cubicBezTo>
                  <a:lnTo>
                    <a:pt x="60585" y="149367"/>
                  </a:lnTo>
                  <a:lnTo>
                    <a:pt x="43448" y="15503"/>
                  </a:lnTo>
                  <a:cubicBezTo>
                    <a:pt x="43448" y="11201"/>
                    <a:pt x="49245" y="7912"/>
                    <a:pt x="60837" y="7912"/>
                  </a:cubicBezTo>
                  <a:cubicBezTo>
                    <a:pt x="64365" y="7912"/>
                    <a:pt x="67138" y="7912"/>
                    <a:pt x="67138" y="2851"/>
                  </a:cubicBezTo>
                  <a:cubicBezTo>
                    <a:pt x="67138" y="573"/>
                    <a:pt x="65121" y="67"/>
                    <a:pt x="63609" y="67"/>
                  </a:cubicBezTo>
                  <a:cubicBezTo>
                    <a:pt x="53529" y="67"/>
                    <a:pt x="42692" y="826"/>
                    <a:pt x="32360" y="826"/>
                  </a:cubicBezTo>
                  <a:cubicBezTo>
                    <a:pt x="27823" y="826"/>
                    <a:pt x="23035" y="573"/>
                    <a:pt x="18499" y="573"/>
                  </a:cubicBezTo>
                  <a:cubicBezTo>
                    <a:pt x="13963" y="573"/>
                    <a:pt x="9174" y="67"/>
                    <a:pt x="4890" y="67"/>
                  </a:cubicBezTo>
                  <a:cubicBezTo>
                    <a:pt x="3126" y="67"/>
                    <a:pt x="102" y="67"/>
                    <a:pt x="102" y="4875"/>
                  </a:cubicBezTo>
                  <a:cubicBezTo>
                    <a:pt x="102" y="7912"/>
                    <a:pt x="2370" y="7912"/>
                    <a:pt x="6402" y="7912"/>
                  </a:cubicBezTo>
                  <a:cubicBezTo>
                    <a:pt x="20515" y="7912"/>
                    <a:pt x="20767" y="10189"/>
                    <a:pt x="21523" y="16516"/>
                  </a:cubicBezTo>
                  <a:lnTo>
                    <a:pt x="41432" y="172648"/>
                  </a:lnTo>
                  <a:cubicBezTo>
                    <a:pt x="42188" y="177709"/>
                    <a:pt x="43196" y="178468"/>
                    <a:pt x="46472" y="178468"/>
                  </a:cubicBezTo>
                  <a:cubicBezTo>
                    <a:pt x="50505" y="178468"/>
                    <a:pt x="51513" y="177203"/>
                    <a:pt x="53529" y="173913"/>
                  </a:cubicBezTo>
                  <a:lnTo>
                    <a:pt x="144254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D6CAE36-16E3-FB5A-C9FF-1FB5654E17F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10844" y="6400458"/>
              <a:ext cx="56199" cy="253051"/>
            </a:xfrm>
            <a:custGeom>
              <a:avLst/>
              <a:gdLst>
                <a:gd name="csX0" fmla="*/ 55049 w 56199"/>
                <a:gd name="csY0" fmla="*/ 130895 h 253051"/>
                <a:gd name="csX1" fmla="*/ 56309 w 56199"/>
                <a:gd name="csY1" fmla="*/ 126593 h 253051"/>
                <a:gd name="csX2" fmla="*/ 55049 w 56199"/>
                <a:gd name="csY2" fmla="*/ 122291 h 253051"/>
                <a:gd name="csX3" fmla="*/ 10946 w 56199"/>
                <a:gd name="csY3" fmla="*/ 5887 h 253051"/>
                <a:gd name="csX4" fmla="*/ 5150 w 56199"/>
                <a:gd name="csY4" fmla="*/ 67 h 253051"/>
                <a:gd name="csX5" fmla="*/ 110 w 56199"/>
                <a:gd name="csY5" fmla="*/ 5128 h 253051"/>
                <a:gd name="csX6" fmla="*/ 1370 w 56199"/>
                <a:gd name="csY6" fmla="*/ 9177 h 253051"/>
                <a:gd name="csX7" fmla="*/ 45976 w 56199"/>
                <a:gd name="csY7" fmla="*/ 126593 h 253051"/>
                <a:gd name="csX8" fmla="*/ 1370 w 56199"/>
                <a:gd name="csY8" fmla="*/ 243502 h 253051"/>
                <a:gd name="csX9" fmla="*/ 110 w 56199"/>
                <a:gd name="csY9" fmla="*/ 248057 h 253051"/>
                <a:gd name="csX10" fmla="*/ 5150 w 56199"/>
                <a:gd name="csY10" fmla="*/ 253118 h 253051"/>
                <a:gd name="csX11" fmla="*/ 10442 w 56199"/>
                <a:gd name="csY11" fmla="*/ 248057 h 253051"/>
                <a:gd name="csX12" fmla="*/ 55049 w 56199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199" h="253051">
                  <a:moveTo>
                    <a:pt x="55049" y="130895"/>
                  </a:moveTo>
                  <a:cubicBezTo>
                    <a:pt x="56309" y="127858"/>
                    <a:pt x="56309" y="127352"/>
                    <a:pt x="56309" y="126593"/>
                  </a:cubicBezTo>
                  <a:cubicBezTo>
                    <a:pt x="56309" y="125834"/>
                    <a:pt x="56309" y="125328"/>
                    <a:pt x="55049" y="122291"/>
                  </a:cubicBezTo>
                  <a:lnTo>
                    <a:pt x="10946" y="5887"/>
                  </a:lnTo>
                  <a:cubicBezTo>
                    <a:pt x="9434" y="1586"/>
                    <a:pt x="7922" y="67"/>
                    <a:pt x="5150" y="67"/>
                  </a:cubicBezTo>
                  <a:cubicBezTo>
                    <a:pt x="2378" y="67"/>
                    <a:pt x="110" y="2345"/>
                    <a:pt x="110" y="5128"/>
                  </a:cubicBezTo>
                  <a:cubicBezTo>
                    <a:pt x="110" y="5887"/>
                    <a:pt x="110" y="6394"/>
                    <a:pt x="1370" y="9177"/>
                  </a:cubicBezTo>
                  <a:lnTo>
                    <a:pt x="45976" y="126593"/>
                  </a:lnTo>
                  <a:lnTo>
                    <a:pt x="1370" y="243502"/>
                  </a:lnTo>
                  <a:cubicBezTo>
                    <a:pt x="110" y="246286"/>
                    <a:pt x="110" y="246792"/>
                    <a:pt x="110" y="248057"/>
                  </a:cubicBezTo>
                  <a:cubicBezTo>
                    <a:pt x="110" y="250841"/>
                    <a:pt x="2378" y="253118"/>
                    <a:pt x="5150" y="253118"/>
                  </a:cubicBezTo>
                  <a:cubicBezTo>
                    <a:pt x="8426" y="253118"/>
                    <a:pt x="9434" y="250588"/>
                    <a:pt x="10442" y="248057"/>
                  </a:cubicBezTo>
                  <a:lnTo>
                    <a:pt x="55049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0FC72B7-32C6-D111-3E3A-CF291496231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965103" y="6442717"/>
              <a:ext cx="167589" cy="168531"/>
            </a:xfrm>
            <a:custGeom>
              <a:avLst/>
              <a:gdLst>
                <a:gd name="csX0" fmla="*/ 89077 w 167589"/>
                <a:gd name="csY0" fmla="*/ 89394 h 168531"/>
                <a:gd name="csX1" fmla="*/ 159389 w 167589"/>
                <a:gd name="csY1" fmla="*/ 89394 h 168531"/>
                <a:gd name="csX2" fmla="*/ 167705 w 167589"/>
                <a:gd name="csY2" fmla="*/ 84333 h 168531"/>
                <a:gd name="csX3" fmla="*/ 159389 w 167589"/>
                <a:gd name="csY3" fmla="*/ 79272 h 168531"/>
                <a:gd name="csX4" fmla="*/ 89077 w 167589"/>
                <a:gd name="csY4" fmla="*/ 79272 h 168531"/>
                <a:gd name="csX5" fmla="*/ 89077 w 167589"/>
                <a:gd name="csY5" fmla="*/ 8418 h 168531"/>
                <a:gd name="csX6" fmla="*/ 84037 w 167589"/>
                <a:gd name="csY6" fmla="*/ 67 h 168531"/>
                <a:gd name="csX7" fmla="*/ 78996 w 167589"/>
                <a:gd name="csY7" fmla="*/ 8418 h 168531"/>
                <a:gd name="csX8" fmla="*/ 78996 w 167589"/>
                <a:gd name="csY8" fmla="*/ 79272 h 168531"/>
                <a:gd name="csX9" fmla="*/ 8432 w 167589"/>
                <a:gd name="csY9" fmla="*/ 79272 h 168531"/>
                <a:gd name="csX10" fmla="*/ 116 w 167589"/>
                <a:gd name="csY10" fmla="*/ 84333 h 168531"/>
                <a:gd name="csX11" fmla="*/ 8432 w 167589"/>
                <a:gd name="csY11" fmla="*/ 89394 h 168531"/>
                <a:gd name="csX12" fmla="*/ 78996 w 167589"/>
                <a:gd name="csY12" fmla="*/ 89394 h 168531"/>
                <a:gd name="csX13" fmla="*/ 78996 w 167589"/>
                <a:gd name="csY13" fmla="*/ 160249 h 168531"/>
                <a:gd name="csX14" fmla="*/ 84037 w 167589"/>
                <a:gd name="csY14" fmla="*/ 168599 h 168531"/>
                <a:gd name="csX15" fmla="*/ 89077 w 167589"/>
                <a:gd name="csY15" fmla="*/ 160249 h 168531"/>
                <a:gd name="csX16" fmla="*/ 89077 w 167589"/>
                <a:gd name="csY16" fmla="*/ 89394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67589" h="168531">
                  <a:moveTo>
                    <a:pt x="89077" y="89394"/>
                  </a:moveTo>
                  <a:lnTo>
                    <a:pt x="159389" y="89394"/>
                  </a:lnTo>
                  <a:cubicBezTo>
                    <a:pt x="162917" y="89394"/>
                    <a:pt x="167705" y="89394"/>
                    <a:pt x="167705" y="84333"/>
                  </a:cubicBezTo>
                  <a:cubicBezTo>
                    <a:pt x="167705" y="79272"/>
                    <a:pt x="162917" y="79272"/>
                    <a:pt x="159389" y="79272"/>
                  </a:cubicBezTo>
                  <a:lnTo>
                    <a:pt x="89077" y="79272"/>
                  </a:lnTo>
                  <a:lnTo>
                    <a:pt x="89077" y="8418"/>
                  </a:lnTo>
                  <a:cubicBezTo>
                    <a:pt x="89077" y="4875"/>
                    <a:pt x="89077" y="67"/>
                    <a:pt x="84037" y="67"/>
                  </a:cubicBezTo>
                  <a:cubicBezTo>
                    <a:pt x="78996" y="67"/>
                    <a:pt x="78996" y="4875"/>
                    <a:pt x="78996" y="8418"/>
                  </a:cubicBezTo>
                  <a:lnTo>
                    <a:pt x="78996" y="79272"/>
                  </a:lnTo>
                  <a:lnTo>
                    <a:pt x="8432" y="79272"/>
                  </a:lnTo>
                  <a:cubicBezTo>
                    <a:pt x="4904" y="79272"/>
                    <a:pt x="116" y="79272"/>
                    <a:pt x="116" y="84333"/>
                  </a:cubicBezTo>
                  <a:cubicBezTo>
                    <a:pt x="116" y="89394"/>
                    <a:pt x="4904" y="89394"/>
                    <a:pt x="8432" y="89394"/>
                  </a:cubicBezTo>
                  <a:lnTo>
                    <a:pt x="78996" y="89394"/>
                  </a:lnTo>
                  <a:lnTo>
                    <a:pt x="78996" y="160249"/>
                  </a:lnTo>
                  <a:cubicBezTo>
                    <a:pt x="78996" y="163791"/>
                    <a:pt x="78996" y="168599"/>
                    <a:pt x="84037" y="168599"/>
                  </a:cubicBezTo>
                  <a:cubicBezTo>
                    <a:pt x="89077" y="168599"/>
                    <a:pt x="89077" y="163791"/>
                    <a:pt x="89077" y="160249"/>
                  </a:cubicBezTo>
                  <a:lnTo>
                    <a:pt x="89077" y="89394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9C25CED-E95F-C8DF-BED1-63AAA7FFDF3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32994" y="6400458"/>
              <a:ext cx="10080" cy="253051"/>
            </a:xfrm>
            <a:custGeom>
              <a:avLst/>
              <a:gdLst>
                <a:gd name="csX0" fmla="*/ 10206 w 10080"/>
                <a:gd name="csY0" fmla="*/ 9177 h 253051"/>
                <a:gd name="csX1" fmla="*/ 5166 w 10080"/>
                <a:gd name="csY1" fmla="*/ 67 h 253051"/>
                <a:gd name="csX2" fmla="*/ 126 w 10080"/>
                <a:gd name="csY2" fmla="*/ 9177 h 253051"/>
                <a:gd name="csX3" fmla="*/ 126 w 10080"/>
                <a:gd name="csY3" fmla="*/ 244008 h 253051"/>
                <a:gd name="csX4" fmla="*/ 5166 w 10080"/>
                <a:gd name="csY4" fmla="*/ 253118 h 253051"/>
                <a:gd name="csX5" fmla="*/ 10206 w 10080"/>
                <a:gd name="csY5" fmla="*/ 244008 h 253051"/>
                <a:gd name="csX6" fmla="*/ 10206 w 10080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80" h="253051">
                  <a:moveTo>
                    <a:pt x="10206" y="9177"/>
                  </a:moveTo>
                  <a:cubicBezTo>
                    <a:pt x="10206" y="4622"/>
                    <a:pt x="10206" y="67"/>
                    <a:pt x="5166" y="67"/>
                  </a:cubicBezTo>
                  <a:cubicBezTo>
                    <a:pt x="126" y="67"/>
                    <a:pt x="126" y="4622"/>
                    <a:pt x="126" y="9177"/>
                  </a:cubicBezTo>
                  <a:lnTo>
                    <a:pt x="126" y="244008"/>
                  </a:lnTo>
                  <a:cubicBezTo>
                    <a:pt x="126" y="248563"/>
                    <a:pt x="126" y="253118"/>
                    <a:pt x="5166" y="253118"/>
                  </a:cubicBezTo>
                  <a:cubicBezTo>
                    <a:pt x="10206" y="253118"/>
                    <a:pt x="10206" y="248563"/>
                    <a:pt x="10206" y="244008"/>
                  </a:cubicBezTo>
                  <a:lnTo>
                    <a:pt x="10206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FCB22D0-6D01-2C72-78E2-3746B4A9796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295438" y="6421714"/>
              <a:ext cx="83164" cy="168531"/>
            </a:xfrm>
            <a:custGeom>
              <a:avLst/>
              <a:gdLst>
                <a:gd name="csX0" fmla="*/ 51792 w 83164"/>
                <a:gd name="csY0" fmla="*/ 6647 h 168531"/>
                <a:gd name="csX1" fmla="*/ 45995 w 83164"/>
                <a:gd name="csY1" fmla="*/ 67 h 168531"/>
                <a:gd name="csX2" fmla="*/ 129 w 83164"/>
                <a:gd name="csY2" fmla="*/ 16263 h 168531"/>
                <a:gd name="csX3" fmla="*/ 129 w 83164"/>
                <a:gd name="csY3" fmla="*/ 24107 h 168531"/>
                <a:gd name="csX4" fmla="*/ 33142 w 83164"/>
                <a:gd name="csY4" fmla="*/ 17528 h 168531"/>
                <a:gd name="csX5" fmla="*/ 33142 w 83164"/>
                <a:gd name="csY5" fmla="*/ 148608 h 168531"/>
                <a:gd name="csX6" fmla="*/ 9705 w 83164"/>
                <a:gd name="csY6" fmla="*/ 160755 h 168531"/>
                <a:gd name="csX7" fmla="*/ 1641 w 83164"/>
                <a:gd name="csY7" fmla="*/ 160755 h 168531"/>
                <a:gd name="csX8" fmla="*/ 1641 w 83164"/>
                <a:gd name="csY8" fmla="*/ 168599 h 168531"/>
                <a:gd name="csX9" fmla="*/ 42467 w 83164"/>
                <a:gd name="csY9" fmla="*/ 167840 h 168531"/>
                <a:gd name="csX10" fmla="*/ 83293 w 83164"/>
                <a:gd name="csY10" fmla="*/ 168599 h 168531"/>
                <a:gd name="csX11" fmla="*/ 83293 w 83164"/>
                <a:gd name="csY11" fmla="*/ 160755 h 168531"/>
                <a:gd name="csX12" fmla="*/ 75229 w 83164"/>
                <a:gd name="csY12" fmla="*/ 160755 h 168531"/>
                <a:gd name="csX13" fmla="*/ 51792 w 83164"/>
                <a:gd name="csY13" fmla="*/ 148608 h 168531"/>
                <a:gd name="csX14" fmla="*/ 51792 w 83164"/>
                <a:gd name="csY14" fmla="*/ 664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164" h="168531">
                  <a:moveTo>
                    <a:pt x="51792" y="6647"/>
                  </a:moveTo>
                  <a:cubicBezTo>
                    <a:pt x="51792" y="573"/>
                    <a:pt x="51792" y="67"/>
                    <a:pt x="45995" y="67"/>
                  </a:cubicBezTo>
                  <a:cubicBezTo>
                    <a:pt x="30370" y="16263"/>
                    <a:pt x="8193" y="16263"/>
                    <a:pt x="129" y="16263"/>
                  </a:cubicBezTo>
                  <a:lnTo>
                    <a:pt x="129" y="24107"/>
                  </a:lnTo>
                  <a:cubicBezTo>
                    <a:pt x="5169" y="24107"/>
                    <a:pt x="20038" y="24107"/>
                    <a:pt x="33142" y="17528"/>
                  </a:cubicBezTo>
                  <a:lnTo>
                    <a:pt x="33142" y="148608"/>
                  </a:lnTo>
                  <a:cubicBezTo>
                    <a:pt x="33142" y="157718"/>
                    <a:pt x="32386" y="160755"/>
                    <a:pt x="9705" y="160755"/>
                  </a:cubicBezTo>
                  <a:lnTo>
                    <a:pt x="1641" y="160755"/>
                  </a:lnTo>
                  <a:lnTo>
                    <a:pt x="1641" y="168599"/>
                  </a:lnTo>
                  <a:cubicBezTo>
                    <a:pt x="10461" y="167840"/>
                    <a:pt x="32386" y="167840"/>
                    <a:pt x="42467" y="167840"/>
                  </a:cubicBezTo>
                  <a:cubicBezTo>
                    <a:pt x="52548" y="167840"/>
                    <a:pt x="74473" y="167840"/>
                    <a:pt x="83293" y="168599"/>
                  </a:cubicBezTo>
                  <a:lnTo>
                    <a:pt x="83293" y="160755"/>
                  </a:lnTo>
                  <a:lnTo>
                    <a:pt x="75229" y="160755"/>
                  </a:lnTo>
                  <a:cubicBezTo>
                    <a:pt x="52548" y="160755"/>
                    <a:pt x="51792" y="157971"/>
                    <a:pt x="51792" y="148608"/>
                  </a:cubicBezTo>
                  <a:lnTo>
                    <a:pt x="51792" y="664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1F88F46-E9CD-9FBA-9A3D-DC99122D861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12877" y="6400458"/>
              <a:ext cx="56199" cy="253051"/>
            </a:xfrm>
            <a:custGeom>
              <a:avLst/>
              <a:gdLst>
                <a:gd name="csX0" fmla="*/ 55073 w 56199"/>
                <a:gd name="csY0" fmla="*/ 130895 h 253051"/>
                <a:gd name="csX1" fmla="*/ 56333 w 56199"/>
                <a:gd name="csY1" fmla="*/ 126593 h 253051"/>
                <a:gd name="csX2" fmla="*/ 55073 w 56199"/>
                <a:gd name="csY2" fmla="*/ 122291 h 253051"/>
                <a:gd name="csX3" fmla="*/ 10970 w 56199"/>
                <a:gd name="csY3" fmla="*/ 5887 h 253051"/>
                <a:gd name="csX4" fmla="*/ 5174 w 56199"/>
                <a:gd name="csY4" fmla="*/ 67 h 253051"/>
                <a:gd name="csX5" fmla="*/ 134 w 56199"/>
                <a:gd name="csY5" fmla="*/ 5128 h 253051"/>
                <a:gd name="csX6" fmla="*/ 1394 w 56199"/>
                <a:gd name="csY6" fmla="*/ 9177 h 253051"/>
                <a:gd name="csX7" fmla="*/ 46000 w 56199"/>
                <a:gd name="csY7" fmla="*/ 126593 h 253051"/>
                <a:gd name="csX8" fmla="*/ 1394 w 56199"/>
                <a:gd name="csY8" fmla="*/ 243502 h 253051"/>
                <a:gd name="csX9" fmla="*/ 134 w 56199"/>
                <a:gd name="csY9" fmla="*/ 248057 h 253051"/>
                <a:gd name="csX10" fmla="*/ 5174 w 56199"/>
                <a:gd name="csY10" fmla="*/ 253118 h 253051"/>
                <a:gd name="csX11" fmla="*/ 10466 w 56199"/>
                <a:gd name="csY11" fmla="*/ 248057 h 253051"/>
                <a:gd name="csX12" fmla="*/ 55073 w 56199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199" h="253051">
                  <a:moveTo>
                    <a:pt x="55073" y="130895"/>
                  </a:moveTo>
                  <a:cubicBezTo>
                    <a:pt x="56333" y="127858"/>
                    <a:pt x="56333" y="127352"/>
                    <a:pt x="56333" y="126593"/>
                  </a:cubicBezTo>
                  <a:cubicBezTo>
                    <a:pt x="56333" y="125834"/>
                    <a:pt x="56333" y="125328"/>
                    <a:pt x="55073" y="122291"/>
                  </a:cubicBezTo>
                  <a:lnTo>
                    <a:pt x="10970" y="5887"/>
                  </a:lnTo>
                  <a:cubicBezTo>
                    <a:pt x="9458" y="1586"/>
                    <a:pt x="7946" y="67"/>
                    <a:pt x="5174" y="67"/>
                  </a:cubicBezTo>
                  <a:cubicBezTo>
                    <a:pt x="2402" y="67"/>
                    <a:pt x="134" y="2345"/>
                    <a:pt x="134" y="5128"/>
                  </a:cubicBezTo>
                  <a:cubicBezTo>
                    <a:pt x="134" y="5887"/>
                    <a:pt x="134" y="6394"/>
                    <a:pt x="1394" y="9177"/>
                  </a:cubicBezTo>
                  <a:lnTo>
                    <a:pt x="46000" y="126593"/>
                  </a:lnTo>
                  <a:lnTo>
                    <a:pt x="1394" y="243502"/>
                  </a:lnTo>
                  <a:cubicBezTo>
                    <a:pt x="134" y="246286"/>
                    <a:pt x="134" y="246792"/>
                    <a:pt x="134" y="248057"/>
                  </a:cubicBezTo>
                  <a:cubicBezTo>
                    <a:pt x="134" y="250841"/>
                    <a:pt x="2402" y="253118"/>
                    <a:pt x="5174" y="253118"/>
                  </a:cubicBezTo>
                  <a:cubicBezTo>
                    <a:pt x="8450" y="253118"/>
                    <a:pt x="9458" y="250588"/>
                    <a:pt x="10466" y="248057"/>
                  </a:cubicBezTo>
                  <a:lnTo>
                    <a:pt x="55073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85DF2A7A-288E-71B7-7660-97515B453D7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569013" y="6400458"/>
              <a:ext cx="10080" cy="253051"/>
            </a:xfrm>
            <a:custGeom>
              <a:avLst/>
              <a:gdLst>
                <a:gd name="csX0" fmla="*/ 10220 w 10080"/>
                <a:gd name="csY0" fmla="*/ 9177 h 253051"/>
                <a:gd name="csX1" fmla="*/ 5179 w 10080"/>
                <a:gd name="csY1" fmla="*/ 67 h 253051"/>
                <a:gd name="csX2" fmla="*/ 139 w 10080"/>
                <a:gd name="csY2" fmla="*/ 9177 h 253051"/>
                <a:gd name="csX3" fmla="*/ 139 w 10080"/>
                <a:gd name="csY3" fmla="*/ 244008 h 253051"/>
                <a:gd name="csX4" fmla="*/ 5179 w 10080"/>
                <a:gd name="csY4" fmla="*/ 253118 h 253051"/>
                <a:gd name="csX5" fmla="*/ 10220 w 10080"/>
                <a:gd name="csY5" fmla="*/ 244008 h 253051"/>
                <a:gd name="csX6" fmla="*/ 10220 w 10080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80" h="253051">
                  <a:moveTo>
                    <a:pt x="10220" y="9177"/>
                  </a:moveTo>
                  <a:cubicBezTo>
                    <a:pt x="10220" y="4622"/>
                    <a:pt x="10220" y="67"/>
                    <a:pt x="5179" y="67"/>
                  </a:cubicBezTo>
                  <a:cubicBezTo>
                    <a:pt x="139" y="67"/>
                    <a:pt x="139" y="4622"/>
                    <a:pt x="139" y="9177"/>
                  </a:cubicBezTo>
                  <a:lnTo>
                    <a:pt x="139" y="244008"/>
                  </a:lnTo>
                  <a:cubicBezTo>
                    <a:pt x="139" y="248563"/>
                    <a:pt x="139" y="253118"/>
                    <a:pt x="5179" y="253118"/>
                  </a:cubicBezTo>
                  <a:cubicBezTo>
                    <a:pt x="10220" y="253118"/>
                    <a:pt x="10220" y="248563"/>
                    <a:pt x="10220" y="244008"/>
                  </a:cubicBezTo>
                  <a:lnTo>
                    <a:pt x="10220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3951B5D-46B9-23B1-B9E1-7FE90BC209E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23140" y="6417412"/>
              <a:ext cx="179686" cy="178400"/>
            </a:xfrm>
            <a:custGeom>
              <a:avLst/>
              <a:gdLst>
                <a:gd name="csX0" fmla="*/ 144294 w 179686"/>
                <a:gd name="csY0" fmla="*/ 28915 h 178400"/>
                <a:gd name="csX1" fmla="*/ 176552 w 179686"/>
                <a:gd name="csY1" fmla="*/ 7912 h 178400"/>
                <a:gd name="csX2" fmla="*/ 179828 w 179686"/>
                <a:gd name="csY2" fmla="*/ 3104 h 178400"/>
                <a:gd name="csX3" fmla="*/ 176552 w 179686"/>
                <a:gd name="csY3" fmla="*/ 67 h 178400"/>
                <a:gd name="csX4" fmla="*/ 155887 w 179686"/>
                <a:gd name="csY4" fmla="*/ 826 h 178400"/>
                <a:gd name="csX5" fmla="*/ 130937 w 179686"/>
                <a:gd name="csY5" fmla="*/ 67 h 178400"/>
                <a:gd name="csX6" fmla="*/ 126149 w 179686"/>
                <a:gd name="csY6" fmla="*/ 4875 h 178400"/>
                <a:gd name="csX7" fmla="*/ 130181 w 179686"/>
                <a:gd name="csY7" fmla="*/ 7912 h 178400"/>
                <a:gd name="csX8" fmla="*/ 141774 w 179686"/>
                <a:gd name="csY8" fmla="*/ 16263 h 178400"/>
                <a:gd name="csX9" fmla="*/ 137994 w 179686"/>
                <a:gd name="csY9" fmla="*/ 25878 h 178400"/>
                <a:gd name="csX10" fmla="*/ 60625 w 179686"/>
                <a:gd name="csY10" fmla="*/ 149367 h 178400"/>
                <a:gd name="csX11" fmla="*/ 43488 w 179686"/>
                <a:gd name="csY11" fmla="*/ 15503 h 178400"/>
                <a:gd name="csX12" fmla="*/ 60877 w 179686"/>
                <a:gd name="csY12" fmla="*/ 7912 h 178400"/>
                <a:gd name="csX13" fmla="*/ 67178 w 179686"/>
                <a:gd name="csY13" fmla="*/ 2851 h 178400"/>
                <a:gd name="csX14" fmla="*/ 63649 w 179686"/>
                <a:gd name="csY14" fmla="*/ 67 h 178400"/>
                <a:gd name="csX15" fmla="*/ 32400 w 179686"/>
                <a:gd name="csY15" fmla="*/ 826 h 178400"/>
                <a:gd name="csX16" fmla="*/ 18539 w 179686"/>
                <a:gd name="csY16" fmla="*/ 573 h 178400"/>
                <a:gd name="csX17" fmla="*/ 4930 w 179686"/>
                <a:gd name="csY17" fmla="*/ 67 h 178400"/>
                <a:gd name="csX18" fmla="*/ 142 w 179686"/>
                <a:gd name="csY18" fmla="*/ 4875 h 178400"/>
                <a:gd name="csX19" fmla="*/ 6442 w 179686"/>
                <a:gd name="csY19" fmla="*/ 7912 h 178400"/>
                <a:gd name="csX20" fmla="*/ 21563 w 179686"/>
                <a:gd name="csY20" fmla="*/ 16516 h 178400"/>
                <a:gd name="csX21" fmla="*/ 41472 w 179686"/>
                <a:gd name="csY21" fmla="*/ 172648 h 178400"/>
                <a:gd name="csX22" fmla="*/ 46513 w 179686"/>
                <a:gd name="csY22" fmla="*/ 178468 h 178400"/>
                <a:gd name="csX23" fmla="*/ 53569 w 179686"/>
                <a:gd name="csY23" fmla="*/ 173913 h 178400"/>
                <a:gd name="csX24" fmla="*/ 144294 w 179686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79686" h="178400">
                  <a:moveTo>
                    <a:pt x="144294" y="28915"/>
                  </a:moveTo>
                  <a:cubicBezTo>
                    <a:pt x="156643" y="9177"/>
                    <a:pt x="167227" y="8418"/>
                    <a:pt x="176552" y="7912"/>
                  </a:cubicBezTo>
                  <a:cubicBezTo>
                    <a:pt x="179576" y="7659"/>
                    <a:pt x="179828" y="3357"/>
                    <a:pt x="179828" y="3104"/>
                  </a:cubicBezTo>
                  <a:cubicBezTo>
                    <a:pt x="179828" y="1079"/>
                    <a:pt x="178568" y="67"/>
                    <a:pt x="176552" y="67"/>
                  </a:cubicBezTo>
                  <a:cubicBezTo>
                    <a:pt x="169999" y="67"/>
                    <a:pt x="162691" y="826"/>
                    <a:pt x="155887" y="826"/>
                  </a:cubicBezTo>
                  <a:cubicBezTo>
                    <a:pt x="147570" y="826"/>
                    <a:pt x="139002" y="67"/>
                    <a:pt x="130937" y="67"/>
                  </a:cubicBezTo>
                  <a:cubicBezTo>
                    <a:pt x="129425" y="67"/>
                    <a:pt x="126149" y="67"/>
                    <a:pt x="126149" y="4875"/>
                  </a:cubicBezTo>
                  <a:cubicBezTo>
                    <a:pt x="126149" y="7659"/>
                    <a:pt x="128417" y="7912"/>
                    <a:pt x="130181" y="7912"/>
                  </a:cubicBezTo>
                  <a:cubicBezTo>
                    <a:pt x="136986" y="8418"/>
                    <a:pt x="141774" y="10948"/>
                    <a:pt x="141774" y="16263"/>
                  </a:cubicBezTo>
                  <a:cubicBezTo>
                    <a:pt x="141774" y="20058"/>
                    <a:pt x="137994" y="25625"/>
                    <a:pt x="137994" y="25878"/>
                  </a:cubicBezTo>
                  <a:lnTo>
                    <a:pt x="60625" y="149367"/>
                  </a:lnTo>
                  <a:lnTo>
                    <a:pt x="43488" y="15503"/>
                  </a:lnTo>
                  <a:cubicBezTo>
                    <a:pt x="43488" y="11201"/>
                    <a:pt x="49285" y="7912"/>
                    <a:pt x="60877" y="7912"/>
                  </a:cubicBezTo>
                  <a:cubicBezTo>
                    <a:pt x="64406" y="7912"/>
                    <a:pt x="67178" y="7912"/>
                    <a:pt x="67178" y="2851"/>
                  </a:cubicBezTo>
                  <a:cubicBezTo>
                    <a:pt x="67178" y="573"/>
                    <a:pt x="65162" y="67"/>
                    <a:pt x="63649" y="67"/>
                  </a:cubicBezTo>
                  <a:cubicBezTo>
                    <a:pt x="53569" y="67"/>
                    <a:pt x="42732" y="826"/>
                    <a:pt x="32400" y="826"/>
                  </a:cubicBezTo>
                  <a:cubicBezTo>
                    <a:pt x="27863" y="826"/>
                    <a:pt x="23075" y="573"/>
                    <a:pt x="18539" y="573"/>
                  </a:cubicBezTo>
                  <a:cubicBezTo>
                    <a:pt x="14003" y="573"/>
                    <a:pt x="9214" y="67"/>
                    <a:pt x="4930" y="67"/>
                  </a:cubicBezTo>
                  <a:cubicBezTo>
                    <a:pt x="3166" y="67"/>
                    <a:pt x="142" y="67"/>
                    <a:pt x="142" y="4875"/>
                  </a:cubicBezTo>
                  <a:cubicBezTo>
                    <a:pt x="142" y="7912"/>
                    <a:pt x="2410" y="7912"/>
                    <a:pt x="6442" y="7912"/>
                  </a:cubicBezTo>
                  <a:cubicBezTo>
                    <a:pt x="20555" y="7912"/>
                    <a:pt x="20807" y="10189"/>
                    <a:pt x="21563" y="16516"/>
                  </a:cubicBezTo>
                  <a:lnTo>
                    <a:pt x="41472" y="172648"/>
                  </a:lnTo>
                  <a:cubicBezTo>
                    <a:pt x="42228" y="177709"/>
                    <a:pt x="43236" y="178468"/>
                    <a:pt x="46513" y="178468"/>
                  </a:cubicBezTo>
                  <a:cubicBezTo>
                    <a:pt x="50545" y="178468"/>
                    <a:pt x="51553" y="177203"/>
                    <a:pt x="53569" y="173913"/>
                  </a:cubicBezTo>
                  <a:lnTo>
                    <a:pt x="144294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E0A9BE5-6D91-0273-C21D-32D8ABF4D61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764327" y="6548315"/>
              <a:ext cx="76914" cy="83430"/>
            </a:xfrm>
            <a:custGeom>
              <a:avLst/>
              <a:gdLst>
                <a:gd name="csX0" fmla="*/ 21140 w 76914"/>
                <a:gd name="csY0" fmla="*/ 40456 h 83430"/>
                <a:gd name="csX1" fmla="*/ 38252 w 76914"/>
                <a:gd name="csY1" fmla="*/ 43113 h 83430"/>
                <a:gd name="csX2" fmla="*/ 54306 w 76914"/>
                <a:gd name="csY2" fmla="*/ 36559 h 83430"/>
                <a:gd name="csX3" fmla="*/ 40016 w 76914"/>
                <a:gd name="csY3" fmla="*/ 31067 h 83430"/>
                <a:gd name="csX4" fmla="*/ 21317 w 76914"/>
                <a:gd name="csY4" fmla="*/ 34610 h 83430"/>
                <a:gd name="csX5" fmla="*/ 14613 w 76914"/>
                <a:gd name="csY5" fmla="*/ 25399 h 83430"/>
                <a:gd name="csX6" fmla="*/ 49542 w 76914"/>
                <a:gd name="csY6" fmla="*/ 9811 h 83430"/>
                <a:gd name="csX7" fmla="*/ 67889 w 76914"/>
                <a:gd name="csY7" fmla="*/ 14771 h 83430"/>
                <a:gd name="csX8" fmla="*/ 71417 w 76914"/>
                <a:gd name="csY8" fmla="*/ 16365 h 83430"/>
                <a:gd name="csX9" fmla="*/ 77062 w 76914"/>
                <a:gd name="csY9" fmla="*/ 10697 h 83430"/>
                <a:gd name="csX10" fmla="*/ 67889 w 76914"/>
                <a:gd name="csY10" fmla="*/ 3257 h 83430"/>
                <a:gd name="csX11" fmla="*/ 51483 w 76914"/>
                <a:gd name="csY11" fmla="*/ 69 h 83430"/>
                <a:gd name="csX12" fmla="*/ 8615 w 76914"/>
                <a:gd name="csY12" fmla="*/ 25576 h 83430"/>
                <a:gd name="csX13" fmla="*/ 15495 w 76914"/>
                <a:gd name="csY13" fmla="*/ 37622 h 83430"/>
                <a:gd name="csX14" fmla="*/ 148 w 76914"/>
                <a:gd name="csY14" fmla="*/ 60472 h 83430"/>
                <a:gd name="csX15" fmla="*/ 32431 w 76914"/>
                <a:gd name="csY15" fmla="*/ 83500 h 83430"/>
                <a:gd name="csX16" fmla="*/ 68771 w 76914"/>
                <a:gd name="csY16" fmla="*/ 64723 h 83430"/>
                <a:gd name="csX17" fmla="*/ 66301 w 76914"/>
                <a:gd name="csY17" fmla="*/ 62421 h 83430"/>
                <a:gd name="csX18" fmla="*/ 64185 w 76914"/>
                <a:gd name="csY18" fmla="*/ 63838 h 83430"/>
                <a:gd name="csX19" fmla="*/ 35253 w 76914"/>
                <a:gd name="csY19" fmla="*/ 73757 h 83430"/>
                <a:gd name="csX20" fmla="*/ 16201 w 76914"/>
                <a:gd name="csY20" fmla="*/ 71277 h 83430"/>
                <a:gd name="csX21" fmla="*/ 6146 w 76914"/>
                <a:gd name="csY21" fmla="*/ 59409 h 83430"/>
                <a:gd name="csX22" fmla="*/ 21140 w 76914"/>
                <a:gd name="csY22" fmla="*/ 40456 h 83430"/>
                <a:gd name="csX23" fmla="*/ 28903 w 76914"/>
                <a:gd name="csY23" fmla="*/ 37444 h 83430"/>
                <a:gd name="csX24" fmla="*/ 39664 w 76914"/>
                <a:gd name="csY24" fmla="*/ 36027 h 83430"/>
                <a:gd name="csX25" fmla="*/ 47955 w 76914"/>
                <a:gd name="csY25" fmla="*/ 36913 h 83430"/>
                <a:gd name="csX26" fmla="*/ 38252 w 76914"/>
                <a:gd name="csY26" fmla="*/ 38153 h 83430"/>
                <a:gd name="csX27" fmla="*/ 28903 w 76914"/>
                <a:gd name="csY27" fmla="*/ 37444 h 834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76914" h="83430">
                  <a:moveTo>
                    <a:pt x="21140" y="40456"/>
                  </a:moveTo>
                  <a:cubicBezTo>
                    <a:pt x="27844" y="43113"/>
                    <a:pt x="33136" y="43113"/>
                    <a:pt x="38252" y="43113"/>
                  </a:cubicBezTo>
                  <a:cubicBezTo>
                    <a:pt x="43897" y="43113"/>
                    <a:pt x="54306" y="43113"/>
                    <a:pt x="54306" y="36559"/>
                  </a:cubicBezTo>
                  <a:cubicBezTo>
                    <a:pt x="54306" y="31776"/>
                    <a:pt x="47602" y="31067"/>
                    <a:pt x="40016" y="31067"/>
                  </a:cubicBezTo>
                  <a:cubicBezTo>
                    <a:pt x="37547" y="31067"/>
                    <a:pt x="29961" y="31067"/>
                    <a:pt x="21317" y="34610"/>
                  </a:cubicBezTo>
                  <a:cubicBezTo>
                    <a:pt x="17259" y="32662"/>
                    <a:pt x="14613" y="29296"/>
                    <a:pt x="14613" y="25399"/>
                  </a:cubicBezTo>
                  <a:cubicBezTo>
                    <a:pt x="14613" y="15834"/>
                    <a:pt x="31725" y="9811"/>
                    <a:pt x="49542" y="9811"/>
                  </a:cubicBezTo>
                  <a:cubicBezTo>
                    <a:pt x="52365" y="9811"/>
                    <a:pt x="59951" y="9811"/>
                    <a:pt x="67889" y="14771"/>
                  </a:cubicBezTo>
                  <a:cubicBezTo>
                    <a:pt x="68948" y="15480"/>
                    <a:pt x="70006" y="16365"/>
                    <a:pt x="71417" y="16365"/>
                  </a:cubicBezTo>
                  <a:cubicBezTo>
                    <a:pt x="73887" y="16365"/>
                    <a:pt x="77062" y="13708"/>
                    <a:pt x="77062" y="10697"/>
                  </a:cubicBezTo>
                  <a:cubicBezTo>
                    <a:pt x="77062" y="7154"/>
                    <a:pt x="71241" y="4674"/>
                    <a:pt x="67889" y="3257"/>
                  </a:cubicBezTo>
                  <a:cubicBezTo>
                    <a:pt x="60303" y="69"/>
                    <a:pt x="54129" y="69"/>
                    <a:pt x="51483" y="69"/>
                  </a:cubicBezTo>
                  <a:cubicBezTo>
                    <a:pt x="29961" y="69"/>
                    <a:pt x="8615" y="11405"/>
                    <a:pt x="8615" y="25576"/>
                  </a:cubicBezTo>
                  <a:cubicBezTo>
                    <a:pt x="8615" y="32839"/>
                    <a:pt x="15319" y="37444"/>
                    <a:pt x="15495" y="37622"/>
                  </a:cubicBezTo>
                  <a:cubicBezTo>
                    <a:pt x="8968" y="41518"/>
                    <a:pt x="148" y="49312"/>
                    <a:pt x="148" y="60472"/>
                  </a:cubicBezTo>
                  <a:cubicBezTo>
                    <a:pt x="148" y="73403"/>
                    <a:pt x="12849" y="83500"/>
                    <a:pt x="32431" y="83500"/>
                  </a:cubicBezTo>
                  <a:cubicBezTo>
                    <a:pt x="59245" y="83500"/>
                    <a:pt x="68771" y="67557"/>
                    <a:pt x="68771" y="64723"/>
                  </a:cubicBezTo>
                  <a:cubicBezTo>
                    <a:pt x="68771" y="63483"/>
                    <a:pt x="67713" y="62421"/>
                    <a:pt x="66301" y="62421"/>
                  </a:cubicBezTo>
                  <a:cubicBezTo>
                    <a:pt x="65243" y="62421"/>
                    <a:pt x="64714" y="63129"/>
                    <a:pt x="64185" y="63838"/>
                  </a:cubicBezTo>
                  <a:cubicBezTo>
                    <a:pt x="59774" y="70746"/>
                    <a:pt x="53953" y="73757"/>
                    <a:pt x="35253" y="73757"/>
                  </a:cubicBezTo>
                  <a:cubicBezTo>
                    <a:pt x="30843" y="73757"/>
                    <a:pt x="22552" y="73757"/>
                    <a:pt x="16201" y="71277"/>
                  </a:cubicBezTo>
                  <a:cubicBezTo>
                    <a:pt x="9145" y="68620"/>
                    <a:pt x="6146" y="63838"/>
                    <a:pt x="6146" y="59409"/>
                  </a:cubicBezTo>
                  <a:cubicBezTo>
                    <a:pt x="6146" y="55335"/>
                    <a:pt x="9145" y="46655"/>
                    <a:pt x="21140" y="40456"/>
                  </a:cubicBezTo>
                  <a:close/>
                  <a:moveTo>
                    <a:pt x="28903" y="37444"/>
                  </a:moveTo>
                  <a:cubicBezTo>
                    <a:pt x="30843" y="36913"/>
                    <a:pt x="34371" y="36027"/>
                    <a:pt x="39664" y="36027"/>
                  </a:cubicBezTo>
                  <a:cubicBezTo>
                    <a:pt x="43545" y="36027"/>
                    <a:pt x="44427" y="36204"/>
                    <a:pt x="47955" y="36913"/>
                  </a:cubicBezTo>
                  <a:cubicBezTo>
                    <a:pt x="45309" y="37976"/>
                    <a:pt x="44779" y="38153"/>
                    <a:pt x="38252" y="38153"/>
                  </a:cubicBezTo>
                  <a:cubicBezTo>
                    <a:pt x="35606" y="38153"/>
                    <a:pt x="32078" y="38153"/>
                    <a:pt x="28903" y="3744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B9EAE2C-D050-2730-D35C-DC06E0133D8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77711" y="6400458"/>
              <a:ext cx="56199" cy="253051"/>
            </a:xfrm>
            <a:custGeom>
              <a:avLst/>
              <a:gdLst>
                <a:gd name="csX0" fmla="*/ 55091 w 56199"/>
                <a:gd name="csY0" fmla="*/ 130895 h 253051"/>
                <a:gd name="csX1" fmla="*/ 56351 w 56199"/>
                <a:gd name="csY1" fmla="*/ 126593 h 253051"/>
                <a:gd name="csX2" fmla="*/ 55091 w 56199"/>
                <a:gd name="csY2" fmla="*/ 122291 h 253051"/>
                <a:gd name="csX3" fmla="*/ 10989 w 56199"/>
                <a:gd name="csY3" fmla="*/ 5887 h 253051"/>
                <a:gd name="csX4" fmla="*/ 5192 w 56199"/>
                <a:gd name="csY4" fmla="*/ 67 h 253051"/>
                <a:gd name="csX5" fmla="*/ 152 w 56199"/>
                <a:gd name="csY5" fmla="*/ 5128 h 253051"/>
                <a:gd name="csX6" fmla="*/ 1412 w 56199"/>
                <a:gd name="csY6" fmla="*/ 9177 h 253051"/>
                <a:gd name="csX7" fmla="*/ 46019 w 56199"/>
                <a:gd name="csY7" fmla="*/ 126593 h 253051"/>
                <a:gd name="csX8" fmla="*/ 1412 w 56199"/>
                <a:gd name="csY8" fmla="*/ 243502 h 253051"/>
                <a:gd name="csX9" fmla="*/ 152 w 56199"/>
                <a:gd name="csY9" fmla="*/ 248057 h 253051"/>
                <a:gd name="csX10" fmla="*/ 5192 w 56199"/>
                <a:gd name="csY10" fmla="*/ 253118 h 253051"/>
                <a:gd name="csX11" fmla="*/ 10485 w 56199"/>
                <a:gd name="csY11" fmla="*/ 248057 h 253051"/>
                <a:gd name="csX12" fmla="*/ 55091 w 56199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199" h="253051">
                  <a:moveTo>
                    <a:pt x="55091" y="130895"/>
                  </a:moveTo>
                  <a:cubicBezTo>
                    <a:pt x="56351" y="127858"/>
                    <a:pt x="56351" y="127352"/>
                    <a:pt x="56351" y="126593"/>
                  </a:cubicBezTo>
                  <a:cubicBezTo>
                    <a:pt x="56351" y="125834"/>
                    <a:pt x="56351" y="125328"/>
                    <a:pt x="55091" y="122291"/>
                  </a:cubicBezTo>
                  <a:lnTo>
                    <a:pt x="10989" y="5887"/>
                  </a:lnTo>
                  <a:cubicBezTo>
                    <a:pt x="9476" y="1586"/>
                    <a:pt x="7964" y="67"/>
                    <a:pt x="5192" y="67"/>
                  </a:cubicBezTo>
                  <a:cubicBezTo>
                    <a:pt x="2420" y="67"/>
                    <a:pt x="152" y="2345"/>
                    <a:pt x="152" y="5128"/>
                  </a:cubicBezTo>
                  <a:cubicBezTo>
                    <a:pt x="152" y="5887"/>
                    <a:pt x="152" y="6394"/>
                    <a:pt x="1412" y="9177"/>
                  </a:cubicBezTo>
                  <a:lnTo>
                    <a:pt x="46019" y="126593"/>
                  </a:lnTo>
                  <a:lnTo>
                    <a:pt x="1412" y="243502"/>
                  </a:lnTo>
                  <a:cubicBezTo>
                    <a:pt x="152" y="246286"/>
                    <a:pt x="152" y="246792"/>
                    <a:pt x="152" y="248057"/>
                  </a:cubicBezTo>
                  <a:cubicBezTo>
                    <a:pt x="152" y="250841"/>
                    <a:pt x="2420" y="253118"/>
                    <a:pt x="5192" y="253118"/>
                  </a:cubicBezTo>
                  <a:cubicBezTo>
                    <a:pt x="8468" y="253118"/>
                    <a:pt x="9476" y="250588"/>
                    <a:pt x="10485" y="248057"/>
                  </a:cubicBezTo>
                  <a:lnTo>
                    <a:pt x="55091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ADD00CC-81C1-61F9-00A6-20DADC58DC4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012678" y="6223319"/>
              <a:ext cx="123990" cy="607069"/>
            </a:xfrm>
            <a:custGeom>
              <a:avLst/>
              <a:gdLst>
                <a:gd name="csX0" fmla="*/ 124148 w 123990"/>
                <a:gd name="csY0" fmla="*/ 303714 h 607069"/>
                <a:gd name="csX1" fmla="*/ 37456 w 123990"/>
                <a:gd name="csY1" fmla="*/ 28395 h 607069"/>
                <a:gd name="csX2" fmla="*/ 12506 w 123990"/>
                <a:gd name="csY2" fmla="*/ 3090 h 607069"/>
                <a:gd name="csX3" fmla="*/ 5450 w 123990"/>
                <a:gd name="csY3" fmla="*/ 53 h 607069"/>
                <a:gd name="csX4" fmla="*/ 157 w 123990"/>
                <a:gd name="csY4" fmla="*/ 2584 h 607069"/>
                <a:gd name="csX5" fmla="*/ 1670 w 123990"/>
                <a:gd name="csY5" fmla="*/ 5114 h 607069"/>
                <a:gd name="csX6" fmla="*/ 44260 w 123990"/>
                <a:gd name="csY6" fmla="*/ 58508 h 607069"/>
                <a:gd name="csX7" fmla="*/ 103231 w 123990"/>
                <a:gd name="csY7" fmla="*/ 303461 h 607069"/>
                <a:gd name="csX8" fmla="*/ 52576 w 123990"/>
                <a:gd name="csY8" fmla="*/ 534750 h 607069"/>
                <a:gd name="csX9" fmla="*/ 1166 w 123990"/>
                <a:gd name="csY9" fmla="*/ 602315 h 607069"/>
                <a:gd name="csX10" fmla="*/ 157 w 123990"/>
                <a:gd name="csY10" fmla="*/ 604592 h 607069"/>
                <a:gd name="csX11" fmla="*/ 5450 w 123990"/>
                <a:gd name="csY11" fmla="*/ 607123 h 607069"/>
                <a:gd name="csX12" fmla="*/ 13262 w 123990"/>
                <a:gd name="csY12" fmla="*/ 603327 h 607069"/>
                <a:gd name="csX13" fmla="*/ 124148 w 123990"/>
                <a:gd name="csY13" fmla="*/ 303714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3990" h="607069">
                  <a:moveTo>
                    <a:pt x="124148" y="303714"/>
                  </a:moveTo>
                  <a:cubicBezTo>
                    <a:pt x="124148" y="204265"/>
                    <a:pt x="101467" y="104057"/>
                    <a:pt x="37456" y="28395"/>
                  </a:cubicBezTo>
                  <a:cubicBezTo>
                    <a:pt x="32415" y="22575"/>
                    <a:pt x="22839" y="12200"/>
                    <a:pt x="12506" y="3090"/>
                  </a:cubicBezTo>
                  <a:cubicBezTo>
                    <a:pt x="9482" y="53"/>
                    <a:pt x="8978" y="53"/>
                    <a:pt x="5450" y="53"/>
                  </a:cubicBezTo>
                  <a:cubicBezTo>
                    <a:pt x="2426" y="53"/>
                    <a:pt x="157" y="53"/>
                    <a:pt x="157" y="2584"/>
                  </a:cubicBezTo>
                  <a:cubicBezTo>
                    <a:pt x="157" y="3596"/>
                    <a:pt x="1166" y="4608"/>
                    <a:pt x="1670" y="5114"/>
                  </a:cubicBezTo>
                  <a:cubicBezTo>
                    <a:pt x="10490" y="14224"/>
                    <a:pt x="27375" y="31178"/>
                    <a:pt x="44260" y="58508"/>
                  </a:cubicBezTo>
                  <a:cubicBezTo>
                    <a:pt x="84834" y="123795"/>
                    <a:pt x="103231" y="206037"/>
                    <a:pt x="103231" y="303461"/>
                  </a:cubicBezTo>
                  <a:cubicBezTo>
                    <a:pt x="103231" y="371532"/>
                    <a:pt x="94159" y="459341"/>
                    <a:pt x="52576" y="534750"/>
                  </a:cubicBezTo>
                  <a:cubicBezTo>
                    <a:pt x="32667" y="570683"/>
                    <a:pt x="11750" y="591687"/>
                    <a:pt x="1166" y="602315"/>
                  </a:cubicBezTo>
                  <a:cubicBezTo>
                    <a:pt x="662" y="603074"/>
                    <a:pt x="157" y="603833"/>
                    <a:pt x="157" y="604592"/>
                  </a:cubicBezTo>
                  <a:cubicBezTo>
                    <a:pt x="157" y="607123"/>
                    <a:pt x="2426" y="607123"/>
                    <a:pt x="5450" y="607123"/>
                  </a:cubicBezTo>
                  <a:cubicBezTo>
                    <a:pt x="8978" y="607123"/>
                    <a:pt x="9482" y="607123"/>
                    <a:pt x="13262" y="603327"/>
                  </a:cubicBezTo>
                  <a:cubicBezTo>
                    <a:pt x="97687" y="526146"/>
                    <a:pt x="124148" y="410249"/>
                    <a:pt x="124148" y="30371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9E8921D-E5BF-E9DC-235F-8408929BD34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259232" y="6442717"/>
              <a:ext cx="168093" cy="168531"/>
            </a:xfrm>
            <a:custGeom>
              <a:avLst/>
              <a:gdLst>
                <a:gd name="csX0" fmla="*/ 168261 w 168093"/>
                <a:gd name="csY0" fmla="*/ 84333 h 168531"/>
                <a:gd name="csX1" fmla="*/ 84340 w 168093"/>
                <a:gd name="csY1" fmla="*/ 67 h 168531"/>
                <a:gd name="csX2" fmla="*/ 167 w 168093"/>
                <a:gd name="csY2" fmla="*/ 84333 h 168531"/>
                <a:gd name="csX3" fmla="*/ 84088 w 168093"/>
                <a:gd name="csY3" fmla="*/ 168599 h 168531"/>
                <a:gd name="csX4" fmla="*/ 168261 w 168093"/>
                <a:gd name="csY4" fmla="*/ 84333 h 168531"/>
                <a:gd name="csX5" fmla="*/ 34189 w 168093"/>
                <a:gd name="csY5" fmla="*/ 29927 h 168531"/>
                <a:gd name="csX6" fmla="*/ 31921 w 168093"/>
                <a:gd name="csY6" fmla="*/ 27144 h 168531"/>
                <a:gd name="csX7" fmla="*/ 84088 w 168093"/>
                <a:gd name="csY7" fmla="*/ 6394 h 168531"/>
                <a:gd name="csX8" fmla="*/ 136759 w 168093"/>
                <a:gd name="csY8" fmla="*/ 27144 h 168531"/>
                <a:gd name="csX9" fmla="*/ 84340 w 168093"/>
                <a:gd name="csY9" fmla="*/ 80031 h 168531"/>
                <a:gd name="csX10" fmla="*/ 34189 w 168093"/>
                <a:gd name="csY10" fmla="*/ 29927 h 168531"/>
                <a:gd name="csX11" fmla="*/ 26881 w 168093"/>
                <a:gd name="csY11" fmla="*/ 137221 h 168531"/>
                <a:gd name="csX12" fmla="*/ 6467 w 168093"/>
                <a:gd name="csY12" fmla="*/ 84333 h 168531"/>
                <a:gd name="csX13" fmla="*/ 26881 w 168093"/>
                <a:gd name="csY13" fmla="*/ 31446 h 168531"/>
                <a:gd name="csX14" fmla="*/ 79552 w 168093"/>
                <a:gd name="csY14" fmla="*/ 84333 h 168531"/>
                <a:gd name="csX15" fmla="*/ 26881 w 168093"/>
                <a:gd name="csY15" fmla="*/ 137221 h 168531"/>
                <a:gd name="csX16" fmla="*/ 141295 w 168093"/>
                <a:gd name="csY16" fmla="*/ 31446 h 168531"/>
                <a:gd name="csX17" fmla="*/ 161960 w 168093"/>
                <a:gd name="csY17" fmla="*/ 84333 h 168531"/>
                <a:gd name="csX18" fmla="*/ 141547 w 168093"/>
                <a:gd name="csY18" fmla="*/ 137221 h 168531"/>
                <a:gd name="csX19" fmla="*/ 88876 w 168093"/>
                <a:gd name="csY19" fmla="*/ 84333 h 168531"/>
                <a:gd name="csX20" fmla="*/ 141295 w 168093"/>
                <a:gd name="csY20" fmla="*/ 31446 h 168531"/>
                <a:gd name="csX21" fmla="*/ 134239 w 168093"/>
                <a:gd name="csY21" fmla="*/ 138739 h 168531"/>
                <a:gd name="csX22" fmla="*/ 136507 w 168093"/>
                <a:gd name="csY22" fmla="*/ 141523 h 168531"/>
                <a:gd name="csX23" fmla="*/ 84340 w 168093"/>
                <a:gd name="csY23" fmla="*/ 162273 h 168531"/>
                <a:gd name="csX24" fmla="*/ 31669 w 168093"/>
                <a:gd name="csY24" fmla="*/ 141523 h 168531"/>
                <a:gd name="csX25" fmla="*/ 84088 w 168093"/>
                <a:gd name="csY25" fmla="*/ 88635 h 168531"/>
                <a:gd name="csX26" fmla="*/ 134239 w 168093"/>
                <a:gd name="csY26" fmla="*/ 138739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68093" h="168531">
                  <a:moveTo>
                    <a:pt x="168261" y="84333"/>
                  </a:moveTo>
                  <a:cubicBezTo>
                    <a:pt x="168261" y="37772"/>
                    <a:pt x="130458" y="67"/>
                    <a:pt x="84340" y="67"/>
                  </a:cubicBezTo>
                  <a:cubicBezTo>
                    <a:pt x="37465" y="67"/>
                    <a:pt x="167" y="38278"/>
                    <a:pt x="167" y="84333"/>
                  </a:cubicBezTo>
                  <a:cubicBezTo>
                    <a:pt x="167" y="130895"/>
                    <a:pt x="37969" y="168599"/>
                    <a:pt x="84088" y="168599"/>
                  </a:cubicBezTo>
                  <a:cubicBezTo>
                    <a:pt x="130962" y="168599"/>
                    <a:pt x="168261" y="130389"/>
                    <a:pt x="168261" y="84333"/>
                  </a:cubicBezTo>
                  <a:close/>
                  <a:moveTo>
                    <a:pt x="34189" y="29927"/>
                  </a:moveTo>
                  <a:cubicBezTo>
                    <a:pt x="33685" y="29421"/>
                    <a:pt x="31921" y="27650"/>
                    <a:pt x="31921" y="27144"/>
                  </a:cubicBezTo>
                  <a:cubicBezTo>
                    <a:pt x="31921" y="26132"/>
                    <a:pt x="52334" y="6394"/>
                    <a:pt x="84088" y="6394"/>
                  </a:cubicBezTo>
                  <a:cubicBezTo>
                    <a:pt x="92908" y="6394"/>
                    <a:pt x="116094" y="7659"/>
                    <a:pt x="136759" y="27144"/>
                  </a:cubicBezTo>
                  <a:lnTo>
                    <a:pt x="84340" y="80031"/>
                  </a:lnTo>
                  <a:lnTo>
                    <a:pt x="34189" y="29927"/>
                  </a:lnTo>
                  <a:close/>
                  <a:moveTo>
                    <a:pt x="26881" y="137221"/>
                  </a:moveTo>
                  <a:cubicBezTo>
                    <a:pt x="11508" y="120013"/>
                    <a:pt x="6467" y="100529"/>
                    <a:pt x="6467" y="84333"/>
                  </a:cubicBezTo>
                  <a:cubicBezTo>
                    <a:pt x="6467" y="64848"/>
                    <a:pt x="13776" y="46376"/>
                    <a:pt x="26881" y="31446"/>
                  </a:cubicBezTo>
                  <a:lnTo>
                    <a:pt x="79552" y="84333"/>
                  </a:lnTo>
                  <a:lnTo>
                    <a:pt x="26881" y="137221"/>
                  </a:lnTo>
                  <a:close/>
                  <a:moveTo>
                    <a:pt x="141295" y="31446"/>
                  </a:moveTo>
                  <a:cubicBezTo>
                    <a:pt x="153392" y="44351"/>
                    <a:pt x="161960" y="63583"/>
                    <a:pt x="161960" y="84333"/>
                  </a:cubicBezTo>
                  <a:cubicBezTo>
                    <a:pt x="161960" y="103818"/>
                    <a:pt x="154652" y="122291"/>
                    <a:pt x="141547" y="137221"/>
                  </a:cubicBezTo>
                  <a:lnTo>
                    <a:pt x="88876" y="84333"/>
                  </a:lnTo>
                  <a:lnTo>
                    <a:pt x="141295" y="31446"/>
                  </a:lnTo>
                  <a:close/>
                  <a:moveTo>
                    <a:pt x="134239" y="138739"/>
                  </a:moveTo>
                  <a:cubicBezTo>
                    <a:pt x="134743" y="139245"/>
                    <a:pt x="136507" y="141017"/>
                    <a:pt x="136507" y="141523"/>
                  </a:cubicBezTo>
                  <a:cubicBezTo>
                    <a:pt x="136507" y="142535"/>
                    <a:pt x="116094" y="162273"/>
                    <a:pt x="84340" y="162273"/>
                  </a:cubicBezTo>
                  <a:cubicBezTo>
                    <a:pt x="75519" y="162273"/>
                    <a:pt x="52334" y="161008"/>
                    <a:pt x="31669" y="141523"/>
                  </a:cubicBezTo>
                  <a:lnTo>
                    <a:pt x="84088" y="88635"/>
                  </a:lnTo>
                  <a:lnTo>
                    <a:pt x="134239" y="138739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BEE2DE6-8C0C-514D-84CC-F92F0EE4F23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527374" y="6400458"/>
              <a:ext cx="10080" cy="253051"/>
            </a:xfrm>
            <a:custGeom>
              <a:avLst/>
              <a:gdLst>
                <a:gd name="csX0" fmla="*/ 10258 w 10080"/>
                <a:gd name="csY0" fmla="*/ 9177 h 253051"/>
                <a:gd name="csX1" fmla="*/ 5217 w 10080"/>
                <a:gd name="csY1" fmla="*/ 67 h 253051"/>
                <a:gd name="csX2" fmla="*/ 177 w 10080"/>
                <a:gd name="csY2" fmla="*/ 9177 h 253051"/>
                <a:gd name="csX3" fmla="*/ 177 w 10080"/>
                <a:gd name="csY3" fmla="*/ 244008 h 253051"/>
                <a:gd name="csX4" fmla="*/ 5217 w 10080"/>
                <a:gd name="csY4" fmla="*/ 253118 h 253051"/>
                <a:gd name="csX5" fmla="*/ 10258 w 10080"/>
                <a:gd name="csY5" fmla="*/ 244008 h 253051"/>
                <a:gd name="csX6" fmla="*/ 10258 w 10080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080" h="253051">
                  <a:moveTo>
                    <a:pt x="10258" y="9177"/>
                  </a:moveTo>
                  <a:cubicBezTo>
                    <a:pt x="10258" y="4622"/>
                    <a:pt x="10258" y="67"/>
                    <a:pt x="5217" y="67"/>
                  </a:cubicBezTo>
                  <a:cubicBezTo>
                    <a:pt x="177" y="67"/>
                    <a:pt x="177" y="4622"/>
                    <a:pt x="177" y="9177"/>
                  </a:cubicBezTo>
                  <a:lnTo>
                    <a:pt x="177" y="244008"/>
                  </a:lnTo>
                  <a:cubicBezTo>
                    <a:pt x="177" y="248563"/>
                    <a:pt x="177" y="253118"/>
                    <a:pt x="5217" y="253118"/>
                  </a:cubicBezTo>
                  <a:cubicBezTo>
                    <a:pt x="10258" y="253118"/>
                    <a:pt x="10258" y="248563"/>
                    <a:pt x="10258" y="244008"/>
                  </a:cubicBezTo>
                  <a:lnTo>
                    <a:pt x="10258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BBF329B-2469-97C1-B1FB-A210B29D106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77469" y="6417412"/>
              <a:ext cx="179938" cy="172833"/>
            </a:xfrm>
            <a:custGeom>
              <a:avLst/>
              <a:gdLst>
                <a:gd name="csX0" fmla="*/ 66460 w 179938"/>
                <a:gd name="csY0" fmla="*/ 92937 h 172833"/>
                <a:gd name="csX1" fmla="*/ 109302 w 179938"/>
                <a:gd name="csY1" fmla="*/ 92937 h 172833"/>
                <a:gd name="csX2" fmla="*/ 180118 w 179938"/>
                <a:gd name="csY2" fmla="*/ 38278 h 172833"/>
                <a:gd name="csX3" fmla="*/ 130471 w 179938"/>
                <a:gd name="csY3" fmla="*/ 67 h 172833"/>
                <a:gd name="csX4" fmla="*/ 48819 w 179938"/>
                <a:gd name="csY4" fmla="*/ 67 h 172833"/>
                <a:gd name="csX5" fmla="*/ 41258 w 179938"/>
                <a:gd name="csY5" fmla="*/ 4875 h 172833"/>
                <a:gd name="csX6" fmla="*/ 48567 w 179938"/>
                <a:gd name="csY6" fmla="*/ 7912 h 172833"/>
                <a:gd name="csX7" fmla="*/ 59403 w 179938"/>
                <a:gd name="csY7" fmla="*/ 8418 h 172833"/>
                <a:gd name="csX8" fmla="*/ 64947 w 179938"/>
                <a:gd name="csY8" fmla="*/ 12467 h 172833"/>
                <a:gd name="csX9" fmla="*/ 63939 w 179938"/>
                <a:gd name="csY9" fmla="*/ 17275 h 172833"/>
                <a:gd name="csX10" fmla="*/ 30169 w 179938"/>
                <a:gd name="csY10" fmla="*/ 153163 h 172833"/>
                <a:gd name="csX11" fmla="*/ 7236 w 179938"/>
                <a:gd name="csY11" fmla="*/ 165057 h 172833"/>
                <a:gd name="csX12" fmla="*/ 180 w 179938"/>
                <a:gd name="csY12" fmla="*/ 169865 h 172833"/>
                <a:gd name="csX13" fmla="*/ 3960 w 179938"/>
                <a:gd name="csY13" fmla="*/ 172901 h 172833"/>
                <a:gd name="csX14" fmla="*/ 35966 w 179938"/>
                <a:gd name="csY14" fmla="*/ 172142 h 172833"/>
                <a:gd name="csX15" fmla="*/ 52095 w 179938"/>
                <a:gd name="csY15" fmla="*/ 172395 h 172833"/>
                <a:gd name="csX16" fmla="*/ 68476 w 179938"/>
                <a:gd name="csY16" fmla="*/ 172901 h 172833"/>
                <a:gd name="csX17" fmla="*/ 73516 w 179938"/>
                <a:gd name="csY17" fmla="*/ 167840 h 172833"/>
                <a:gd name="csX18" fmla="*/ 66460 w 179938"/>
                <a:gd name="csY18" fmla="*/ 165057 h 172833"/>
                <a:gd name="csX19" fmla="*/ 50079 w 179938"/>
                <a:gd name="csY19" fmla="*/ 160502 h 172833"/>
                <a:gd name="csX20" fmla="*/ 50835 w 179938"/>
                <a:gd name="csY20" fmla="*/ 156200 h 172833"/>
                <a:gd name="csX21" fmla="*/ 66460 w 179938"/>
                <a:gd name="csY21" fmla="*/ 92937 h 172833"/>
                <a:gd name="csX22" fmla="*/ 84605 w 179938"/>
                <a:gd name="csY22" fmla="*/ 17528 h 172833"/>
                <a:gd name="csX23" fmla="*/ 98213 w 179938"/>
                <a:gd name="csY23" fmla="*/ 7912 h 172833"/>
                <a:gd name="csX24" fmla="*/ 122407 w 179938"/>
                <a:gd name="csY24" fmla="*/ 7912 h 172833"/>
                <a:gd name="csX25" fmla="*/ 156681 w 179938"/>
                <a:gd name="csY25" fmla="*/ 32205 h 172833"/>
                <a:gd name="csX26" fmla="*/ 141812 w 179938"/>
                <a:gd name="csY26" fmla="*/ 72946 h 172833"/>
                <a:gd name="csX27" fmla="*/ 103002 w 179938"/>
                <a:gd name="csY27" fmla="*/ 86358 h 172833"/>
                <a:gd name="csX28" fmla="*/ 67468 w 179938"/>
                <a:gd name="csY28" fmla="*/ 86358 h 172833"/>
                <a:gd name="csX29" fmla="*/ 84605 w 179938"/>
                <a:gd name="csY29" fmla="*/ 17528 h 17283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179938" h="172833">
                  <a:moveTo>
                    <a:pt x="66460" y="92937"/>
                  </a:moveTo>
                  <a:lnTo>
                    <a:pt x="109302" y="92937"/>
                  </a:lnTo>
                  <a:cubicBezTo>
                    <a:pt x="145088" y="92937"/>
                    <a:pt x="180118" y="66620"/>
                    <a:pt x="180118" y="38278"/>
                  </a:cubicBezTo>
                  <a:cubicBezTo>
                    <a:pt x="180118" y="18793"/>
                    <a:pt x="163485" y="67"/>
                    <a:pt x="130471" y="67"/>
                  </a:cubicBezTo>
                  <a:lnTo>
                    <a:pt x="48819" y="67"/>
                  </a:lnTo>
                  <a:cubicBezTo>
                    <a:pt x="44030" y="67"/>
                    <a:pt x="41258" y="67"/>
                    <a:pt x="41258" y="4875"/>
                  </a:cubicBezTo>
                  <a:cubicBezTo>
                    <a:pt x="41258" y="7912"/>
                    <a:pt x="43526" y="7912"/>
                    <a:pt x="48567" y="7912"/>
                  </a:cubicBezTo>
                  <a:cubicBezTo>
                    <a:pt x="51843" y="7912"/>
                    <a:pt x="56379" y="8165"/>
                    <a:pt x="59403" y="8418"/>
                  </a:cubicBezTo>
                  <a:cubicBezTo>
                    <a:pt x="63435" y="8924"/>
                    <a:pt x="64947" y="9683"/>
                    <a:pt x="64947" y="12467"/>
                  </a:cubicBezTo>
                  <a:cubicBezTo>
                    <a:pt x="64947" y="13479"/>
                    <a:pt x="64695" y="14238"/>
                    <a:pt x="63939" y="17275"/>
                  </a:cubicBezTo>
                  <a:lnTo>
                    <a:pt x="30169" y="153163"/>
                  </a:lnTo>
                  <a:cubicBezTo>
                    <a:pt x="27649" y="163032"/>
                    <a:pt x="27145" y="165057"/>
                    <a:pt x="7236" y="165057"/>
                  </a:cubicBezTo>
                  <a:cubicBezTo>
                    <a:pt x="2952" y="165057"/>
                    <a:pt x="180" y="165057"/>
                    <a:pt x="180" y="169865"/>
                  </a:cubicBezTo>
                  <a:cubicBezTo>
                    <a:pt x="180" y="172901"/>
                    <a:pt x="3204" y="172901"/>
                    <a:pt x="3960" y="172901"/>
                  </a:cubicBezTo>
                  <a:cubicBezTo>
                    <a:pt x="11016" y="172901"/>
                    <a:pt x="28909" y="172142"/>
                    <a:pt x="35966" y="172142"/>
                  </a:cubicBezTo>
                  <a:cubicBezTo>
                    <a:pt x="41258" y="172142"/>
                    <a:pt x="46802" y="172395"/>
                    <a:pt x="52095" y="172395"/>
                  </a:cubicBezTo>
                  <a:cubicBezTo>
                    <a:pt x="57639" y="172395"/>
                    <a:pt x="63183" y="172901"/>
                    <a:pt x="68476" y="172901"/>
                  </a:cubicBezTo>
                  <a:cubicBezTo>
                    <a:pt x="70240" y="172901"/>
                    <a:pt x="73516" y="172901"/>
                    <a:pt x="73516" y="167840"/>
                  </a:cubicBezTo>
                  <a:cubicBezTo>
                    <a:pt x="73516" y="165057"/>
                    <a:pt x="71248" y="165057"/>
                    <a:pt x="66460" y="165057"/>
                  </a:cubicBezTo>
                  <a:cubicBezTo>
                    <a:pt x="57135" y="165057"/>
                    <a:pt x="50079" y="165057"/>
                    <a:pt x="50079" y="160502"/>
                  </a:cubicBezTo>
                  <a:cubicBezTo>
                    <a:pt x="50079" y="158983"/>
                    <a:pt x="50583" y="157718"/>
                    <a:pt x="50835" y="156200"/>
                  </a:cubicBezTo>
                  <a:lnTo>
                    <a:pt x="66460" y="92937"/>
                  </a:lnTo>
                  <a:close/>
                  <a:moveTo>
                    <a:pt x="84605" y="17528"/>
                  </a:moveTo>
                  <a:cubicBezTo>
                    <a:pt x="86873" y="8671"/>
                    <a:pt x="87377" y="7912"/>
                    <a:pt x="98213" y="7912"/>
                  </a:cubicBezTo>
                  <a:lnTo>
                    <a:pt x="122407" y="7912"/>
                  </a:lnTo>
                  <a:cubicBezTo>
                    <a:pt x="143324" y="7912"/>
                    <a:pt x="156681" y="14744"/>
                    <a:pt x="156681" y="32205"/>
                  </a:cubicBezTo>
                  <a:cubicBezTo>
                    <a:pt x="156681" y="42074"/>
                    <a:pt x="151640" y="63836"/>
                    <a:pt x="141812" y="72946"/>
                  </a:cubicBezTo>
                  <a:cubicBezTo>
                    <a:pt x="129211" y="84333"/>
                    <a:pt x="114090" y="86358"/>
                    <a:pt x="103002" y="86358"/>
                  </a:cubicBezTo>
                  <a:lnTo>
                    <a:pt x="67468" y="86358"/>
                  </a:lnTo>
                  <a:lnTo>
                    <a:pt x="84605" y="17528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B33750DA-7CDD-7ADC-4308-712413507DC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34301" y="6503500"/>
              <a:ext cx="80619" cy="124703"/>
            </a:xfrm>
            <a:custGeom>
              <a:avLst/>
              <a:gdLst>
                <a:gd name="csX0" fmla="*/ 80806 w 80619"/>
                <a:gd name="csY0" fmla="*/ 1663 h 124703"/>
                <a:gd name="csX1" fmla="*/ 64929 w 80619"/>
                <a:gd name="csY1" fmla="*/ 1663 h 124703"/>
                <a:gd name="csX2" fmla="*/ 64929 w 80619"/>
                <a:gd name="csY2" fmla="*/ 17605 h 124703"/>
                <a:gd name="csX3" fmla="*/ 80806 w 80619"/>
                <a:gd name="csY3" fmla="*/ 17605 h 124703"/>
                <a:gd name="csX4" fmla="*/ 80806 w 80619"/>
                <a:gd name="csY4" fmla="*/ 1663 h 124703"/>
                <a:gd name="csX5" fmla="*/ 80276 w 80619"/>
                <a:gd name="csY5" fmla="*/ 46124 h 124703"/>
                <a:gd name="csX6" fmla="*/ 65458 w 80619"/>
                <a:gd name="csY6" fmla="*/ 46124 h 124703"/>
                <a:gd name="csX7" fmla="*/ 65458 w 80619"/>
                <a:gd name="csY7" fmla="*/ 124772 h 124703"/>
                <a:gd name="csX8" fmla="*/ 80276 w 80619"/>
                <a:gd name="csY8" fmla="*/ 124772 h 124703"/>
                <a:gd name="csX9" fmla="*/ 80276 w 80619"/>
                <a:gd name="csY9" fmla="*/ 46124 h 124703"/>
                <a:gd name="csX10" fmla="*/ 28588 w 80619"/>
                <a:gd name="csY10" fmla="*/ 57284 h 124703"/>
                <a:gd name="csX11" fmla="*/ 50287 w 80619"/>
                <a:gd name="csY11" fmla="*/ 57284 h 124703"/>
                <a:gd name="csX12" fmla="*/ 50287 w 80619"/>
                <a:gd name="csY12" fmla="*/ 46124 h 124703"/>
                <a:gd name="csX13" fmla="*/ 28059 w 80619"/>
                <a:gd name="csY13" fmla="*/ 46124 h 124703"/>
                <a:gd name="csX14" fmla="*/ 28059 w 80619"/>
                <a:gd name="csY14" fmla="*/ 25399 h 124703"/>
                <a:gd name="csX15" fmla="*/ 38996 w 80619"/>
                <a:gd name="csY15" fmla="*/ 11760 h 124703"/>
                <a:gd name="csX16" fmla="*/ 50287 w 80619"/>
                <a:gd name="csY16" fmla="*/ 15125 h 124703"/>
                <a:gd name="csX17" fmla="*/ 50287 w 80619"/>
                <a:gd name="csY17" fmla="*/ 1840 h 124703"/>
                <a:gd name="csX18" fmla="*/ 38996 w 80619"/>
                <a:gd name="csY18" fmla="*/ 69 h 124703"/>
                <a:gd name="csX19" fmla="*/ 13770 w 80619"/>
                <a:gd name="csY19" fmla="*/ 30536 h 124703"/>
                <a:gd name="csX20" fmla="*/ 13770 w 80619"/>
                <a:gd name="csY20" fmla="*/ 46124 h 124703"/>
                <a:gd name="csX21" fmla="*/ 186 w 80619"/>
                <a:gd name="csY21" fmla="*/ 46124 h 124703"/>
                <a:gd name="csX22" fmla="*/ 186 w 80619"/>
                <a:gd name="csY22" fmla="*/ 57284 h 124703"/>
                <a:gd name="csX23" fmla="*/ 13770 w 80619"/>
                <a:gd name="csY23" fmla="*/ 57284 h 124703"/>
                <a:gd name="csX24" fmla="*/ 13770 w 80619"/>
                <a:gd name="csY24" fmla="*/ 124772 h 124703"/>
                <a:gd name="csX25" fmla="*/ 28588 w 80619"/>
                <a:gd name="csY25" fmla="*/ 124772 h 124703"/>
                <a:gd name="csX26" fmla="*/ 28588 w 80619"/>
                <a:gd name="csY26" fmla="*/ 57284 h 124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0619" h="124703">
                  <a:moveTo>
                    <a:pt x="80806" y="1663"/>
                  </a:moveTo>
                  <a:lnTo>
                    <a:pt x="64929" y="1663"/>
                  </a:lnTo>
                  <a:lnTo>
                    <a:pt x="64929" y="17605"/>
                  </a:lnTo>
                  <a:lnTo>
                    <a:pt x="80806" y="17605"/>
                  </a:lnTo>
                  <a:lnTo>
                    <a:pt x="80806" y="1663"/>
                  </a:lnTo>
                  <a:close/>
                  <a:moveTo>
                    <a:pt x="80276" y="46124"/>
                  </a:moveTo>
                  <a:lnTo>
                    <a:pt x="65458" y="46124"/>
                  </a:lnTo>
                  <a:lnTo>
                    <a:pt x="65458" y="124772"/>
                  </a:lnTo>
                  <a:lnTo>
                    <a:pt x="80276" y="124772"/>
                  </a:lnTo>
                  <a:lnTo>
                    <a:pt x="80276" y="46124"/>
                  </a:lnTo>
                  <a:close/>
                  <a:moveTo>
                    <a:pt x="28588" y="57284"/>
                  </a:moveTo>
                  <a:lnTo>
                    <a:pt x="50287" y="57284"/>
                  </a:lnTo>
                  <a:lnTo>
                    <a:pt x="50287" y="46124"/>
                  </a:lnTo>
                  <a:lnTo>
                    <a:pt x="28059" y="46124"/>
                  </a:lnTo>
                  <a:lnTo>
                    <a:pt x="28059" y="25399"/>
                  </a:lnTo>
                  <a:cubicBezTo>
                    <a:pt x="28059" y="14062"/>
                    <a:pt x="34763" y="11760"/>
                    <a:pt x="38996" y="11760"/>
                  </a:cubicBezTo>
                  <a:cubicBezTo>
                    <a:pt x="41995" y="11760"/>
                    <a:pt x="46406" y="12468"/>
                    <a:pt x="50287" y="15125"/>
                  </a:cubicBezTo>
                  <a:lnTo>
                    <a:pt x="50287" y="1840"/>
                  </a:lnTo>
                  <a:cubicBezTo>
                    <a:pt x="49757" y="1663"/>
                    <a:pt x="44818" y="69"/>
                    <a:pt x="38996" y="69"/>
                  </a:cubicBezTo>
                  <a:cubicBezTo>
                    <a:pt x="25413" y="69"/>
                    <a:pt x="13770" y="12291"/>
                    <a:pt x="13770" y="30536"/>
                  </a:cubicBezTo>
                  <a:lnTo>
                    <a:pt x="13770" y="46124"/>
                  </a:lnTo>
                  <a:lnTo>
                    <a:pt x="186" y="46124"/>
                  </a:lnTo>
                  <a:lnTo>
                    <a:pt x="186" y="57284"/>
                  </a:lnTo>
                  <a:lnTo>
                    <a:pt x="13770" y="57284"/>
                  </a:lnTo>
                  <a:lnTo>
                    <a:pt x="13770" y="124772"/>
                  </a:lnTo>
                  <a:lnTo>
                    <a:pt x="28588" y="124772"/>
                  </a:lnTo>
                  <a:lnTo>
                    <a:pt x="28588" y="57284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73FE7CDF-574E-49A9-294D-2D11B8062E5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844284" y="6547783"/>
              <a:ext cx="67388" cy="80419"/>
            </a:xfrm>
            <a:custGeom>
              <a:avLst/>
              <a:gdLst>
                <a:gd name="csX0" fmla="*/ 67579 w 67388"/>
                <a:gd name="csY0" fmla="*/ 28056 h 80419"/>
                <a:gd name="csX1" fmla="*/ 41823 w 67388"/>
                <a:gd name="csY1" fmla="*/ 69 h 80419"/>
                <a:gd name="csX2" fmla="*/ 14303 w 67388"/>
                <a:gd name="csY2" fmla="*/ 13531 h 80419"/>
                <a:gd name="csX3" fmla="*/ 14303 w 67388"/>
                <a:gd name="csY3" fmla="*/ 600 h 80419"/>
                <a:gd name="csX4" fmla="*/ 190 w 67388"/>
                <a:gd name="csY4" fmla="*/ 600 h 80419"/>
                <a:gd name="csX5" fmla="*/ 190 w 67388"/>
                <a:gd name="csY5" fmla="*/ 80488 h 80419"/>
                <a:gd name="csX6" fmla="*/ 15538 w 67388"/>
                <a:gd name="csY6" fmla="*/ 80488 h 80419"/>
                <a:gd name="csX7" fmla="*/ 15538 w 67388"/>
                <a:gd name="csY7" fmla="*/ 37444 h 80419"/>
                <a:gd name="csX8" fmla="*/ 34061 w 67388"/>
                <a:gd name="csY8" fmla="*/ 11760 h 80419"/>
                <a:gd name="csX9" fmla="*/ 52231 w 67388"/>
                <a:gd name="csY9" fmla="*/ 29296 h 80419"/>
                <a:gd name="csX10" fmla="*/ 52231 w 67388"/>
                <a:gd name="csY10" fmla="*/ 80488 h 80419"/>
                <a:gd name="csX11" fmla="*/ 67579 w 67388"/>
                <a:gd name="csY11" fmla="*/ 80488 h 80419"/>
                <a:gd name="csX12" fmla="*/ 67579 w 67388"/>
                <a:gd name="csY12" fmla="*/ 28056 h 80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7388" h="80419">
                  <a:moveTo>
                    <a:pt x="67579" y="28056"/>
                  </a:moveTo>
                  <a:cubicBezTo>
                    <a:pt x="67579" y="14240"/>
                    <a:pt x="63521" y="69"/>
                    <a:pt x="41823" y="69"/>
                  </a:cubicBezTo>
                  <a:cubicBezTo>
                    <a:pt x="31768" y="69"/>
                    <a:pt x="22065" y="4143"/>
                    <a:pt x="14303" y="13531"/>
                  </a:cubicBezTo>
                  <a:lnTo>
                    <a:pt x="14303" y="600"/>
                  </a:lnTo>
                  <a:lnTo>
                    <a:pt x="190" y="600"/>
                  </a:lnTo>
                  <a:lnTo>
                    <a:pt x="190" y="80488"/>
                  </a:lnTo>
                  <a:lnTo>
                    <a:pt x="15538" y="80488"/>
                  </a:lnTo>
                  <a:lnTo>
                    <a:pt x="15538" y="37444"/>
                  </a:lnTo>
                  <a:cubicBezTo>
                    <a:pt x="15538" y="25753"/>
                    <a:pt x="20477" y="11760"/>
                    <a:pt x="34061" y="11760"/>
                  </a:cubicBezTo>
                  <a:cubicBezTo>
                    <a:pt x="52231" y="11760"/>
                    <a:pt x="52231" y="24159"/>
                    <a:pt x="52231" y="29296"/>
                  </a:cubicBezTo>
                  <a:lnTo>
                    <a:pt x="52231" y="80488"/>
                  </a:lnTo>
                  <a:lnTo>
                    <a:pt x="67579" y="80488"/>
                  </a:lnTo>
                  <a:lnTo>
                    <a:pt x="67579" y="2805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857702B-9C70-F271-72F2-F2CB09DEB66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952885" y="6400458"/>
              <a:ext cx="56199" cy="253051"/>
            </a:xfrm>
            <a:custGeom>
              <a:avLst/>
              <a:gdLst>
                <a:gd name="csX0" fmla="*/ 55134 w 56199"/>
                <a:gd name="csY0" fmla="*/ 130895 h 253051"/>
                <a:gd name="csX1" fmla="*/ 56394 w 56199"/>
                <a:gd name="csY1" fmla="*/ 126593 h 253051"/>
                <a:gd name="csX2" fmla="*/ 55134 w 56199"/>
                <a:gd name="csY2" fmla="*/ 122291 h 253051"/>
                <a:gd name="csX3" fmla="*/ 11031 w 56199"/>
                <a:gd name="csY3" fmla="*/ 5887 h 253051"/>
                <a:gd name="csX4" fmla="*/ 5235 w 56199"/>
                <a:gd name="csY4" fmla="*/ 67 h 253051"/>
                <a:gd name="csX5" fmla="*/ 194 w 56199"/>
                <a:gd name="csY5" fmla="*/ 5128 h 253051"/>
                <a:gd name="csX6" fmla="*/ 1455 w 56199"/>
                <a:gd name="csY6" fmla="*/ 9177 h 253051"/>
                <a:gd name="csX7" fmla="*/ 46061 w 56199"/>
                <a:gd name="csY7" fmla="*/ 126593 h 253051"/>
                <a:gd name="csX8" fmla="*/ 1455 w 56199"/>
                <a:gd name="csY8" fmla="*/ 243502 h 253051"/>
                <a:gd name="csX9" fmla="*/ 194 w 56199"/>
                <a:gd name="csY9" fmla="*/ 248057 h 253051"/>
                <a:gd name="csX10" fmla="*/ 5235 w 56199"/>
                <a:gd name="csY10" fmla="*/ 253118 h 253051"/>
                <a:gd name="csX11" fmla="*/ 10527 w 56199"/>
                <a:gd name="csY11" fmla="*/ 248057 h 253051"/>
                <a:gd name="csX12" fmla="*/ 55134 w 56199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199" h="253051">
                  <a:moveTo>
                    <a:pt x="55134" y="130895"/>
                  </a:moveTo>
                  <a:cubicBezTo>
                    <a:pt x="56394" y="127858"/>
                    <a:pt x="56394" y="127352"/>
                    <a:pt x="56394" y="126593"/>
                  </a:cubicBezTo>
                  <a:cubicBezTo>
                    <a:pt x="56394" y="125834"/>
                    <a:pt x="56394" y="125328"/>
                    <a:pt x="55134" y="122291"/>
                  </a:cubicBezTo>
                  <a:lnTo>
                    <a:pt x="11031" y="5887"/>
                  </a:lnTo>
                  <a:cubicBezTo>
                    <a:pt x="9519" y="1586"/>
                    <a:pt x="8007" y="67"/>
                    <a:pt x="5235" y="67"/>
                  </a:cubicBezTo>
                  <a:cubicBezTo>
                    <a:pt x="2463" y="67"/>
                    <a:pt x="194" y="2345"/>
                    <a:pt x="194" y="5128"/>
                  </a:cubicBezTo>
                  <a:cubicBezTo>
                    <a:pt x="194" y="5887"/>
                    <a:pt x="194" y="6394"/>
                    <a:pt x="1455" y="9177"/>
                  </a:cubicBezTo>
                  <a:lnTo>
                    <a:pt x="46061" y="126593"/>
                  </a:lnTo>
                  <a:lnTo>
                    <a:pt x="1455" y="243502"/>
                  </a:lnTo>
                  <a:cubicBezTo>
                    <a:pt x="194" y="246286"/>
                    <a:pt x="194" y="246792"/>
                    <a:pt x="194" y="248057"/>
                  </a:cubicBezTo>
                  <a:cubicBezTo>
                    <a:pt x="194" y="250841"/>
                    <a:pt x="2463" y="253118"/>
                    <a:pt x="5235" y="253118"/>
                  </a:cubicBezTo>
                  <a:cubicBezTo>
                    <a:pt x="8511" y="253118"/>
                    <a:pt x="9519" y="250588"/>
                    <a:pt x="10527" y="248057"/>
                  </a:cubicBezTo>
                  <a:lnTo>
                    <a:pt x="55134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</p:grpSp>
      <p:sp>
        <p:nvSpPr>
          <p:cNvPr id="280" name="Arrow: Down 279">
            <a:extLst>
              <a:ext uri="{FF2B5EF4-FFF2-40B4-BE49-F238E27FC236}">
                <a16:creationId xmlns:a16="http://schemas.microsoft.com/office/drawing/2014/main" id="{EF0A6105-F46B-5243-30C2-63B57B95635A}"/>
              </a:ext>
            </a:extLst>
          </p:cNvPr>
          <p:cNvSpPr/>
          <p:nvPr/>
        </p:nvSpPr>
        <p:spPr>
          <a:xfrm>
            <a:off x="1906577" y="3490957"/>
            <a:ext cx="404035" cy="1186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93A6380-05D9-CBA8-CCD2-1F9F2E88C17A}"/>
              </a:ext>
            </a:extLst>
          </p:cNvPr>
          <p:cNvSpPr txBox="1"/>
          <p:nvPr/>
        </p:nvSpPr>
        <p:spPr>
          <a:xfrm>
            <a:off x="2266168" y="3582989"/>
            <a:ext cx="223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Real execution</a:t>
            </a:r>
          </a:p>
        </p:txBody>
      </p:sp>
      <p:grpSp>
        <p:nvGrpSpPr>
          <p:cNvPr id="359" name="Group 358" descr="\documentclass{article}&#10;\input{Macros.tex}&#10;\begin{document}&#10;&#10;$\bigg(\ket{0}\ket{V} + \ket{1}\ket{V_\epsilon}\bigg) \tensor \ket{S_{\msf{init}}}$&#10;\end{document}" title="IguanaTex Shape Display">
            <a:extLst>
              <a:ext uri="{FF2B5EF4-FFF2-40B4-BE49-F238E27FC236}">
                <a16:creationId xmlns:a16="http://schemas.microsoft.com/office/drawing/2014/main" id="{B524D70A-6FD1-1ED5-D30B-D7D672CF707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123365" y="2700423"/>
            <a:ext cx="3051993" cy="607069"/>
            <a:chOff x="8413333" y="3616476"/>
            <a:chExt cx="3051993" cy="607069"/>
          </a:xfrm>
        </p:grpSpPr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8E9DE7F-9863-3A71-2106-D5AB73ECDB7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413333" y="3616476"/>
              <a:ext cx="124250" cy="607069"/>
            </a:xfrm>
            <a:custGeom>
              <a:avLst/>
              <a:gdLst>
                <a:gd name="csX0" fmla="*/ 124327 w 124250"/>
                <a:gd name="csY0" fmla="*/ 604592 h 607069"/>
                <a:gd name="csX1" fmla="*/ 123317 w 124250"/>
                <a:gd name="csY1" fmla="*/ 602315 h 607069"/>
                <a:gd name="csX2" fmla="*/ 80132 w 124250"/>
                <a:gd name="csY2" fmla="*/ 548668 h 607069"/>
                <a:gd name="csX3" fmla="*/ 21038 w 124250"/>
                <a:gd name="csY3" fmla="*/ 303714 h 607069"/>
                <a:gd name="csX4" fmla="*/ 71798 w 124250"/>
                <a:gd name="csY4" fmla="*/ 72426 h 607069"/>
                <a:gd name="csX5" fmla="*/ 123569 w 124250"/>
                <a:gd name="csY5" fmla="*/ 4608 h 607069"/>
                <a:gd name="csX6" fmla="*/ 124327 w 124250"/>
                <a:gd name="csY6" fmla="*/ 2584 h 607069"/>
                <a:gd name="csX7" fmla="*/ 119024 w 124250"/>
                <a:gd name="csY7" fmla="*/ 53 h 607069"/>
                <a:gd name="csX8" fmla="*/ 111195 w 124250"/>
                <a:gd name="csY8" fmla="*/ 3849 h 607069"/>
                <a:gd name="csX9" fmla="*/ 77 w 124250"/>
                <a:gd name="csY9" fmla="*/ 303461 h 607069"/>
                <a:gd name="csX10" fmla="*/ 86951 w 124250"/>
                <a:gd name="csY10" fmla="*/ 578781 h 607069"/>
                <a:gd name="csX11" fmla="*/ 111952 w 124250"/>
                <a:gd name="csY11" fmla="*/ 604086 h 607069"/>
                <a:gd name="csX12" fmla="*/ 119024 w 124250"/>
                <a:gd name="csY12" fmla="*/ 607123 h 607069"/>
                <a:gd name="csX13" fmla="*/ 124327 w 124250"/>
                <a:gd name="csY13" fmla="*/ 604592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4250" h="607069">
                  <a:moveTo>
                    <a:pt x="124327" y="604592"/>
                  </a:moveTo>
                  <a:cubicBezTo>
                    <a:pt x="124327" y="603580"/>
                    <a:pt x="123822" y="603074"/>
                    <a:pt x="123317" y="602315"/>
                  </a:cubicBezTo>
                  <a:cubicBezTo>
                    <a:pt x="113973" y="592952"/>
                    <a:pt x="97053" y="575997"/>
                    <a:pt x="80132" y="548668"/>
                  </a:cubicBezTo>
                  <a:cubicBezTo>
                    <a:pt x="39473" y="483381"/>
                    <a:pt x="21038" y="401139"/>
                    <a:pt x="21038" y="303714"/>
                  </a:cubicBezTo>
                  <a:cubicBezTo>
                    <a:pt x="21038" y="235644"/>
                    <a:pt x="30129" y="147835"/>
                    <a:pt x="71798" y="72426"/>
                  </a:cubicBezTo>
                  <a:cubicBezTo>
                    <a:pt x="91749" y="36493"/>
                    <a:pt x="112458" y="15742"/>
                    <a:pt x="123569" y="4608"/>
                  </a:cubicBezTo>
                  <a:cubicBezTo>
                    <a:pt x="124327" y="3849"/>
                    <a:pt x="124327" y="3343"/>
                    <a:pt x="124327" y="2584"/>
                  </a:cubicBezTo>
                  <a:cubicBezTo>
                    <a:pt x="124327" y="53"/>
                    <a:pt x="122559" y="53"/>
                    <a:pt x="119024" y="53"/>
                  </a:cubicBezTo>
                  <a:cubicBezTo>
                    <a:pt x="115488" y="53"/>
                    <a:pt x="114983" y="53"/>
                    <a:pt x="111195" y="3849"/>
                  </a:cubicBezTo>
                  <a:cubicBezTo>
                    <a:pt x="26594" y="81030"/>
                    <a:pt x="77" y="196927"/>
                    <a:pt x="77" y="303461"/>
                  </a:cubicBezTo>
                  <a:cubicBezTo>
                    <a:pt x="77" y="402911"/>
                    <a:pt x="22805" y="503119"/>
                    <a:pt x="86951" y="578781"/>
                  </a:cubicBezTo>
                  <a:cubicBezTo>
                    <a:pt x="92002" y="584601"/>
                    <a:pt x="101598" y="594976"/>
                    <a:pt x="111952" y="604086"/>
                  </a:cubicBezTo>
                  <a:cubicBezTo>
                    <a:pt x="114983" y="607123"/>
                    <a:pt x="115488" y="607123"/>
                    <a:pt x="119024" y="607123"/>
                  </a:cubicBezTo>
                  <a:cubicBezTo>
                    <a:pt x="122559" y="607123"/>
                    <a:pt x="124327" y="607123"/>
                    <a:pt x="124327" y="604592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B81A2831-CD3B-8618-37AC-309B175FF35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18845" y="3793615"/>
              <a:ext cx="10101" cy="253051"/>
            </a:xfrm>
            <a:custGeom>
              <a:avLst/>
              <a:gdLst>
                <a:gd name="csX0" fmla="*/ 10187 w 10101"/>
                <a:gd name="csY0" fmla="*/ 9177 h 253051"/>
                <a:gd name="csX1" fmla="*/ 5137 w 10101"/>
                <a:gd name="csY1" fmla="*/ 67 h 253051"/>
                <a:gd name="csX2" fmla="*/ 86 w 10101"/>
                <a:gd name="csY2" fmla="*/ 9177 h 253051"/>
                <a:gd name="csX3" fmla="*/ 86 w 10101"/>
                <a:gd name="csY3" fmla="*/ 244008 h 253051"/>
                <a:gd name="csX4" fmla="*/ 5137 w 10101"/>
                <a:gd name="csY4" fmla="*/ 253118 h 253051"/>
                <a:gd name="csX5" fmla="*/ 10187 w 10101"/>
                <a:gd name="csY5" fmla="*/ 244008 h 253051"/>
                <a:gd name="csX6" fmla="*/ 10187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187" y="9177"/>
                  </a:moveTo>
                  <a:cubicBezTo>
                    <a:pt x="10187" y="4622"/>
                    <a:pt x="10187" y="67"/>
                    <a:pt x="5137" y="67"/>
                  </a:cubicBezTo>
                  <a:cubicBezTo>
                    <a:pt x="86" y="67"/>
                    <a:pt x="86" y="4622"/>
                    <a:pt x="86" y="9177"/>
                  </a:cubicBezTo>
                  <a:lnTo>
                    <a:pt x="86" y="244008"/>
                  </a:lnTo>
                  <a:cubicBezTo>
                    <a:pt x="86" y="248563"/>
                    <a:pt x="86" y="253118"/>
                    <a:pt x="5137" y="253118"/>
                  </a:cubicBezTo>
                  <a:cubicBezTo>
                    <a:pt x="10187" y="253118"/>
                    <a:pt x="10187" y="248563"/>
                    <a:pt x="10187" y="244008"/>
                  </a:cubicBezTo>
                  <a:lnTo>
                    <a:pt x="10187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405BA39-1CB7-B6F0-DE19-76CAA3667D7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668792" y="3814871"/>
              <a:ext cx="106319" cy="174099"/>
            </a:xfrm>
            <a:custGeom>
              <a:avLst/>
              <a:gdLst>
                <a:gd name="csX0" fmla="*/ 106408 w 106319"/>
                <a:gd name="csY0" fmla="*/ 87623 h 174099"/>
                <a:gd name="csX1" fmla="*/ 96307 w 106319"/>
                <a:gd name="csY1" fmla="*/ 28409 h 174099"/>
                <a:gd name="csX2" fmla="*/ 53375 w 106319"/>
                <a:gd name="csY2" fmla="*/ 67 h 174099"/>
                <a:gd name="csX3" fmla="*/ 9433 w 106319"/>
                <a:gd name="csY3" fmla="*/ 30180 h 174099"/>
                <a:gd name="csX4" fmla="*/ 88 w 106319"/>
                <a:gd name="csY4" fmla="*/ 87623 h 174099"/>
                <a:gd name="csX5" fmla="*/ 11453 w 106319"/>
                <a:gd name="csY5" fmla="*/ 148608 h 174099"/>
                <a:gd name="csX6" fmla="*/ 53122 w 106319"/>
                <a:gd name="csY6" fmla="*/ 174166 h 174099"/>
                <a:gd name="csX7" fmla="*/ 97064 w 106319"/>
                <a:gd name="csY7" fmla="*/ 144812 h 174099"/>
                <a:gd name="csX8" fmla="*/ 106408 w 106319"/>
                <a:gd name="csY8" fmla="*/ 87623 h 174099"/>
                <a:gd name="csX9" fmla="*/ 53122 w 106319"/>
                <a:gd name="csY9" fmla="*/ 168599 h 174099"/>
                <a:gd name="csX10" fmla="*/ 23827 w 106319"/>
                <a:gd name="csY10" fmla="*/ 137980 h 174099"/>
                <a:gd name="csX11" fmla="*/ 21049 w 106319"/>
                <a:gd name="csY11" fmla="*/ 84586 h 174099"/>
                <a:gd name="csX12" fmla="*/ 23070 w 106319"/>
                <a:gd name="csY12" fmla="*/ 38025 h 174099"/>
                <a:gd name="csX13" fmla="*/ 53122 w 106319"/>
                <a:gd name="csY13" fmla="*/ 5634 h 174099"/>
                <a:gd name="csX14" fmla="*/ 82922 w 106319"/>
                <a:gd name="csY14" fmla="*/ 35241 h 174099"/>
                <a:gd name="csX15" fmla="*/ 85447 w 106319"/>
                <a:gd name="csY15" fmla="*/ 84586 h 174099"/>
                <a:gd name="csX16" fmla="*/ 82669 w 106319"/>
                <a:gd name="csY16" fmla="*/ 136968 h 174099"/>
                <a:gd name="csX17" fmla="*/ 53122 w 106319"/>
                <a:gd name="csY17" fmla="*/ 168599 h 17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6319" h="174099">
                  <a:moveTo>
                    <a:pt x="106408" y="87623"/>
                  </a:moveTo>
                  <a:cubicBezTo>
                    <a:pt x="106408" y="67379"/>
                    <a:pt x="105146" y="47135"/>
                    <a:pt x="96307" y="28409"/>
                  </a:cubicBezTo>
                  <a:cubicBezTo>
                    <a:pt x="84690" y="4116"/>
                    <a:pt x="63981" y="67"/>
                    <a:pt x="53375" y="67"/>
                  </a:cubicBezTo>
                  <a:cubicBezTo>
                    <a:pt x="38222" y="67"/>
                    <a:pt x="19787" y="6647"/>
                    <a:pt x="9433" y="30180"/>
                  </a:cubicBezTo>
                  <a:cubicBezTo>
                    <a:pt x="1351" y="47641"/>
                    <a:pt x="88" y="67379"/>
                    <a:pt x="88" y="87623"/>
                  </a:cubicBezTo>
                  <a:cubicBezTo>
                    <a:pt x="88" y="106602"/>
                    <a:pt x="1099" y="129376"/>
                    <a:pt x="11453" y="148608"/>
                  </a:cubicBezTo>
                  <a:cubicBezTo>
                    <a:pt x="22312" y="169105"/>
                    <a:pt x="40748" y="174166"/>
                    <a:pt x="53122" y="174166"/>
                  </a:cubicBezTo>
                  <a:cubicBezTo>
                    <a:pt x="66759" y="174166"/>
                    <a:pt x="85952" y="168852"/>
                    <a:pt x="97064" y="144812"/>
                  </a:cubicBezTo>
                  <a:cubicBezTo>
                    <a:pt x="105146" y="127352"/>
                    <a:pt x="106408" y="107614"/>
                    <a:pt x="106408" y="87623"/>
                  </a:cubicBezTo>
                  <a:close/>
                  <a:moveTo>
                    <a:pt x="53122" y="168599"/>
                  </a:moveTo>
                  <a:cubicBezTo>
                    <a:pt x="43273" y="168599"/>
                    <a:pt x="28373" y="162273"/>
                    <a:pt x="23827" y="137980"/>
                  </a:cubicBezTo>
                  <a:cubicBezTo>
                    <a:pt x="21049" y="122797"/>
                    <a:pt x="21049" y="99516"/>
                    <a:pt x="21049" y="84586"/>
                  </a:cubicBezTo>
                  <a:cubicBezTo>
                    <a:pt x="21049" y="68391"/>
                    <a:pt x="21049" y="51690"/>
                    <a:pt x="23070" y="38025"/>
                  </a:cubicBezTo>
                  <a:cubicBezTo>
                    <a:pt x="27868" y="7912"/>
                    <a:pt x="46809" y="5634"/>
                    <a:pt x="53122" y="5634"/>
                  </a:cubicBezTo>
                  <a:cubicBezTo>
                    <a:pt x="61456" y="5634"/>
                    <a:pt x="78124" y="10189"/>
                    <a:pt x="82922" y="35241"/>
                  </a:cubicBezTo>
                  <a:cubicBezTo>
                    <a:pt x="85447" y="49412"/>
                    <a:pt x="85447" y="68644"/>
                    <a:pt x="85447" y="84586"/>
                  </a:cubicBezTo>
                  <a:cubicBezTo>
                    <a:pt x="85447" y="103565"/>
                    <a:pt x="85447" y="120773"/>
                    <a:pt x="82669" y="136968"/>
                  </a:cubicBezTo>
                  <a:cubicBezTo>
                    <a:pt x="78881" y="161008"/>
                    <a:pt x="64486" y="168599"/>
                    <a:pt x="53122" y="168599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F3090DE-F4E0-78CE-CFDF-CF3AA8F04E7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799104" y="3793615"/>
              <a:ext cx="56316" cy="253051"/>
            </a:xfrm>
            <a:custGeom>
              <a:avLst/>
              <a:gdLst>
                <a:gd name="csX0" fmla="*/ 55147 w 56316"/>
                <a:gd name="csY0" fmla="*/ 130895 h 253051"/>
                <a:gd name="csX1" fmla="*/ 56410 w 56316"/>
                <a:gd name="csY1" fmla="*/ 126593 h 253051"/>
                <a:gd name="csX2" fmla="*/ 55147 w 56316"/>
                <a:gd name="csY2" fmla="*/ 122291 h 253051"/>
                <a:gd name="csX3" fmla="*/ 10953 w 56316"/>
                <a:gd name="csY3" fmla="*/ 5887 h 253051"/>
                <a:gd name="csX4" fmla="*/ 5144 w 56316"/>
                <a:gd name="csY4" fmla="*/ 67 h 253051"/>
                <a:gd name="csX5" fmla="*/ 93 w 56316"/>
                <a:gd name="csY5" fmla="*/ 5128 h 253051"/>
                <a:gd name="csX6" fmla="*/ 1356 w 56316"/>
                <a:gd name="csY6" fmla="*/ 9177 h 253051"/>
                <a:gd name="csX7" fmla="*/ 46056 w 56316"/>
                <a:gd name="csY7" fmla="*/ 126593 h 253051"/>
                <a:gd name="csX8" fmla="*/ 1356 w 56316"/>
                <a:gd name="csY8" fmla="*/ 243502 h 253051"/>
                <a:gd name="csX9" fmla="*/ 93 w 56316"/>
                <a:gd name="csY9" fmla="*/ 248057 h 253051"/>
                <a:gd name="csX10" fmla="*/ 5144 w 56316"/>
                <a:gd name="csY10" fmla="*/ 253118 h 253051"/>
                <a:gd name="csX11" fmla="*/ 10448 w 56316"/>
                <a:gd name="csY11" fmla="*/ 248057 h 253051"/>
                <a:gd name="csX12" fmla="*/ 55147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147" y="130895"/>
                  </a:moveTo>
                  <a:cubicBezTo>
                    <a:pt x="56410" y="127858"/>
                    <a:pt x="56410" y="127352"/>
                    <a:pt x="56410" y="126593"/>
                  </a:cubicBezTo>
                  <a:cubicBezTo>
                    <a:pt x="56410" y="125834"/>
                    <a:pt x="56410" y="125328"/>
                    <a:pt x="55147" y="122291"/>
                  </a:cubicBezTo>
                  <a:lnTo>
                    <a:pt x="10953" y="5887"/>
                  </a:lnTo>
                  <a:cubicBezTo>
                    <a:pt x="9437" y="1586"/>
                    <a:pt x="7922" y="67"/>
                    <a:pt x="5144" y="67"/>
                  </a:cubicBezTo>
                  <a:cubicBezTo>
                    <a:pt x="2366" y="67"/>
                    <a:pt x="93" y="2345"/>
                    <a:pt x="93" y="5128"/>
                  </a:cubicBezTo>
                  <a:cubicBezTo>
                    <a:pt x="93" y="5887"/>
                    <a:pt x="93" y="6394"/>
                    <a:pt x="1356" y="9177"/>
                  </a:cubicBezTo>
                  <a:lnTo>
                    <a:pt x="46056" y="126593"/>
                  </a:lnTo>
                  <a:lnTo>
                    <a:pt x="1356" y="243502"/>
                  </a:lnTo>
                  <a:cubicBezTo>
                    <a:pt x="93" y="246286"/>
                    <a:pt x="93" y="246792"/>
                    <a:pt x="93" y="248057"/>
                  </a:cubicBezTo>
                  <a:cubicBezTo>
                    <a:pt x="93" y="250841"/>
                    <a:pt x="2366" y="253118"/>
                    <a:pt x="5144" y="253118"/>
                  </a:cubicBezTo>
                  <a:cubicBezTo>
                    <a:pt x="8427" y="253118"/>
                    <a:pt x="9437" y="250588"/>
                    <a:pt x="10448" y="248057"/>
                  </a:cubicBezTo>
                  <a:lnTo>
                    <a:pt x="55147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1FC07BB-7DB3-5C75-9D2A-964F948B326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955566" y="3793615"/>
              <a:ext cx="10101" cy="253051"/>
            </a:xfrm>
            <a:custGeom>
              <a:avLst/>
              <a:gdLst>
                <a:gd name="csX0" fmla="*/ 10201 w 10101"/>
                <a:gd name="csY0" fmla="*/ 9177 h 253051"/>
                <a:gd name="csX1" fmla="*/ 5150 w 10101"/>
                <a:gd name="csY1" fmla="*/ 67 h 253051"/>
                <a:gd name="csX2" fmla="*/ 99 w 10101"/>
                <a:gd name="csY2" fmla="*/ 9177 h 253051"/>
                <a:gd name="csX3" fmla="*/ 99 w 10101"/>
                <a:gd name="csY3" fmla="*/ 244008 h 253051"/>
                <a:gd name="csX4" fmla="*/ 5150 w 10101"/>
                <a:gd name="csY4" fmla="*/ 253118 h 253051"/>
                <a:gd name="csX5" fmla="*/ 10201 w 10101"/>
                <a:gd name="csY5" fmla="*/ 244008 h 253051"/>
                <a:gd name="csX6" fmla="*/ 10201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01" y="9177"/>
                  </a:moveTo>
                  <a:cubicBezTo>
                    <a:pt x="10201" y="4622"/>
                    <a:pt x="10201" y="67"/>
                    <a:pt x="5150" y="67"/>
                  </a:cubicBezTo>
                  <a:cubicBezTo>
                    <a:pt x="99" y="67"/>
                    <a:pt x="99" y="4622"/>
                    <a:pt x="99" y="9177"/>
                  </a:cubicBezTo>
                  <a:lnTo>
                    <a:pt x="99" y="244008"/>
                  </a:lnTo>
                  <a:cubicBezTo>
                    <a:pt x="99" y="248563"/>
                    <a:pt x="99" y="253118"/>
                    <a:pt x="5150" y="253118"/>
                  </a:cubicBezTo>
                  <a:cubicBezTo>
                    <a:pt x="10201" y="253118"/>
                    <a:pt x="10201" y="248563"/>
                    <a:pt x="10201" y="244008"/>
                  </a:cubicBezTo>
                  <a:lnTo>
                    <a:pt x="10201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AC4E9C9-D282-2A8F-469A-F87C7A42EDC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009807" y="3810569"/>
              <a:ext cx="180061" cy="178400"/>
            </a:xfrm>
            <a:custGeom>
              <a:avLst/>
              <a:gdLst>
                <a:gd name="csX0" fmla="*/ 144555 w 180061"/>
                <a:gd name="csY0" fmla="*/ 28915 h 178400"/>
                <a:gd name="csX1" fmla="*/ 176881 w 180061"/>
                <a:gd name="csY1" fmla="*/ 7912 h 178400"/>
                <a:gd name="csX2" fmla="*/ 180164 w 180061"/>
                <a:gd name="csY2" fmla="*/ 3104 h 178400"/>
                <a:gd name="csX3" fmla="*/ 176881 w 180061"/>
                <a:gd name="csY3" fmla="*/ 67 h 178400"/>
                <a:gd name="csX4" fmla="*/ 156172 w 180061"/>
                <a:gd name="csY4" fmla="*/ 826 h 178400"/>
                <a:gd name="csX5" fmla="*/ 131171 w 180061"/>
                <a:gd name="csY5" fmla="*/ 67 h 178400"/>
                <a:gd name="csX6" fmla="*/ 126372 w 180061"/>
                <a:gd name="csY6" fmla="*/ 4875 h 178400"/>
                <a:gd name="csX7" fmla="*/ 130413 w 180061"/>
                <a:gd name="csY7" fmla="*/ 7912 h 178400"/>
                <a:gd name="csX8" fmla="*/ 142030 w 180061"/>
                <a:gd name="csY8" fmla="*/ 16263 h 178400"/>
                <a:gd name="csX9" fmla="*/ 138242 w 180061"/>
                <a:gd name="csY9" fmla="*/ 25878 h 178400"/>
                <a:gd name="csX10" fmla="*/ 60712 w 180061"/>
                <a:gd name="csY10" fmla="*/ 149367 h 178400"/>
                <a:gd name="csX11" fmla="*/ 43539 w 180061"/>
                <a:gd name="csY11" fmla="*/ 15503 h 178400"/>
                <a:gd name="csX12" fmla="*/ 60964 w 180061"/>
                <a:gd name="csY12" fmla="*/ 7912 h 178400"/>
                <a:gd name="csX13" fmla="*/ 67278 w 180061"/>
                <a:gd name="csY13" fmla="*/ 2851 h 178400"/>
                <a:gd name="csX14" fmla="*/ 63742 w 180061"/>
                <a:gd name="csY14" fmla="*/ 67 h 178400"/>
                <a:gd name="csX15" fmla="*/ 32427 w 180061"/>
                <a:gd name="csY15" fmla="*/ 826 h 178400"/>
                <a:gd name="csX16" fmla="*/ 18537 w 180061"/>
                <a:gd name="csY16" fmla="*/ 573 h 178400"/>
                <a:gd name="csX17" fmla="*/ 4900 w 180061"/>
                <a:gd name="csY17" fmla="*/ 67 h 178400"/>
                <a:gd name="csX18" fmla="*/ 102 w 180061"/>
                <a:gd name="csY18" fmla="*/ 4875 h 178400"/>
                <a:gd name="csX19" fmla="*/ 6415 w 180061"/>
                <a:gd name="csY19" fmla="*/ 7912 h 178400"/>
                <a:gd name="csX20" fmla="*/ 21568 w 180061"/>
                <a:gd name="csY20" fmla="*/ 16516 h 178400"/>
                <a:gd name="csX21" fmla="*/ 41519 w 180061"/>
                <a:gd name="csY21" fmla="*/ 172648 h 178400"/>
                <a:gd name="csX22" fmla="*/ 46569 w 180061"/>
                <a:gd name="csY22" fmla="*/ 178468 h 178400"/>
                <a:gd name="csX23" fmla="*/ 53640 w 180061"/>
                <a:gd name="csY23" fmla="*/ 173913 h 178400"/>
                <a:gd name="csX24" fmla="*/ 144555 w 180061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80061" h="178400">
                  <a:moveTo>
                    <a:pt x="144555" y="28915"/>
                  </a:moveTo>
                  <a:cubicBezTo>
                    <a:pt x="156930" y="9177"/>
                    <a:pt x="167537" y="8418"/>
                    <a:pt x="176881" y="7912"/>
                  </a:cubicBezTo>
                  <a:cubicBezTo>
                    <a:pt x="179911" y="7659"/>
                    <a:pt x="180164" y="3357"/>
                    <a:pt x="180164" y="3104"/>
                  </a:cubicBezTo>
                  <a:cubicBezTo>
                    <a:pt x="180164" y="1079"/>
                    <a:pt x="178901" y="67"/>
                    <a:pt x="176881" y="67"/>
                  </a:cubicBezTo>
                  <a:cubicBezTo>
                    <a:pt x="170314" y="67"/>
                    <a:pt x="162991" y="826"/>
                    <a:pt x="156172" y="826"/>
                  </a:cubicBezTo>
                  <a:cubicBezTo>
                    <a:pt x="147838" y="826"/>
                    <a:pt x="139252" y="67"/>
                    <a:pt x="131171" y="67"/>
                  </a:cubicBezTo>
                  <a:cubicBezTo>
                    <a:pt x="129655" y="67"/>
                    <a:pt x="126372" y="67"/>
                    <a:pt x="126372" y="4875"/>
                  </a:cubicBezTo>
                  <a:cubicBezTo>
                    <a:pt x="126372" y="7659"/>
                    <a:pt x="128645" y="7912"/>
                    <a:pt x="130413" y="7912"/>
                  </a:cubicBezTo>
                  <a:cubicBezTo>
                    <a:pt x="137232" y="8418"/>
                    <a:pt x="142030" y="10948"/>
                    <a:pt x="142030" y="16263"/>
                  </a:cubicBezTo>
                  <a:cubicBezTo>
                    <a:pt x="142030" y="20058"/>
                    <a:pt x="138242" y="25625"/>
                    <a:pt x="138242" y="25878"/>
                  </a:cubicBezTo>
                  <a:lnTo>
                    <a:pt x="60712" y="149367"/>
                  </a:lnTo>
                  <a:lnTo>
                    <a:pt x="43539" y="15503"/>
                  </a:lnTo>
                  <a:cubicBezTo>
                    <a:pt x="43539" y="11201"/>
                    <a:pt x="49347" y="7912"/>
                    <a:pt x="60964" y="7912"/>
                  </a:cubicBezTo>
                  <a:cubicBezTo>
                    <a:pt x="64500" y="7912"/>
                    <a:pt x="67278" y="7912"/>
                    <a:pt x="67278" y="2851"/>
                  </a:cubicBezTo>
                  <a:cubicBezTo>
                    <a:pt x="67278" y="573"/>
                    <a:pt x="65257" y="67"/>
                    <a:pt x="63742" y="67"/>
                  </a:cubicBezTo>
                  <a:cubicBezTo>
                    <a:pt x="53640" y="67"/>
                    <a:pt x="42781" y="826"/>
                    <a:pt x="32427" y="826"/>
                  </a:cubicBezTo>
                  <a:cubicBezTo>
                    <a:pt x="27881" y="826"/>
                    <a:pt x="23083" y="573"/>
                    <a:pt x="18537" y="573"/>
                  </a:cubicBezTo>
                  <a:cubicBezTo>
                    <a:pt x="13992" y="573"/>
                    <a:pt x="9193" y="67"/>
                    <a:pt x="4900" y="67"/>
                  </a:cubicBezTo>
                  <a:cubicBezTo>
                    <a:pt x="3132" y="67"/>
                    <a:pt x="102" y="67"/>
                    <a:pt x="102" y="4875"/>
                  </a:cubicBezTo>
                  <a:cubicBezTo>
                    <a:pt x="102" y="7912"/>
                    <a:pt x="2375" y="7912"/>
                    <a:pt x="6415" y="7912"/>
                  </a:cubicBezTo>
                  <a:cubicBezTo>
                    <a:pt x="20558" y="7912"/>
                    <a:pt x="20810" y="10189"/>
                    <a:pt x="21568" y="16516"/>
                  </a:cubicBezTo>
                  <a:lnTo>
                    <a:pt x="41519" y="172648"/>
                  </a:lnTo>
                  <a:cubicBezTo>
                    <a:pt x="42276" y="177709"/>
                    <a:pt x="43286" y="178468"/>
                    <a:pt x="46569" y="178468"/>
                  </a:cubicBezTo>
                  <a:cubicBezTo>
                    <a:pt x="50610" y="178468"/>
                    <a:pt x="51620" y="177203"/>
                    <a:pt x="53640" y="173913"/>
                  </a:cubicBezTo>
                  <a:lnTo>
                    <a:pt x="144555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7E3E708-C6D9-BD9D-1966-EAD8CF78063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212990" y="3793615"/>
              <a:ext cx="56316" cy="253051"/>
            </a:xfrm>
            <a:custGeom>
              <a:avLst/>
              <a:gdLst>
                <a:gd name="csX0" fmla="*/ 55164 w 56316"/>
                <a:gd name="csY0" fmla="*/ 130895 h 253051"/>
                <a:gd name="csX1" fmla="*/ 56426 w 56316"/>
                <a:gd name="csY1" fmla="*/ 126593 h 253051"/>
                <a:gd name="csX2" fmla="*/ 55164 w 56316"/>
                <a:gd name="csY2" fmla="*/ 122291 h 253051"/>
                <a:gd name="csX3" fmla="*/ 10969 w 56316"/>
                <a:gd name="csY3" fmla="*/ 5887 h 253051"/>
                <a:gd name="csX4" fmla="*/ 5161 w 56316"/>
                <a:gd name="csY4" fmla="*/ 67 h 253051"/>
                <a:gd name="csX5" fmla="*/ 110 w 56316"/>
                <a:gd name="csY5" fmla="*/ 5128 h 253051"/>
                <a:gd name="csX6" fmla="*/ 1372 w 56316"/>
                <a:gd name="csY6" fmla="*/ 9177 h 253051"/>
                <a:gd name="csX7" fmla="*/ 46072 w 56316"/>
                <a:gd name="csY7" fmla="*/ 126593 h 253051"/>
                <a:gd name="csX8" fmla="*/ 1372 w 56316"/>
                <a:gd name="csY8" fmla="*/ 243502 h 253051"/>
                <a:gd name="csX9" fmla="*/ 110 w 56316"/>
                <a:gd name="csY9" fmla="*/ 248057 h 253051"/>
                <a:gd name="csX10" fmla="*/ 5161 w 56316"/>
                <a:gd name="csY10" fmla="*/ 253118 h 253051"/>
                <a:gd name="csX11" fmla="*/ 10464 w 56316"/>
                <a:gd name="csY11" fmla="*/ 248057 h 253051"/>
                <a:gd name="csX12" fmla="*/ 55164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164" y="130895"/>
                  </a:moveTo>
                  <a:cubicBezTo>
                    <a:pt x="56426" y="127858"/>
                    <a:pt x="56426" y="127352"/>
                    <a:pt x="56426" y="126593"/>
                  </a:cubicBezTo>
                  <a:cubicBezTo>
                    <a:pt x="56426" y="125834"/>
                    <a:pt x="56426" y="125328"/>
                    <a:pt x="55164" y="122291"/>
                  </a:cubicBezTo>
                  <a:lnTo>
                    <a:pt x="10969" y="5887"/>
                  </a:lnTo>
                  <a:cubicBezTo>
                    <a:pt x="9454" y="1586"/>
                    <a:pt x="7939" y="67"/>
                    <a:pt x="5161" y="67"/>
                  </a:cubicBezTo>
                  <a:cubicBezTo>
                    <a:pt x="2383" y="67"/>
                    <a:pt x="110" y="2345"/>
                    <a:pt x="110" y="5128"/>
                  </a:cubicBezTo>
                  <a:cubicBezTo>
                    <a:pt x="110" y="5887"/>
                    <a:pt x="110" y="6394"/>
                    <a:pt x="1372" y="9177"/>
                  </a:cubicBezTo>
                  <a:lnTo>
                    <a:pt x="46072" y="126593"/>
                  </a:lnTo>
                  <a:lnTo>
                    <a:pt x="1372" y="243502"/>
                  </a:lnTo>
                  <a:cubicBezTo>
                    <a:pt x="110" y="246286"/>
                    <a:pt x="110" y="246792"/>
                    <a:pt x="110" y="248057"/>
                  </a:cubicBezTo>
                  <a:cubicBezTo>
                    <a:pt x="110" y="250841"/>
                    <a:pt x="2383" y="253118"/>
                    <a:pt x="5161" y="253118"/>
                  </a:cubicBezTo>
                  <a:cubicBezTo>
                    <a:pt x="8444" y="253118"/>
                    <a:pt x="9454" y="250588"/>
                    <a:pt x="10464" y="248057"/>
                  </a:cubicBezTo>
                  <a:lnTo>
                    <a:pt x="55164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BECB24E-53E1-72FA-AB2F-9A79CE4D883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367572" y="3835874"/>
              <a:ext cx="167939" cy="168531"/>
            </a:xfrm>
            <a:custGeom>
              <a:avLst/>
              <a:gdLst>
                <a:gd name="csX0" fmla="*/ 89263 w 167939"/>
                <a:gd name="csY0" fmla="*/ 89394 h 168531"/>
                <a:gd name="csX1" fmla="*/ 159722 w 167939"/>
                <a:gd name="csY1" fmla="*/ 89394 h 168531"/>
                <a:gd name="csX2" fmla="*/ 168056 w 167939"/>
                <a:gd name="csY2" fmla="*/ 84333 h 168531"/>
                <a:gd name="csX3" fmla="*/ 159722 w 167939"/>
                <a:gd name="csY3" fmla="*/ 79272 h 168531"/>
                <a:gd name="csX4" fmla="*/ 89263 w 167939"/>
                <a:gd name="csY4" fmla="*/ 79272 h 168531"/>
                <a:gd name="csX5" fmla="*/ 89263 w 167939"/>
                <a:gd name="csY5" fmla="*/ 8418 h 168531"/>
                <a:gd name="csX6" fmla="*/ 84212 w 167939"/>
                <a:gd name="csY6" fmla="*/ 67 h 168531"/>
                <a:gd name="csX7" fmla="*/ 79161 w 167939"/>
                <a:gd name="csY7" fmla="*/ 8418 h 168531"/>
                <a:gd name="csX8" fmla="*/ 79161 w 167939"/>
                <a:gd name="csY8" fmla="*/ 79272 h 168531"/>
                <a:gd name="csX9" fmla="*/ 8450 w 167939"/>
                <a:gd name="csY9" fmla="*/ 79272 h 168531"/>
                <a:gd name="csX10" fmla="*/ 116 w 167939"/>
                <a:gd name="csY10" fmla="*/ 84333 h 168531"/>
                <a:gd name="csX11" fmla="*/ 8450 w 167939"/>
                <a:gd name="csY11" fmla="*/ 89394 h 168531"/>
                <a:gd name="csX12" fmla="*/ 79161 w 167939"/>
                <a:gd name="csY12" fmla="*/ 89394 h 168531"/>
                <a:gd name="csX13" fmla="*/ 79161 w 167939"/>
                <a:gd name="csY13" fmla="*/ 160249 h 168531"/>
                <a:gd name="csX14" fmla="*/ 84212 w 167939"/>
                <a:gd name="csY14" fmla="*/ 168599 h 168531"/>
                <a:gd name="csX15" fmla="*/ 89263 w 167939"/>
                <a:gd name="csY15" fmla="*/ 160249 h 168531"/>
                <a:gd name="csX16" fmla="*/ 89263 w 167939"/>
                <a:gd name="csY16" fmla="*/ 89394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67939" h="168531">
                  <a:moveTo>
                    <a:pt x="89263" y="89394"/>
                  </a:moveTo>
                  <a:lnTo>
                    <a:pt x="159722" y="89394"/>
                  </a:lnTo>
                  <a:cubicBezTo>
                    <a:pt x="163257" y="89394"/>
                    <a:pt x="168056" y="89394"/>
                    <a:pt x="168056" y="84333"/>
                  </a:cubicBezTo>
                  <a:cubicBezTo>
                    <a:pt x="168056" y="79272"/>
                    <a:pt x="163257" y="79272"/>
                    <a:pt x="159722" y="79272"/>
                  </a:cubicBezTo>
                  <a:lnTo>
                    <a:pt x="89263" y="79272"/>
                  </a:lnTo>
                  <a:lnTo>
                    <a:pt x="89263" y="8418"/>
                  </a:lnTo>
                  <a:cubicBezTo>
                    <a:pt x="89263" y="4875"/>
                    <a:pt x="89263" y="67"/>
                    <a:pt x="84212" y="67"/>
                  </a:cubicBezTo>
                  <a:cubicBezTo>
                    <a:pt x="79161" y="67"/>
                    <a:pt x="79161" y="4875"/>
                    <a:pt x="79161" y="8418"/>
                  </a:cubicBezTo>
                  <a:lnTo>
                    <a:pt x="79161" y="79272"/>
                  </a:lnTo>
                  <a:lnTo>
                    <a:pt x="8450" y="79272"/>
                  </a:lnTo>
                  <a:cubicBezTo>
                    <a:pt x="4914" y="79272"/>
                    <a:pt x="116" y="79272"/>
                    <a:pt x="116" y="84333"/>
                  </a:cubicBezTo>
                  <a:cubicBezTo>
                    <a:pt x="116" y="89394"/>
                    <a:pt x="4914" y="89394"/>
                    <a:pt x="8450" y="89394"/>
                  </a:cubicBezTo>
                  <a:lnTo>
                    <a:pt x="79161" y="89394"/>
                  </a:lnTo>
                  <a:lnTo>
                    <a:pt x="79161" y="160249"/>
                  </a:lnTo>
                  <a:cubicBezTo>
                    <a:pt x="79161" y="163791"/>
                    <a:pt x="79161" y="168599"/>
                    <a:pt x="84212" y="168599"/>
                  </a:cubicBezTo>
                  <a:cubicBezTo>
                    <a:pt x="89263" y="168599"/>
                    <a:pt x="89263" y="163791"/>
                    <a:pt x="89263" y="160249"/>
                  </a:cubicBezTo>
                  <a:lnTo>
                    <a:pt x="89263" y="89394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A49E22D7-76FB-8D9E-7CEA-67E90C519C8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636023" y="3793615"/>
              <a:ext cx="10101" cy="253051"/>
            </a:xfrm>
            <a:custGeom>
              <a:avLst/>
              <a:gdLst>
                <a:gd name="csX0" fmla="*/ 10227 w 10101"/>
                <a:gd name="csY0" fmla="*/ 9177 h 253051"/>
                <a:gd name="csX1" fmla="*/ 5177 w 10101"/>
                <a:gd name="csY1" fmla="*/ 67 h 253051"/>
                <a:gd name="csX2" fmla="*/ 126 w 10101"/>
                <a:gd name="csY2" fmla="*/ 9177 h 253051"/>
                <a:gd name="csX3" fmla="*/ 126 w 10101"/>
                <a:gd name="csY3" fmla="*/ 244008 h 253051"/>
                <a:gd name="csX4" fmla="*/ 5177 w 10101"/>
                <a:gd name="csY4" fmla="*/ 253118 h 253051"/>
                <a:gd name="csX5" fmla="*/ 10227 w 10101"/>
                <a:gd name="csY5" fmla="*/ 244008 h 253051"/>
                <a:gd name="csX6" fmla="*/ 10227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27" y="9177"/>
                  </a:moveTo>
                  <a:cubicBezTo>
                    <a:pt x="10227" y="4622"/>
                    <a:pt x="10227" y="67"/>
                    <a:pt x="5177" y="67"/>
                  </a:cubicBezTo>
                  <a:cubicBezTo>
                    <a:pt x="126" y="67"/>
                    <a:pt x="126" y="4622"/>
                    <a:pt x="126" y="9177"/>
                  </a:cubicBezTo>
                  <a:lnTo>
                    <a:pt x="126" y="244008"/>
                  </a:lnTo>
                  <a:cubicBezTo>
                    <a:pt x="126" y="248563"/>
                    <a:pt x="126" y="253118"/>
                    <a:pt x="5177" y="253118"/>
                  </a:cubicBezTo>
                  <a:cubicBezTo>
                    <a:pt x="10227" y="253118"/>
                    <a:pt x="10227" y="248563"/>
                    <a:pt x="10227" y="244008"/>
                  </a:cubicBezTo>
                  <a:lnTo>
                    <a:pt x="10227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5A70D69-9079-E49A-F607-31B2D6FC606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98597" y="3814871"/>
              <a:ext cx="83338" cy="168531"/>
            </a:xfrm>
            <a:custGeom>
              <a:avLst/>
              <a:gdLst>
                <a:gd name="csX0" fmla="*/ 51900 w 83338"/>
                <a:gd name="csY0" fmla="*/ 6647 h 168531"/>
                <a:gd name="csX1" fmla="*/ 46091 w 83338"/>
                <a:gd name="csY1" fmla="*/ 67 h 168531"/>
                <a:gd name="csX2" fmla="*/ 129 w 83338"/>
                <a:gd name="csY2" fmla="*/ 16263 h 168531"/>
                <a:gd name="csX3" fmla="*/ 129 w 83338"/>
                <a:gd name="csY3" fmla="*/ 24107 h 168531"/>
                <a:gd name="csX4" fmla="*/ 33211 w 83338"/>
                <a:gd name="csY4" fmla="*/ 17528 h 168531"/>
                <a:gd name="csX5" fmla="*/ 33211 w 83338"/>
                <a:gd name="csY5" fmla="*/ 148608 h 168531"/>
                <a:gd name="csX6" fmla="*/ 9725 w 83338"/>
                <a:gd name="csY6" fmla="*/ 160755 h 168531"/>
                <a:gd name="csX7" fmla="*/ 1644 w 83338"/>
                <a:gd name="csY7" fmla="*/ 160755 h 168531"/>
                <a:gd name="csX8" fmla="*/ 1644 w 83338"/>
                <a:gd name="csY8" fmla="*/ 168599 h 168531"/>
                <a:gd name="csX9" fmla="*/ 42556 w 83338"/>
                <a:gd name="csY9" fmla="*/ 167840 h 168531"/>
                <a:gd name="csX10" fmla="*/ 83467 w 83338"/>
                <a:gd name="csY10" fmla="*/ 168599 h 168531"/>
                <a:gd name="csX11" fmla="*/ 83467 w 83338"/>
                <a:gd name="csY11" fmla="*/ 160755 h 168531"/>
                <a:gd name="csX12" fmla="*/ 75386 w 83338"/>
                <a:gd name="csY12" fmla="*/ 160755 h 168531"/>
                <a:gd name="csX13" fmla="*/ 51900 w 83338"/>
                <a:gd name="csY13" fmla="*/ 148608 h 168531"/>
                <a:gd name="csX14" fmla="*/ 51900 w 83338"/>
                <a:gd name="csY14" fmla="*/ 664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338" h="168531">
                  <a:moveTo>
                    <a:pt x="51900" y="6647"/>
                  </a:moveTo>
                  <a:cubicBezTo>
                    <a:pt x="51900" y="573"/>
                    <a:pt x="51900" y="67"/>
                    <a:pt x="46091" y="67"/>
                  </a:cubicBezTo>
                  <a:cubicBezTo>
                    <a:pt x="30434" y="16263"/>
                    <a:pt x="8210" y="16263"/>
                    <a:pt x="129" y="16263"/>
                  </a:cubicBezTo>
                  <a:lnTo>
                    <a:pt x="129" y="24107"/>
                  </a:lnTo>
                  <a:cubicBezTo>
                    <a:pt x="5179" y="24107"/>
                    <a:pt x="20079" y="24107"/>
                    <a:pt x="33211" y="17528"/>
                  </a:cubicBezTo>
                  <a:lnTo>
                    <a:pt x="33211" y="148608"/>
                  </a:lnTo>
                  <a:cubicBezTo>
                    <a:pt x="33211" y="157718"/>
                    <a:pt x="32454" y="160755"/>
                    <a:pt x="9725" y="160755"/>
                  </a:cubicBezTo>
                  <a:lnTo>
                    <a:pt x="1644" y="160755"/>
                  </a:lnTo>
                  <a:lnTo>
                    <a:pt x="1644" y="168599"/>
                  </a:lnTo>
                  <a:cubicBezTo>
                    <a:pt x="10483" y="167840"/>
                    <a:pt x="32454" y="167840"/>
                    <a:pt x="42556" y="167840"/>
                  </a:cubicBezTo>
                  <a:cubicBezTo>
                    <a:pt x="52657" y="167840"/>
                    <a:pt x="74628" y="167840"/>
                    <a:pt x="83467" y="168599"/>
                  </a:cubicBezTo>
                  <a:lnTo>
                    <a:pt x="83467" y="160755"/>
                  </a:lnTo>
                  <a:lnTo>
                    <a:pt x="75386" y="160755"/>
                  </a:lnTo>
                  <a:cubicBezTo>
                    <a:pt x="52657" y="160755"/>
                    <a:pt x="51900" y="157971"/>
                    <a:pt x="51900" y="148608"/>
                  </a:cubicBezTo>
                  <a:lnTo>
                    <a:pt x="51900" y="664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652F87B-1BE0-64BB-77FC-328A410BAE5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816282" y="3793615"/>
              <a:ext cx="56316" cy="253051"/>
            </a:xfrm>
            <a:custGeom>
              <a:avLst/>
              <a:gdLst>
                <a:gd name="csX0" fmla="*/ 55188 w 56316"/>
                <a:gd name="csY0" fmla="*/ 130895 h 253051"/>
                <a:gd name="csX1" fmla="*/ 56450 w 56316"/>
                <a:gd name="csY1" fmla="*/ 126593 h 253051"/>
                <a:gd name="csX2" fmla="*/ 55188 w 56316"/>
                <a:gd name="csY2" fmla="*/ 122291 h 253051"/>
                <a:gd name="csX3" fmla="*/ 10993 w 56316"/>
                <a:gd name="csY3" fmla="*/ 5887 h 253051"/>
                <a:gd name="csX4" fmla="*/ 5184 w 56316"/>
                <a:gd name="csY4" fmla="*/ 67 h 253051"/>
                <a:gd name="csX5" fmla="*/ 134 w 56316"/>
                <a:gd name="csY5" fmla="*/ 5128 h 253051"/>
                <a:gd name="csX6" fmla="*/ 1396 w 56316"/>
                <a:gd name="csY6" fmla="*/ 9177 h 253051"/>
                <a:gd name="csX7" fmla="*/ 46096 w 56316"/>
                <a:gd name="csY7" fmla="*/ 126593 h 253051"/>
                <a:gd name="csX8" fmla="*/ 1396 w 56316"/>
                <a:gd name="csY8" fmla="*/ 243502 h 253051"/>
                <a:gd name="csX9" fmla="*/ 134 w 56316"/>
                <a:gd name="csY9" fmla="*/ 248057 h 253051"/>
                <a:gd name="csX10" fmla="*/ 5184 w 56316"/>
                <a:gd name="csY10" fmla="*/ 253118 h 253051"/>
                <a:gd name="csX11" fmla="*/ 10488 w 56316"/>
                <a:gd name="csY11" fmla="*/ 248057 h 253051"/>
                <a:gd name="csX12" fmla="*/ 55188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188" y="130895"/>
                  </a:moveTo>
                  <a:cubicBezTo>
                    <a:pt x="56450" y="127858"/>
                    <a:pt x="56450" y="127352"/>
                    <a:pt x="56450" y="126593"/>
                  </a:cubicBezTo>
                  <a:cubicBezTo>
                    <a:pt x="56450" y="125834"/>
                    <a:pt x="56450" y="125328"/>
                    <a:pt x="55188" y="122291"/>
                  </a:cubicBezTo>
                  <a:lnTo>
                    <a:pt x="10993" y="5887"/>
                  </a:lnTo>
                  <a:cubicBezTo>
                    <a:pt x="9478" y="1586"/>
                    <a:pt x="7962" y="67"/>
                    <a:pt x="5184" y="67"/>
                  </a:cubicBezTo>
                  <a:cubicBezTo>
                    <a:pt x="2406" y="67"/>
                    <a:pt x="134" y="2345"/>
                    <a:pt x="134" y="5128"/>
                  </a:cubicBezTo>
                  <a:cubicBezTo>
                    <a:pt x="134" y="5887"/>
                    <a:pt x="134" y="6394"/>
                    <a:pt x="1396" y="9177"/>
                  </a:cubicBezTo>
                  <a:lnTo>
                    <a:pt x="46096" y="126593"/>
                  </a:lnTo>
                  <a:lnTo>
                    <a:pt x="1396" y="243502"/>
                  </a:lnTo>
                  <a:cubicBezTo>
                    <a:pt x="134" y="246286"/>
                    <a:pt x="134" y="246792"/>
                    <a:pt x="134" y="248057"/>
                  </a:cubicBezTo>
                  <a:cubicBezTo>
                    <a:pt x="134" y="250841"/>
                    <a:pt x="2406" y="253118"/>
                    <a:pt x="5184" y="253118"/>
                  </a:cubicBezTo>
                  <a:cubicBezTo>
                    <a:pt x="8467" y="253118"/>
                    <a:pt x="9478" y="250588"/>
                    <a:pt x="10488" y="248057"/>
                  </a:cubicBezTo>
                  <a:lnTo>
                    <a:pt x="55188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8506FD1-C82C-CF97-EA27-D5FF42C2BA9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972744" y="3793615"/>
              <a:ext cx="10101" cy="253051"/>
            </a:xfrm>
            <a:custGeom>
              <a:avLst/>
              <a:gdLst>
                <a:gd name="csX0" fmla="*/ 10241 w 10101"/>
                <a:gd name="csY0" fmla="*/ 9177 h 253051"/>
                <a:gd name="csX1" fmla="*/ 5190 w 10101"/>
                <a:gd name="csY1" fmla="*/ 67 h 253051"/>
                <a:gd name="csX2" fmla="*/ 139 w 10101"/>
                <a:gd name="csY2" fmla="*/ 9177 h 253051"/>
                <a:gd name="csX3" fmla="*/ 139 w 10101"/>
                <a:gd name="csY3" fmla="*/ 244008 h 253051"/>
                <a:gd name="csX4" fmla="*/ 5190 w 10101"/>
                <a:gd name="csY4" fmla="*/ 253118 h 253051"/>
                <a:gd name="csX5" fmla="*/ 10241 w 10101"/>
                <a:gd name="csY5" fmla="*/ 244008 h 253051"/>
                <a:gd name="csX6" fmla="*/ 10241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41" y="9177"/>
                  </a:moveTo>
                  <a:cubicBezTo>
                    <a:pt x="10241" y="4622"/>
                    <a:pt x="10241" y="67"/>
                    <a:pt x="5190" y="67"/>
                  </a:cubicBezTo>
                  <a:cubicBezTo>
                    <a:pt x="139" y="67"/>
                    <a:pt x="139" y="4622"/>
                    <a:pt x="139" y="9177"/>
                  </a:cubicBezTo>
                  <a:lnTo>
                    <a:pt x="139" y="244008"/>
                  </a:lnTo>
                  <a:cubicBezTo>
                    <a:pt x="139" y="248563"/>
                    <a:pt x="139" y="253118"/>
                    <a:pt x="5190" y="253118"/>
                  </a:cubicBezTo>
                  <a:cubicBezTo>
                    <a:pt x="10241" y="253118"/>
                    <a:pt x="10241" y="248563"/>
                    <a:pt x="10241" y="244008"/>
                  </a:cubicBezTo>
                  <a:lnTo>
                    <a:pt x="10241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6DAC42A-A42E-970A-35CE-6C77E0B874B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026984" y="3810569"/>
              <a:ext cx="180061" cy="178400"/>
            </a:xfrm>
            <a:custGeom>
              <a:avLst/>
              <a:gdLst>
                <a:gd name="csX0" fmla="*/ 144595 w 180061"/>
                <a:gd name="csY0" fmla="*/ 28915 h 178400"/>
                <a:gd name="csX1" fmla="*/ 176921 w 180061"/>
                <a:gd name="csY1" fmla="*/ 7912 h 178400"/>
                <a:gd name="csX2" fmla="*/ 180204 w 180061"/>
                <a:gd name="csY2" fmla="*/ 3104 h 178400"/>
                <a:gd name="csX3" fmla="*/ 176921 w 180061"/>
                <a:gd name="csY3" fmla="*/ 67 h 178400"/>
                <a:gd name="csX4" fmla="*/ 156212 w 180061"/>
                <a:gd name="csY4" fmla="*/ 826 h 178400"/>
                <a:gd name="csX5" fmla="*/ 131211 w 180061"/>
                <a:gd name="csY5" fmla="*/ 67 h 178400"/>
                <a:gd name="csX6" fmla="*/ 126412 w 180061"/>
                <a:gd name="csY6" fmla="*/ 4875 h 178400"/>
                <a:gd name="csX7" fmla="*/ 130453 w 180061"/>
                <a:gd name="csY7" fmla="*/ 7912 h 178400"/>
                <a:gd name="csX8" fmla="*/ 142070 w 180061"/>
                <a:gd name="csY8" fmla="*/ 16263 h 178400"/>
                <a:gd name="csX9" fmla="*/ 138282 w 180061"/>
                <a:gd name="csY9" fmla="*/ 25878 h 178400"/>
                <a:gd name="csX10" fmla="*/ 60752 w 180061"/>
                <a:gd name="csY10" fmla="*/ 149367 h 178400"/>
                <a:gd name="csX11" fmla="*/ 43579 w 180061"/>
                <a:gd name="csY11" fmla="*/ 15503 h 178400"/>
                <a:gd name="csX12" fmla="*/ 61004 w 180061"/>
                <a:gd name="csY12" fmla="*/ 7912 h 178400"/>
                <a:gd name="csX13" fmla="*/ 67318 w 180061"/>
                <a:gd name="csY13" fmla="*/ 2851 h 178400"/>
                <a:gd name="csX14" fmla="*/ 63782 w 180061"/>
                <a:gd name="csY14" fmla="*/ 67 h 178400"/>
                <a:gd name="csX15" fmla="*/ 32467 w 180061"/>
                <a:gd name="csY15" fmla="*/ 826 h 178400"/>
                <a:gd name="csX16" fmla="*/ 18577 w 180061"/>
                <a:gd name="csY16" fmla="*/ 573 h 178400"/>
                <a:gd name="csX17" fmla="*/ 4940 w 180061"/>
                <a:gd name="csY17" fmla="*/ 67 h 178400"/>
                <a:gd name="csX18" fmla="*/ 142 w 180061"/>
                <a:gd name="csY18" fmla="*/ 4875 h 178400"/>
                <a:gd name="csX19" fmla="*/ 6455 w 180061"/>
                <a:gd name="csY19" fmla="*/ 7912 h 178400"/>
                <a:gd name="csX20" fmla="*/ 21608 w 180061"/>
                <a:gd name="csY20" fmla="*/ 16516 h 178400"/>
                <a:gd name="csX21" fmla="*/ 41559 w 180061"/>
                <a:gd name="csY21" fmla="*/ 172648 h 178400"/>
                <a:gd name="csX22" fmla="*/ 46609 w 180061"/>
                <a:gd name="csY22" fmla="*/ 178468 h 178400"/>
                <a:gd name="csX23" fmla="*/ 53681 w 180061"/>
                <a:gd name="csY23" fmla="*/ 173913 h 178400"/>
                <a:gd name="csX24" fmla="*/ 144595 w 180061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80061" h="178400">
                  <a:moveTo>
                    <a:pt x="144595" y="28915"/>
                  </a:moveTo>
                  <a:cubicBezTo>
                    <a:pt x="156970" y="9177"/>
                    <a:pt x="167577" y="8418"/>
                    <a:pt x="176921" y="7912"/>
                  </a:cubicBezTo>
                  <a:cubicBezTo>
                    <a:pt x="179951" y="7659"/>
                    <a:pt x="180204" y="3357"/>
                    <a:pt x="180204" y="3104"/>
                  </a:cubicBezTo>
                  <a:cubicBezTo>
                    <a:pt x="180204" y="1079"/>
                    <a:pt x="178941" y="67"/>
                    <a:pt x="176921" y="67"/>
                  </a:cubicBezTo>
                  <a:cubicBezTo>
                    <a:pt x="170355" y="67"/>
                    <a:pt x="163031" y="826"/>
                    <a:pt x="156212" y="826"/>
                  </a:cubicBezTo>
                  <a:cubicBezTo>
                    <a:pt x="147878" y="826"/>
                    <a:pt x="139292" y="67"/>
                    <a:pt x="131211" y="67"/>
                  </a:cubicBezTo>
                  <a:cubicBezTo>
                    <a:pt x="129695" y="67"/>
                    <a:pt x="126412" y="67"/>
                    <a:pt x="126412" y="4875"/>
                  </a:cubicBezTo>
                  <a:cubicBezTo>
                    <a:pt x="126412" y="7659"/>
                    <a:pt x="128685" y="7912"/>
                    <a:pt x="130453" y="7912"/>
                  </a:cubicBezTo>
                  <a:cubicBezTo>
                    <a:pt x="137272" y="8418"/>
                    <a:pt x="142070" y="10948"/>
                    <a:pt x="142070" y="16263"/>
                  </a:cubicBezTo>
                  <a:cubicBezTo>
                    <a:pt x="142070" y="20058"/>
                    <a:pt x="138282" y="25625"/>
                    <a:pt x="138282" y="25878"/>
                  </a:cubicBezTo>
                  <a:lnTo>
                    <a:pt x="60752" y="149367"/>
                  </a:lnTo>
                  <a:lnTo>
                    <a:pt x="43579" y="15503"/>
                  </a:lnTo>
                  <a:cubicBezTo>
                    <a:pt x="43579" y="11201"/>
                    <a:pt x="49387" y="7912"/>
                    <a:pt x="61004" y="7912"/>
                  </a:cubicBezTo>
                  <a:cubicBezTo>
                    <a:pt x="64540" y="7912"/>
                    <a:pt x="67318" y="7912"/>
                    <a:pt x="67318" y="2851"/>
                  </a:cubicBezTo>
                  <a:cubicBezTo>
                    <a:pt x="67318" y="573"/>
                    <a:pt x="65297" y="67"/>
                    <a:pt x="63782" y="67"/>
                  </a:cubicBezTo>
                  <a:cubicBezTo>
                    <a:pt x="53681" y="67"/>
                    <a:pt x="42821" y="826"/>
                    <a:pt x="32467" y="826"/>
                  </a:cubicBezTo>
                  <a:cubicBezTo>
                    <a:pt x="27921" y="826"/>
                    <a:pt x="23123" y="573"/>
                    <a:pt x="18577" y="573"/>
                  </a:cubicBezTo>
                  <a:cubicBezTo>
                    <a:pt x="14032" y="573"/>
                    <a:pt x="9233" y="67"/>
                    <a:pt x="4940" y="67"/>
                  </a:cubicBezTo>
                  <a:cubicBezTo>
                    <a:pt x="3172" y="67"/>
                    <a:pt x="142" y="67"/>
                    <a:pt x="142" y="4875"/>
                  </a:cubicBezTo>
                  <a:cubicBezTo>
                    <a:pt x="142" y="7912"/>
                    <a:pt x="2415" y="7912"/>
                    <a:pt x="6455" y="7912"/>
                  </a:cubicBezTo>
                  <a:cubicBezTo>
                    <a:pt x="20598" y="7912"/>
                    <a:pt x="20850" y="10189"/>
                    <a:pt x="21608" y="16516"/>
                  </a:cubicBezTo>
                  <a:lnTo>
                    <a:pt x="41559" y="172648"/>
                  </a:lnTo>
                  <a:cubicBezTo>
                    <a:pt x="42316" y="177709"/>
                    <a:pt x="43326" y="178468"/>
                    <a:pt x="46609" y="178468"/>
                  </a:cubicBezTo>
                  <a:cubicBezTo>
                    <a:pt x="50650" y="178468"/>
                    <a:pt x="51660" y="177203"/>
                    <a:pt x="53681" y="173913"/>
                  </a:cubicBezTo>
                  <a:lnTo>
                    <a:pt x="144595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24736D8-6C21-4FDA-C52D-C5F107E8BE4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168467" y="3941472"/>
              <a:ext cx="77075" cy="83430"/>
            </a:xfrm>
            <a:custGeom>
              <a:avLst/>
              <a:gdLst>
                <a:gd name="csX0" fmla="*/ 21184 w 77075"/>
                <a:gd name="csY0" fmla="*/ 40456 h 83430"/>
                <a:gd name="csX1" fmla="*/ 38332 w 77075"/>
                <a:gd name="csY1" fmla="*/ 43113 h 83430"/>
                <a:gd name="csX2" fmla="*/ 54419 w 77075"/>
                <a:gd name="csY2" fmla="*/ 36559 h 83430"/>
                <a:gd name="csX3" fmla="*/ 40100 w 77075"/>
                <a:gd name="csY3" fmla="*/ 31067 h 83430"/>
                <a:gd name="csX4" fmla="*/ 21361 w 77075"/>
                <a:gd name="csY4" fmla="*/ 34610 h 83430"/>
                <a:gd name="csX5" fmla="*/ 14644 w 77075"/>
                <a:gd name="csY5" fmla="*/ 25399 h 83430"/>
                <a:gd name="csX6" fmla="*/ 49646 w 77075"/>
                <a:gd name="csY6" fmla="*/ 9811 h 83430"/>
                <a:gd name="csX7" fmla="*/ 68031 w 77075"/>
                <a:gd name="csY7" fmla="*/ 14771 h 83430"/>
                <a:gd name="csX8" fmla="*/ 71566 w 77075"/>
                <a:gd name="csY8" fmla="*/ 16365 h 83430"/>
                <a:gd name="csX9" fmla="*/ 77223 w 77075"/>
                <a:gd name="csY9" fmla="*/ 10697 h 83430"/>
                <a:gd name="csX10" fmla="*/ 68031 w 77075"/>
                <a:gd name="csY10" fmla="*/ 3257 h 83430"/>
                <a:gd name="csX11" fmla="*/ 51590 w 77075"/>
                <a:gd name="csY11" fmla="*/ 69 h 83430"/>
                <a:gd name="csX12" fmla="*/ 8633 w 77075"/>
                <a:gd name="csY12" fmla="*/ 25576 h 83430"/>
                <a:gd name="csX13" fmla="*/ 15527 w 77075"/>
                <a:gd name="csY13" fmla="*/ 37622 h 83430"/>
                <a:gd name="csX14" fmla="*/ 148 w 77075"/>
                <a:gd name="csY14" fmla="*/ 60472 h 83430"/>
                <a:gd name="csX15" fmla="*/ 32498 w 77075"/>
                <a:gd name="csY15" fmla="*/ 83500 h 83430"/>
                <a:gd name="csX16" fmla="*/ 68915 w 77075"/>
                <a:gd name="csY16" fmla="*/ 64723 h 83430"/>
                <a:gd name="csX17" fmla="*/ 66440 w 77075"/>
                <a:gd name="csY17" fmla="*/ 62421 h 83430"/>
                <a:gd name="csX18" fmla="*/ 64318 w 77075"/>
                <a:gd name="csY18" fmla="*/ 63838 h 83430"/>
                <a:gd name="csX19" fmla="*/ 35327 w 77075"/>
                <a:gd name="csY19" fmla="*/ 73757 h 83430"/>
                <a:gd name="csX20" fmla="*/ 16235 w 77075"/>
                <a:gd name="csY20" fmla="*/ 71277 h 83430"/>
                <a:gd name="csX21" fmla="*/ 6158 w 77075"/>
                <a:gd name="csY21" fmla="*/ 59409 h 83430"/>
                <a:gd name="csX22" fmla="*/ 21184 w 77075"/>
                <a:gd name="csY22" fmla="*/ 40456 h 83430"/>
                <a:gd name="csX23" fmla="*/ 28963 w 77075"/>
                <a:gd name="csY23" fmla="*/ 37444 h 83430"/>
                <a:gd name="csX24" fmla="*/ 39746 w 77075"/>
                <a:gd name="csY24" fmla="*/ 36027 h 83430"/>
                <a:gd name="csX25" fmla="*/ 48055 w 77075"/>
                <a:gd name="csY25" fmla="*/ 36913 h 83430"/>
                <a:gd name="csX26" fmla="*/ 38332 w 77075"/>
                <a:gd name="csY26" fmla="*/ 38153 h 83430"/>
                <a:gd name="csX27" fmla="*/ 28963 w 77075"/>
                <a:gd name="csY27" fmla="*/ 37444 h 834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77075" h="83430">
                  <a:moveTo>
                    <a:pt x="21184" y="40456"/>
                  </a:moveTo>
                  <a:cubicBezTo>
                    <a:pt x="27902" y="43113"/>
                    <a:pt x="33205" y="43113"/>
                    <a:pt x="38332" y="43113"/>
                  </a:cubicBezTo>
                  <a:cubicBezTo>
                    <a:pt x="43989" y="43113"/>
                    <a:pt x="54419" y="43113"/>
                    <a:pt x="54419" y="36559"/>
                  </a:cubicBezTo>
                  <a:cubicBezTo>
                    <a:pt x="54419" y="31776"/>
                    <a:pt x="47701" y="31067"/>
                    <a:pt x="40100" y="31067"/>
                  </a:cubicBezTo>
                  <a:cubicBezTo>
                    <a:pt x="37625" y="31067"/>
                    <a:pt x="30023" y="31067"/>
                    <a:pt x="21361" y="34610"/>
                  </a:cubicBezTo>
                  <a:cubicBezTo>
                    <a:pt x="17295" y="32662"/>
                    <a:pt x="14644" y="29296"/>
                    <a:pt x="14644" y="25399"/>
                  </a:cubicBezTo>
                  <a:cubicBezTo>
                    <a:pt x="14644" y="15834"/>
                    <a:pt x="31791" y="9811"/>
                    <a:pt x="49646" y="9811"/>
                  </a:cubicBezTo>
                  <a:cubicBezTo>
                    <a:pt x="52474" y="9811"/>
                    <a:pt x="60076" y="9811"/>
                    <a:pt x="68031" y="14771"/>
                  </a:cubicBezTo>
                  <a:cubicBezTo>
                    <a:pt x="69091" y="15480"/>
                    <a:pt x="70152" y="16365"/>
                    <a:pt x="71566" y="16365"/>
                  </a:cubicBezTo>
                  <a:cubicBezTo>
                    <a:pt x="74041" y="16365"/>
                    <a:pt x="77223" y="13708"/>
                    <a:pt x="77223" y="10697"/>
                  </a:cubicBezTo>
                  <a:cubicBezTo>
                    <a:pt x="77223" y="7154"/>
                    <a:pt x="71390" y="4674"/>
                    <a:pt x="68031" y="3257"/>
                  </a:cubicBezTo>
                  <a:cubicBezTo>
                    <a:pt x="60429" y="69"/>
                    <a:pt x="54242" y="69"/>
                    <a:pt x="51590" y="69"/>
                  </a:cubicBezTo>
                  <a:cubicBezTo>
                    <a:pt x="30023" y="69"/>
                    <a:pt x="8633" y="11405"/>
                    <a:pt x="8633" y="25576"/>
                  </a:cubicBezTo>
                  <a:cubicBezTo>
                    <a:pt x="8633" y="32839"/>
                    <a:pt x="15351" y="37444"/>
                    <a:pt x="15527" y="37622"/>
                  </a:cubicBezTo>
                  <a:cubicBezTo>
                    <a:pt x="8987" y="41518"/>
                    <a:pt x="148" y="49312"/>
                    <a:pt x="148" y="60472"/>
                  </a:cubicBezTo>
                  <a:cubicBezTo>
                    <a:pt x="148" y="73403"/>
                    <a:pt x="12876" y="83500"/>
                    <a:pt x="32498" y="83500"/>
                  </a:cubicBezTo>
                  <a:cubicBezTo>
                    <a:pt x="59369" y="83500"/>
                    <a:pt x="68915" y="67557"/>
                    <a:pt x="68915" y="64723"/>
                  </a:cubicBezTo>
                  <a:cubicBezTo>
                    <a:pt x="68915" y="63483"/>
                    <a:pt x="67854" y="62421"/>
                    <a:pt x="66440" y="62421"/>
                  </a:cubicBezTo>
                  <a:cubicBezTo>
                    <a:pt x="65379" y="62421"/>
                    <a:pt x="64849" y="63129"/>
                    <a:pt x="64318" y="63838"/>
                  </a:cubicBezTo>
                  <a:cubicBezTo>
                    <a:pt x="59899" y="70746"/>
                    <a:pt x="54065" y="73757"/>
                    <a:pt x="35327" y="73757"/>
                  </a:cubicBezTo>
                  <a:cubicBezTo>
                    <a:pt x="30907" y="73757"/>
                    <a:pt x="22599" y="73757"/>
                    <a:pt x="16235" y="71277"/>
                  </a:cubicBezTo>
                  <a:cubicBezTo>
                    <a:pt x="9163" y="68620"/>
                    <a:pt x="6158" y="63838"/>
                    <a:pt x="6158" y="59409"/>
                  </a:cubicBezTo>
                  <a:cubicBezTo>
                    <a:pt x="6158" y="55335"/>
                    <a:pt x="9163" y="46655"/>
                    <a:pt x="21184" y="40456"/>
                  </a:cubicBezTo>
                  <a:close/>
                  <a:moveTo>
                    <a:pt x="28963" y="37444"/>
                  </a:moveTo>
                  <a:cubicBezTo>
                    <a:pt x="30907" y="36913"/>
                    <a:pt x="34443" y="36027"/>
                    <a:pt x="39746" y="36027"/>
                  </a:cubicBezTo>
                  <a:cubicBezTo>
                    <a:pt x="43635" y="36027"/>
                    <a:pt x="44519" y="36204"/>
                    <a:pt x="48055" y="36913"/>
                  </a:cubicBezTo>
                  <a:cubicBezTo>
                    <a:pt x="45403" y="37976"/>
                    <a:pt x="44873" y="38153"/>
                    <a:pt x="38332" y="38153"/>
                  </a:cubicBezTo>
                  <a:cubicBezTo>
                    <a:pt x="35680" y="38153"/>
                    <a:pt x="32145" y="38153"/>
                    <a:pt x="28963" y="3744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F372FF7-4BD3-6D1E-3E48-961D27A094D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282088" y="3793615"/>
              <a:ext cx="56316" cy="253051"/>
            </a:xfrm>
            <a:custGeom>
              <a:avLst/>
              <a:gdLst>
                <a:gd name="csX0" fmla="*/ 55206 w 56316"/>
                <a:gd name="csY0" fmla="*/ 130895 h 253051"/>
                <a:gd name="csX1" fmla="*/ 56469 w 56316"/>
                <a:gd name="csY1" fmla="*/ 126593 h 253051"/>
                <a:gd name="csX2" fmla="*/ 55206 w 56316"/>
                <a:gd name="csY2" fmla="*/ 122291 h 253051"/>
                <a:gd name="csX3" fmla="*/ 11011 w 56316"/>
                <a:gd name="csY3" fmla="*/ 5887 h 253051"/>
                <a:gd name="csX4" fmla="*/ 5203 w 56316"/>
                <a:gd name="csY4" fmla="*/ 67 h 253051"/>
                <a:gd name="csX5" fmla="*/ 152 w 56316"/>
                <a:gd name="csY5" fmla="*/ 5128 h 253051"/>
                <a:gd name="csX6" fmla="*/ 1415 w 56316"/>
                <a:gd name="csY6" fmla="*/ 9177 h 253051"/>
                <a:gd name="csX7" fmla="*/ 46114 w 56316"/>
                <a:gd name="csY7" fmla="*/ 126593 h 253051"/>
                <a:gd name="csX8" fmla="*/ 1415 w 56316"/>
                <a:gd name="csY8" fmla="*/ 243502 h 253051"/>
                <a:gd name="csX9" fmla="*/ 152 w 56316"/>
                <a:gd name="csY9" fmla="*/ 248057 h 253051"/>
                <a:gd name="csX10" fmla="*/ 5203 w 56316"/>
                <a:gd name="csY10" fmla="*/ 253118 h 253051"/>
                <a:gd name="csX11" fmla="*/ 10506 w 56316"/>
                <a:gd name="csY11" fmla="*/ 248057 h 253051"/>
                <a:gd name="csX12" fmla="*/ 55206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206" y="130895"/>
                  </a:moveTo>
                  <a:cubicBezTo>
                    <a:pt x="56469" y="127858"/>
                    <a:pt x="56469" y="127352"/>
                    <a:pt x="56469" y="126593"/>
                  </a:cubicBezTo>
                  <a:cubicBezTo>
                    <a:pt x="56469" y="125834"/>
                    <a:pt x="56469" y="125328"/>
                    <a:pt x="55206" y="122291"/>
                  </a:cubicBezTo>
                  <a:lnTo>
                    <a:pt x="11011" y="5887"/>
                  </a:lnTo>
                  <a:cubicBezTo>
                    <a:pt x="9496" y="1586"/>
                    <a:pt x="7981" y="67"/>
                    <a:pt x="5203" y="67"/>
                  </a:cubicBezTo>
                  <a:cubicBezTo>
                    <a:pt x="2425" y="67"/>
                    <a:pt x="152" y="2345"/>
                    <a:pt x="152" y="5128"/>
                  </a:cubicBezTo>
                  <a:cubicBezTo>
                    <a:pt x="152" y="5887"/>
                    <a:pt x="152" y="6394"/>
                    <a:pt x="1415" y="9177"/>
                  </a:cubicBezTo>
                  <a:lnTo>
                    <a:pt x="46114" y="126593"/>
                  </a:lnTo>
                  <a:lnTo>
                    <a:pt x="1415" y="243502"/>
                  </a:lnTo>
                  <a:cubicBezTo>
                    <a:pt x="152" y="246286"/>
                    <a:pt x="152" y="246792"/>
                    <a:pt x="152" y="248057"/>
                  </a:cubicBezTo>
                  <a:cubicBezTo>
                    <a:pt x="152" y="250841"/>
                    <a:pt x="2425" y="253118"/>
                    <a:pt x="5203" y="253118"/>
                  </a:cubicBezTo>
                  <a:cubicBezTo>
                    <a:pt x="8486" y="253118"/>
                    <a:pt x="9496" y="250588"/>
                    <a:pt x="10506" y="248057"/>
                  </a:cubicBezTo>
                  <a:lnTo>
                    <a:pt x="55206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B123DDF-9607-FA07-F839-77F0021872C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417337" y="3616476"/>
              <a:ext cx="124250" cy="607069"/>
            </a:xfrm>
            <a:custGeom>
              <a:avLst/>
              <a:gdLst>
                <a:gd name="csX0" fmla="*/ 124408 w 124250"/>
                <a:gd name="csY0" fmla="*/ 303714 h 607069"/>
                <a:gd name="csX1" fmla="*/ 37534 w 124250"/>
                <a:gd name="csY1" fmla="*/ 28395 h 607069"/>
                <a:gd name="csX2" fmla="*/ 12532 w 124250"/>
                <a:gd name="csY2" fmla="*/ 3090 h 607069"/>
                <a:gd name="csX3" fmla="*/ 5461 w 124250"/>
                <a:gd name="csY3" fmla="*/ 53 h 607069"/>
                <a:gd name="csX4" fmla="*/ 157 w 124250"/>
                <a:gd name="csY4" fmla="*/ 2584 h 607069"/>
                <a:gd name="csX5" fmla="*/ 1673 w 124250"/>
                <a:gd name="csY5" fmla="*/ 5114 h 607069"/>
                <a:gd name="csX6" fmla="*/ 44352 w 124250"/>
                <a:gd name="csY6" fmla="*/ 58508 h 607069"/>
                <a:gd name="csX7" fmla="*/ 103447 w 124250"/>
                <a:gd name="csY7" fmla="*/ 303461 h 607069"/>
                <a:gd name="csX8" fmla="*/ 52686 w 124250"/>
                <a:gd name="csY8" fmla="*/ 534750 h 607069"/>
                <a:gd name="csX9" fmla="*/ 1168 w 124250"/>
                <a:gd name="csY9" fmla="*/ 602315 h 607069"/>
                <a:gd name="csX10" fmla="*/ 157 w 124250"/>
                <a:gd name="csY10" fmla="*/ 604592 h 607069"/>
                <a:gd name="csX11" fmla="*/ 5461 w 124250"/>
                <a:gd name="csY11" fmla="*/ 607123 h 607069"/>
                <a:gd name="csX12" fmla="*/ 13290 w 124250"/>
                <a:gd name="csY12" fmla="*/ 603327 h 607069"/>
                <a:gd name="csX13" fmla="*/ 124408 w 124250"/>
                <a:gd name="csY13" fmla="*/ 303714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4250" h="607069">
                  <a:moveTo>
                    <a:pt x="124408" y="303714"/>
                  </a:moveTo>
                  <a:cubicBezTo>
                    <a:pt x="124408" y="204265"/>
                    <a:pt x="101679" y="104057"/>
                    <a:pt x="37534" y="28395"/>
                  </a:cubicBezTo>
                  <a:cubicBezTo>
                    <a:pt x="32483" y="22575"/>
                    <a:pt x="22886" y="12200"/>
                    <a:pt x="12532" y="3090"/>
                  </a:cubicBezTo>
                  <a:cubicBezTo>
                    <a:pt x="9502" y="53"/>
                    <a:pt x="8996" y="53"/>
                    <a:pt x="5461" y="53"/>
                  </a:cubicBezTo>
                  <a:cubicBezTo>
                    <a:pt x="2430" y="53"/>
                    <a:pt x="157" y="53"/>
                    <a:pt x="157" y="2584"/>
                  </a:cubicBezTo>
                  <a:cubicBezTo>
                    <a:pt x="157" y="3596"/>
                    <a:pt x="1168" y="4608"/>
                    <a:pt x="1673" y="5114"/>
                  </a:cubicBezTo>
                  <a:cubicBezTo>
                    <a:pt x="10512" y="14224"/>
                    <a:pt x="27432" y="31178"/>
                    <a:pt x="44352" y="58508"/>
                  </a:cubicBezTo>
                  <a:cubicBezTo>
                    <a:pt x="85011" y="123795"/>
                    <a:pt x="103447" y="206037"/>
                    <a:pt x="103447" y="303461"/>
                  </a:cubicBezTo>
                  <a:cubicBezTo>
                    <a:pt x="103447" y="371532"/>
                    <a:pt x="94355" y="459341"/>
                    <a:pt x="52686" y="534750"/>
                  </a:cubicBezTo>
                  <a:cubicBezTo>
                    <a:pt x="32735" y="570683"/>
                    <a:pt x="11774" y="591687"/>
                    <a:pt x="1168" y="602315"/>
                  </a:cubicBezTo>
                  <a:cubicBezTo>
                    <a:pt x="663" y="603074"/>
                    <a:pt x="157" y="603833"/>
                    <a:pt x="157" y="604592"/>
                  </a:cubicBezTo>
                  <a:cubicBezTo>
                    <a:pt x="157" y="607123"/>
                    <a:pt x="2430" y="607123"/>
                    <a:pt x="5461" y="607123"/>
                  </a:cubicBezTo>
                  <a:cubicBezTo>
                    <a:pt x="8996" y="607123"/>
                    <a:pt x="9502" y="607123"/>
                    <a:pt x="13290" y="603327"/>
                  </a:cubicBezTo>
                  <a:cubicBezTo>
                    <a:pt x="97891" y="526146"/>
                    <a:pt x="124408" y="410249"/>
                    <a:pt x="124408" y="30371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EC399321-D215-FEF4-3D4A-EF05E521107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64406" y="3835874"/>
              <a:ext cx="168444" cy="168531"/>
            </a:xfrm>
            <a:custGeom>
              <a:avLst/>
              <a:gdLst>
                <a:gd name="csX0" fmla="*/ 168612 w 168444"/>
                <a:gd name="csY0" fmla="*/ 84333 h 168531"/>
                <a:gd name="csX1" fmla="*/ 84516 w 168444"/>
                <a:gd name="csY1" fmla="*/ 67 h 168531"/>
                <a:gd name="csX2" fmla="*/ 167 w 168444"/>
                <a:gd name="csY2" fmla="*/ 84333 h 168531"/>
                <a:gd name="csX3" fmla="*/ 84263 w 168444"/>
                <a:gd name="csY3" fmla="*/ 168599 h 168531"/>
                <a:gd name="csX4" fmla="*/ 168612 w 168444"/>
                <a:gd name="csY4" fmla="*/ 84333 h 168531"/>
                <a:gd name="csX5" fmla="*/ 34260 w 168444"/>
                <a:gd name="csY5" fmla="*/ 29927 h 168531"/>
                <a:gd name="csX6" fmla="*/ 31987 w 168444"/>
                <a:gd name="csY6" fmla="*/ 27144 h 168531"/>
                <a:gd name="csX7" fmla="*/ 84263 w 168444"/>
                <a:gd name="csY7" fmla="*/ 6394 h 168531"/>
                <a:gd name="csX8" fmla="*/ 137044 w 168444"/>
                <a:gd name="csY8" fmla="*/ 27144 h 168531"/>
                <a:gd name="csX9" fmla="*/ 84516 w 168444"/>
                <a:gd name="csY9" fmla="*/ 80031 h 168531"/>
                <a:gd name="csX10" fmla="*/ 34260 w 168444"/>
                <a:gd name="csY10" fmla="*/ 29927 h 168531"/>
                <a:gd name="csX11" fmla="*/ 26936 w 168444"/>
                <a:gd name="csY11" fmla="*/ 137221 h 168531"/>
                <a:gd name="csX12" fmla="*/ 6481 w 168444"/>
                <a:gd name="csY12" fmla="*/ 84333 h 168531"/>
                <a:gd name="csX13" fmla="*/ 26936 w 168444"/>
                <a:gd name="csY13" fmla="*/ 31446 h 168531"/>
                <a:gd name="csX14" fmla="*/ 79718 w 168444"/>
                <a:gd name="csY14" fmla="*/ 84333 h 168531"/>
                <a:gd name="csX15" fmla="*/ 26936 w 168444"/>
                <a:gd name="csY15" fmla="*/ 137221 h 168531"/>
                <a:gd name="csX16" fmla="*/ 141590 w 168444"/>
                <a:gd name="csY16" fmla="*/ 31446 h 168531"/>
                <a:gd name="csX17" fmla="*/ 162298 w 168444"/>
                <a:gd name="csY17" fmla="*/ 84333 h 168531"/>
                <a:gd name="csX18" fmla="*/ 141843 w 168444"/>
                <a:gd name="csY18" fmla="*/ 137221 h 168531"/>
                <a:gd name="csX19" fmla="*/ 89062 w 168444"/>
                <a:gd name="csY19" fmla="*/ 84333 h 168531"/>
                <a:gd name="csX20" fmla="*/ 141590 w 168444"/>
                <a:gd name="csY20" fmla="*/ 31446 h 168531"/>
                <a:gd name="csX21" fmla="*/ 134519 w 168444"/>
                <a:gd name="csY21" fmla="*/ 138739 h 168531"/>
                <a:gd name="csX22" fmla="*/ 136792 w 168444"/>
                <a:gd name="csY22" fmla="*/ 141523 h 168531"/>
                <a:gd name="csX23" fmla="*/ 84516 w 168444"/>
                <a:gd name="csY23" fmla="*/ 162273 h 168531"/>
                <a:gd name="csX24" fmla="*/ 31735 w 168444"/>
                <a:gd name="csY24" fmla="*/ 141523 h 168531"/>
                <a:gd name="csX25" fmla="*/ 84263 w 168444"/>
                <a:gd name="csY25" fmla="*/ 88635 h 168531"/>
                <a:gd name="csX26" fmla="*/ 134519 w 168444"/>
                <a:gd name="csY26" fmla="*/ 138739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168444" h="168531">
                  <a:moveTo>
                    <a:pt x="168612" y="84333"/>
                  </a:moveTo>
                  <a:cubicBezTo>
                    <a:pt x="168612" y="37772"/>
                    <a:pt x="130731" y="67"/>
                    <a:pt x="84516" y="67"/>
                  </a:cubicBezTo>
                  <a:cubicBezTo>
                    <a:pt x="37543" y="67"/>
                    <a:pt x="167" y="38278"/>
                    <a:pt x="167" y="84333"/>
                  </a:cubicBezTo>
                  <a:cubicBezTo>
                    <a:pt x="167" y="130895"/>
                    <a:pt x="38048" y="168599"/>
                    <a:pt x="84263" y="168599"/>
                  </a:cubicBezTo>
                  <a:cubicBezTo>
                    <a:pt x="131236" y="168599"/>
                    <a:pt x="168612" y="130389"/>
                    <a:pt x="168612" y="84333"/>
                  </a:cubicBezTo>
                  <a:close/>
                  <a:moveTo>
                    <a:pt x="34260" y="29927"/>
                  </a:moveTo>
                  <a:cubicBezTo>
                    <a:pt x="33755" y="29421"/>
                    <a:pt x="31987" y="27650"/>
                    <a:pt x="31987" y="27144"/>
                  </a:cubicBezTo>
                  <a:cubicBezTo>
                    <a:pt x="31987" y="26132"/>
                    <a:pt x="52443" y="6394"/>
                    <a:pt x="84263" y="6394"/>
                  </a:cubicBezTo>
                  <a:cubicBezTo>
                    <a:pt x="93102" y="6394"/>
                    <a:pt x="116336" y="7659"/>
                    <a:pt x="137044" y="27144"/>
                  </a:cubicBezTo>
                  <a:lnTo>
                    <a:pt x="84516" y="80031"/>
                  </a:lnTo>
                  <a:lnTo>
                    <a:pt x="34260" y="29927"/>
                  </a:lnTo>
                  <a:close/>
                  <a:moveTo>
                    <a:pt x="26936" y="137221"/>
                  </a:moveTo>
                  <a:cubicBezTo>
                    <a:pt x="11531" y="120013"/>
                    <a:pt x="6481" y="100529"/>
                    <a:pt x="6481" y="84333"/>
                  </a:cubicBezTo>
                  <a:cubicBezTo>
                    <a:pt x="6481" y="64848"/>
                    <a:pt x="13804" y="46376"/>
                    <a:pt x="26936" y="31446"/>
                  </a:cubicBezTo>
                  <a:lnTo>
                    <a:pt x="79718" y="84333"/>
                  </a:lnTo>
                  <a:lnTo>
                    <a:pt x="26936" y="137221"/>
                  </a:lnTo>
                  <a:close/>
                  <a:moveTo>
                    <a:pt x="141590" y="31446"/>
                  </a:moveTo>
                  <a:cubicBezTo>
                    <a:pt x="153712" y="44351"/>
                    <a:pt x="162298" y="63583"/>
                    <a:pt x="162298" y="84333"/>
                  </a:cubicBezTo>
                  <a:cubicBezTo>
                    <a:pt x="162298" y="103818"/>
                    <a:pt x="154975" y="122291"/>
                    <a:pt x="141843" y="137221"/>
                  </a:cubicBezTo>
                  <a:lnTo>
                    <a:pt x="89062" y="84333"/>
                  </a:lnTo>
                  <a:lnTo>
                    <a:pt x="141590" y="31446"/>
                  </a:lnTo>
                  <a:close/>
                  <a:moveTo>
                    <a:pt x="134519" y="138739"/>
                  </a:moveTo>
                  <a:cubicBezTo>
                    <a:pt x="135024" y="139245"/>
                    <a:pt x="136792" y="141017"/>
                    <a:pt x="136792" y="141523"/>
                  </a:cubicBezTo>
                  <a:cubicBezTo>
                    <a:pt x="136792" y="142535"/>
                    <a:pt x="116336" y="162273"/>
                    <a:pt x="84516" y="162273"/>
                  </a:cubicBezTo>
                  <a:cubicBezTo>
                    <a:pt x="75677" y="162273"/>
                    <a:pt x="52443" y="161008"/>
                    <a:pt x="31735" y="141523"/>
                  </a:cubicBezTo>
                  <a:lnTo>
                    <a:pt x="84263" y="88635"/>
                  </a:lnTo>
                  <a:lnTo>
                    <a:pt x="134519" y="138739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0F53413-6924-4D0E-8062-7D4B982EF04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33109" y="3793615"/>
              <a:ext cx="10101" cy="253051"/>
            </a:xfrm>
            <a:custGeom>
              <a:avLst/>
              <a:gdLst>
                <a:gd name="csX0" fmla="*/ 10279 w 10101"/>
                <a:gd name="csY0" fmla="*/ 9177 h 253051"/>
                <a:gd name="csX1" fmla="*/ 5228 w 10101"/>
                <a:gd name="csY1" fmla="*/ 67 h 253051"/>
                <a:gd name="csX2" fmla="*/ 177 w 10101"/>
                <a:gd name="csY2" fmla="*/ 9177 h 253051"/>
                <a:gd name="csX3" fmla="*/ 177 w 10101"/>
                <a:gd name="csY3" fmla="*/ 244008 h 253051"/>
                <a:gd name="csX4" fmla="*/ 5228 w 10101"/>
                <a:gd name="csY4" fmla="*/ 253118 h 253051"/>
                <a:gd name="csX5" fmla="*/ 10279 w 10101"/>
                <a:gd name="csY5" fmla="*/ 244008 h 253051"/>
                <a:gd name="csX6" fmla="*/ 10279 w 10101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01" h="253051">
                  <a:moveTo>
                    <a:pt x="10279" y="9177"/>
                  </a:moveTo>
                  <a:cubicBezTo>
                    <a:pt x="10279" y="4622"/>
                    <a:pt x="10279" y="67"/>
                    <a:pt x="5228" y="67"/>
                  </a:cubicBezTo>
                  <a:cubicBezTo>
                    <a:pt x="177" y="67"/>
                    <a:pt x="177" y="4622"/>
                    <a:pt x="177" y="9177"/>
                  </a:cubicBezTo>
                  <a:lnTo>
                    <a:pt x="177" y="244008"/>
                  </a:lnTo>
                  <a:cubicBezTo>
                    <a:pt x="177" y="248563"/>
                    <a:pt x="177" y="253118"/>
                    <a:pt x="5228" y="253118"/>
                  </a:cubicBezTo>
                  <a:cubicBezTo>
                    <a:pt x="10279" y="253118"/>
                    <a:pt x="10279" y="248563"/>
                    <a:pt x="10279" y="244008"/>
                  </a:cubicBezTo>
                  <a:lnTo>
                    <a:pt x="10279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3A62D552-773E-7A60-B6E9-0D5E39A0FA4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986339" y="3805002"/>
              <a:ext cx="149756" cy="183968"/>
            </a:xfrm>
            <a:custGeom>
              <a:avLst/>
              <a:gdLst>
                <a:gd name="csX0" fmla="*/ 149937 w 149756"/>
                <a:gd name="csY0" fmla="*/ 2598 h 183968"/>
                <a:gd name="csX1" fmla="*/ 147159 w 149756"/>
                <a:gd name="csY1" fmla="*/ 67 h 183968"/>
                <a:gd name="csX2" fmla="*/ 142613 w 149756"/>
                <a:gd name="csY2" fmla="*/ 3863 h 183968"/>
                <a:gd name="csX3" fmla="*/ 130491 w 149756"/>
                <a:gd name="csY3" fmla="*/ 18287 h 183968"/>
                <a:gd name="csX4" fmla="*/ 94378 w 149756"/>
                <a:gd name="csY4" fmla="*/ 67 h 183968"/>
                <a:gd name="csX5" fmla="*/ 32000 w 149756"/>
                <a:gd name="csY5" fmla="*/ 59787 h 183968"/>
                <a:gd name="csX6" fmla="*/ 58264 w 149756"/>
                <a:gd name="csY6" fmla="*/ 95721 h 183968"/>
                <a:gd name="csX7" fmla="*/ 85286 w 149756"/>
                <a:gd name="csY7" fmla="*/ 102806 h 183968"/>
                <a:gd name="csX8" fmla="*/ 108520 w 149756"/>
                <a:gd name="csY8" fmla="*/ 129629 h 183968"/>
                <a:gd name="csX9" fmla="*/ 63063 w 149756"/>
                <a:gd name="csY9" fmla="*/ 176191 h 183968"/>
                <a:gd name="csX10" fmla="*/ 18868 w 149756"/>
                <a:gd name="csY10" fmla="*/ 139245 h 183968"/>
                <a:gd name="csX11" fmla="*/ 20383 w 149756"/>
                <a:gd name="csY11" fmla="*/ 125581 h 183968"/>
                <a:gd name="csX12" fmla="*/ 20888 w 149756"/>
                <a:gd name="csY12" fmla="*/ 123809 h 183968"/>
                <a:gd name="csX13" fmla="*/ 17858 w 149756"/>
                <a:gd name="csY13" fmla="*/ 121026 h 183968"/>
                <a:gd name="csX14" fmla="*/ 15332 w 149756"/>
                <a:gd name="csY14" fmla="*/ 122038 h 183968"/>
                <a:gd name="csX15" fmla="*/ 180 w 149756"/>
                <a:gd name="csY15" fmla="*/ 181505 h 183968"/>
                <a:gd name="csX16" fmla="*/ 2958 w 149756"/>
                <a:gd name="csY16" fmla="*/ 184035 h 183968"/>
                <a:gd name="csX17" fmla="*/ 7503 w 149756"/>
                <a:gd name="csY17" fmla="*/ 180240 h 183968"/>
                <a:gd name="csX18" fmla="*/ 19878 w 149756"/>
                <a:gd name="csY18" fmla="*/ 165816 h 183968"/>
                <a:gd name="csX19" fmla="*/ 62557 w 149756"/>
                <a:gd name="csY19" fmla="*/ 184035 h 183968"/>
                <a:gd name="csX20" fmla="*/ 126703 w 149756"/>
                <a:gd name="csY20" fmla="*/ 119001 h 183968"/>
                <a:gd name="csX21" fmla="*/ 114328 w 149756"/>
                <a:gd name="csY21" fmla="*/ 89394 h 183968"/>
                <a:gd name="csX22" fmla="*/ 82256 w 149756"/>
                <a:gd name="csY22" fmla="*/ 76742 h 183968"/>
                <a:gd name="csX23" fmla="*/ 65335 w 149756"/>
                <a:gd name="csY23" fmla="*/ 72187 h 183968"/>
                <a:gd name="csX24" fmla="*/ 49930 w 149756"/>
                <a:gd name="csY24" fmla="*/ 49159 h 183968"/>
                <a:gd name="csX25" fmla="*/ 94125 w 149756"/>
                <a:gd name="csY25" fmla="*/ 7153 h 183968"/>
                <a:gd name="csX26" fmla="*/ 130491 w 149756"/>
                <a:gd name="csY26" fmla="*/ 46376 h 183968"/>
                <a:gd name="csX27" fmla="*/ 129481 w 149756"/>
                <a:gd name="csY27" fmla="*/ 60546 h 183968"/>
                <a:gd name="csX28" fmla="*/ 132511 w 149756"/>
                <a:gd name="csY28" fmla="*/ 63077 h 183968"/>
                <a:gd name="csX29" fmla="*/ 136299 w 149756"/>
                <a:gd name="csY29" fmla="*/ 58016 h 183968"/>
                <a:gd name="csX30" fmla="*/ 149937 w 149756"/>
                <a:gd name="csY30" fmla="*/ 2598 h 1839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49756" h="183968">
                  <a:moveTo>
                    <a:pt x="149937" y="2598"/>
                  </a:moveTo>
                  <a:cubicBezTo>
                    <a:pt x="149937" y="1839"/>
                    <a:pt x="149432" y="67"/>
                    <a:pt x="147159" y="67"/>
                  </a:cubicBezTo>
                  <a:cubicBezTo>
                    <a:pt x="145896" y="67"/>
                    <a:pt x="145643" y="320"/>
                    <a:pt x="142613" y="3863"/>
                  </a:cubicBezTo>
                  <a:lnTo>
                    <a:pt x="130491" y="18287"/>
                  </a:lnTo>
                  <a:cubicBezTo>
                    <a:pt x="123925" y="6394"/>
                    <a:pt x="110793" y="67"/>
                    <a:pt x="94378" y="67"/>
                  </a:cubicBezTo>
                  <a:cubicBezTo>
                    <a:pt x="62305" y="67"/>
                    <a:pt x="32000" y="29168"/>
                    <a:pt x="32000" y="59787"/>
                  </a:cubicBezTo>
                  <a:cubicBezTo>
                    <a:pt x="32000" y="80284"/>
                    <a:pt x="45385" y="91925"/>
                    <a:pt x="58264" y="95721"/>
                  </a:cubicBezTo>
                  <a:lnTo>
                    <a:pt x="85286" y="102806"/>
                  </a:lnTo>
                  <a:cubicBezTo>
                    <a:pt x="94630" y="105083"/>
                    <a:pt x="108520" y="108879"/>
                    <a:pt x="108520" y="129629"/>
                  </a:cubicBezTo>
                  <a:cubicBezTo>
                    <a:pt x="108520" y="152404"/>
                    <a:pt x="87812" y="176191"/>
                    <a:pt x="63063" y="176191"/>
                  </a:cubicBezTo>
                  <a:cubicBezTo>
                    <a:pt x="46900" y="176191"/>
                    <a:pt x="18868" y="170624"/>
                    <a:pt x="18868" y="139245"/>
                  </a:cubicBezTo>
                  <a:cubicBezTo>
                    <a:pt x="18868" y="133172"/>
                    <a:pt x="20131" y="127099"/>
                    <a:pt x="20383" y="125581"/>
                  </a:cubicBezTo>
                  <a:cubicBezTo>
                    <a:pt x="20636" y="124568"/>
                    <a:pt x="20888" y="124315"/>
                    <a:pt x="20888" y="123809"/>
                  </a:cubicBezTo>
                  <a:cubicBezTo>
                    <a:pt x="20888" y="121279"/>
                    <a:pt x="19120" y="121026"/>
                    <a:pt x="17858" y="121026"/>
                  </a:cubicBezTo>
                  <a:cubicBezTo>
                    <a:pt x="16595" y="121026"/>
                    <a:pt x="16090" y="121279"/>
                    <a:pt x="15332" y="122038"/>
                  </a:cubicBezTo>
                  <a:cubicBezTo>
                    <a:pt x="14322" y="123050"/>
                    <a:pt x="180" y="180746"/>
                    <a:pt x="180" y="181505"/>
                  </a:cubicBezTo>
                  <a:cubicBezTo>
                    <a:pt x="180" y="183023"/>
                    <a:pt x="1442" y="184035"/>
                    <a:pt x="2958" y="184035"/>
                  </a:cubicBezTo>
                  <a:cubicBezTo>
                    <a:pt x="4220" y="184035"/>
                    <a:pt x="4473" y="183782"/>
                    <a:pt x="7503" y="180240"/>
                  </a:cubicBezTo>
                  <a:lnTo>
                    <a:pt x="19878" y="165816"/>
                  </a:lnTo>
                  <a:cubicBezTo>
                    <a:pt x="30737" y="180493"/>
                    <a:pt x="47910" y="184035"/>
                    <a:pt x="62557" y="184035"/>
                  </a:cubicBezTo>
                  <a:cubicBezTo>
                    <a:pt x="96903" y="184035"/>
                    <a:pt x="126703" y="150380"/>
                    <a:pt x="126703" y="119001"/>
                  </a:cubicBezTo>
                  <a:cubicBezTo>
                    <a:pt x="126703" y="101541"/>
                    <a:pt x="118116" y="92937"/>
                    <a:pt x="114328" y="89394"/>
                  </a:cubicBezTo>
                  <a:cubicBezTo>
                    <a:pt x="108520" y="83574"/>
                    <a:pt x="104732" y="82562"/>
                    <a:pt x="82256" y="76742"/>
                  </a:cubicBezTo>
                  <a:cubicBezTo>
                    <a:pt x="76700" y="75223"/>
                    <a:pt x="67608" y="72693"/>
                    <a:pt x="65335" y="72187"/>
                  </a:cubicBezTo>
                  <a:cubicBezTo>
                    <a:pt x="58517" y="69909"/>
                    <a:pt x="49930" y="62571"/>
                    <a:pt x="49930" y="49159"/>
                  </a:cubicBezTo>
                  <a:cubicBezTo>
                    <a:pt x="49930" y="28662"/>
                    <a:pt x="70134" y="7153"/>
                    <a:pt x="94125" y="7153"/>
                  </a:cubicBezTo>
                  <a:cubicBezTo>
                    <a:pt x="115086" y="7153"/>
                    <a:pt x="130491" y="18034"/>
                    <a:pt x="130491" y="46376"/>
                  </a:cubicBezTo>
                  <a:cubicBezTo>
                    <a:pt x="130491" y="54473"/>
                    <a:pt x="129481" y="59028"/>
                    <a:pt x="129481" y="60546"/>
                  </a:cubicBezTo>
                  <a:cubicBezTo>
                    <a:pt x="129481" y="60799"/>
                    <a:pt x="129481" y="63077"/>
                    <a:pt x="132511" y="63077"/>
                  </a:cubicBezTo>
                  <a:cubicBezTo>
                    <a:pt x="135037" y="63077"/>
                    <a:pt x="135289" y="62318"/>
                    <a:pt x="136299" y="58016"/>
                  </a:cubicBezTo>
                  <a:lnTo>
                    <a:pt x="149937" y="2598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6903C00-F32F-F775-2DF9-DA1B929D563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141323" y="3899845"/>
              <a:ext cx="17854" cy="121515"/>
            </a:xfrm>
            <a:custGeom>
              <a:avLst/>
              <a:gdLst>
                <a:gd name="csX0" fmla="*/ 18041 w 17854"/>
                <a:gd name="csY0" fmla="*/ 69 h 121515"/>
                <a:gd name="csX1" fmla="*/ 186 w 17854"/>
                <a:gd name="csY1" fmla="*/ 69 h 121515"/>
                <a:gd name="csX2" fmla="*/ 186 w 17854"/>
                <a:gd name="csY2" fmla="*/ 17959 h 121515"/>
                <a:gd name="csX3" fmla="*/ 18041 w 17854"/>
                <a:gd name="csY3" fmla="*/ 17959 h 121515"/>
                <a:gd name="csX4" fmla="*/ 18041 w 17854"/>
                <a:gd name="csY4" fmla="*/ 69 h 121515"/>
                <a:gd name="csX5" fmla="*/ 16626 w 17854"/>
                <a:gd name="csY5" fmla="*/ 42936 h 121515"/>
                <a:gd name="csX6" fmla="*/ 1777 w 17854"/>
                <a:gd name="csY6" fmla="*/ 42936 h 121515"/>
                <a:gd name="csX7" fmla="*/ 1777 w 17854"/>
                <a:gd name="csY7" fmla="*/ 121584 h 121515"/>
                <a:gd name="csX8" fmla="*/ 16626 w 17854"/>
                <a:gd name="csY8" fmla="*/ 121584 h 121515"/>
                <a:gd name="csX9" fmla="*/ 16626 w 17854"/>
                <a:gd name="csY9" fmla="*/ 42936 h 12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854" h="121515">
                  <a:moveTo>
                    <a:pt x="18041" y="69"/>
                  </a:moveTo>
                  <a:lnTo>
                    <a:pt x="186" y="69"/>
                  </a:lnTo>
                  <a:lnTo>
                    <a:pt x="186" y="17959"/>
                  </a:lnTo>
                  <a:lnTo>
                    <a:pt x="18041" y="17959"/>
                  </a:lnTo>
                  <a:lnTo>
                    <a:pt x="18041" y="69"/>
                  </a:lnTo>
                  <a:close/>
                  <a:moveTo>
                    <a:pt x="16626" y="42936"/>
                  </a:moveTo>
                  <a:lnTo>
                    <a:pt x="1777" y="42936"/>
                  </a:lnTo>
                  <a:lnTo>
                    <a:pt x="1777" y="121584"/>
                  </a:lnTo>
                  <a:lnTo>
                    <a:pt x="16626" y="121584"/>
                  </a:lnTo>
                  <a:lnTo>
                    <a:pt x="16626" y="4293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A0430F0-80F2-9CF5-6797-932E72E3FAF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187546" y="3940940"/>
              <a:ext cx="67529" cy="80419"/>
            </a:xfrm>
            <a:custGeom>
              <a:avLst/>
              <a:gdLst>
                <a:gd name="csX0" fmla="*/ 67717 w 67529"/>
                <a:gd name="csY0" fmla="*/ 28056 h 80419"/>
                <a:gd name="csX1" fmla="*/ 41907 w 67529"/>
                <a:gd name="csY1" fmla="*/ 69 h 80419"/>
                <a:gd name="csX2" fmla="*/ 14330 w 67529"/>
                <a:gd name="csY2" fmla="*/ 13531 h 80419"/>
                <a:gd name="csX3" fmla="*/ 14330 w 67529"/>
                <a:gd name="csY3" fmla="*/ 600 h 80419"/>
                <a:gd name="csX4" fmla="*/ 188 w 67529"/>
                <a:gd name="csY4" fmla="*/ 600 h 80419"/>
                <a:gd name="csX5" fmla="*/ 188 w 67529"/>
                <a:gd name="csY5" fmla="*/ 80488 h 80419"/>
                <a:gd name="csX6" fmla="*/ 15567 w 67529"/>
                <a:gd name="csY6" fmla="*/ 80488 h 80419"/>
                <a:gd name="csX7" fmla="*/ 15567 w 67529"/>
                <a:gd name="csY7" fmla="*/ 37444 h 80419"/>
                <a:gd name="csX8" fmla="*/ 34129 w 67529"/>
                <a:gd name="csY8" fmla="*/ 11760 h 80419"/>
                <a:gd name="csX9" fmla="*/ 52337 w 67529"/>
                <a:gd name="csY9" fmla="*/ 29296 h 80419"/>
                <a:gd name="csX10" fmla="*/ 52337 w 67529"/>
                <a:gd name="csY10" fmla="*/ 80488 h 80419"/>
                <a:gd name="csX11" fmla="*/ 67717 w 67529"/>
                <a:gd name="csY11" fmla="*/ 80488 h 80419"/>
                <a:gd name="csX12" fmla="*/ 67717 w 67529"/>
                <a:gd name="csY12" fmla="*/ 28056 h 80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7529" h="80419">
                  <a:moveTo>
                    <a:pt x="67717" y="28056"/>
                  </a:moveTo>
                  <a:cubicBezTo>
                    <a:pt x="67717" y="14240"/>
                    <a:pt x="63651" y="69"/>
                    <a:pt x="41907" y="69"/>
                  </a:cubicBezTo>
                  <a:cubicBezTo>
                    <a:pt x="31831" y="69"/>
                    <a:pt x="22108" y="4143"/>
                    <a:pt x="14330" y="13531"/>
                  </a:cubicBezTo>
                  <a:lnTo>
                    <a:pt x="14330" y="600"/>
                  </a:lnTo>
                  <a:lnTo>
                    <a:pt x="188" y="600"/>
                  </a:lnTo>
                  <a:lnTo>
                    <a:pt x="188" y="80488"/>
                  </a:lnTo>
                  <a:lnTo>
                    <a:pt x="15567" y="80488"/>
                  </a:lnTo>
                  <a:lnTo>
                    <a:pt x="15567" y="37444"/>
                  </a:lnTo>
                  <a:cubicBezTo>
                    <a:pt x="15567" y="25753"/>
                    <a:pt x="20517" y="11760"/>
                    <a:pt x="34129" y="11760"/>
                  </a:cubicBezTo>
                  <a:cubicBezTo>
                    <a:pt x="52337" y="11760"/>
                    <a:pt x="52337" y="24159"/>
                    <a:pt x="52337" y="29296"/>
                  </a:cubicBezTo>
                  <a:lnTo>
                    <a:pt x="52337" y="80488"/>
                  </a:lnTo>
                  <a:lnTo>
                    <a:pt x="67717" y="80488"/>
                  </a:lnTo>
                  <a:lnTo>
                    <a:pt x="67717" y="2805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B0FCFE1-016E-B46E-34C6-6F2C69AA4FD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283116" y="3899845"/>
              <a:ext cx="17854" cy="121515"/>
            </a:xfrm>
            <a:custGeom>
              <a:avLst/>
              <a:gdLst>
                <a:gd name="csX0" fmla="*/ 18046 w 17854"/>
                <a:gd name="csY0" fmla="*/ 69 h 121515"/>
                <a:gd name="csX1" fmla="*/ 191 w 17854"/>
                <a:gd name="csY1" fmla="*/ 69 h 121515"/>
                <a:gd name="csX2" fmla="*/ 191 w 17854"/>
                <a:gd name="csY2" fmla="*/ 17959 h 121515"/>
                <a:gd name="csX3" fmla="*/ 18046 w 17854"/>
                <a:gd name="csY3" fmla="*/ 17959 h 121515"/>
                <a:gd name="csX4" fmla="*/ 18046 w 17854"/>
                <a:gd name="csY4" fmla="*/ 69 h 121515"/>
                <a:gd name="csX5" fmla="*/ 16632 w 17854"/>
                <a:gd name="csY5" fmla="*/ 42936 h 121515"/>
                <a:gd name="csX6" fmla="*/ 1782 w 17854"/>
                <a:gd name="csY6" fmla="*/ 42936 h 121515"/>
                <a:gd name="csX7" fmla="*/ 1782 w 17854"/>
                <a:gd name="csY7" fmla="*/ 121584 h 121515"/>
                <a:gd name="csX8" fmla="*/ 16632 w 17854"/>
                <a:gd name="csY8" fmla="*/ 121584 h 121515"/>
                <a:gd name="csX9" fmla="*/ 16632 w 17854"/>
                <a:gd name="csY9" fmla="*/ 42936 h 12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7854" h="121515">
                  <a:moveTo>
                    <a:pt x="18046" y="69"/>
                  </a:moveTo>
                  <a:lnTo>
                    <a:pt x="191" y="69"/>
                  </a:lnTo>
                  <a:lnTo>
                    <a:pt x="191" y="17959"/>
                  </a:lnTo>
                  <a:lnTo>
                    <a:pt x="18046" y="17959"/>
                  </a:lnTo>
                  <a:lnTo>
                    <a:pt x="18046" y="69"/>
                  </a:lnTo>
                  <a:close/>
                  <a:moveTo>
                    <a:pt x="16632" y="42936"/>
                  </a:moveTo>
                  <a:lnTo>
                    <a:pt x="1782" y="42936"/>
                  </a:lnTo>
                  <a:lnTo>
                    <a:pt x="1782" y="121584"/>
                  </a:lnTo>
                  <a:lnTo>
                    <a:pt x="16632" y="121584"/>
                  </a:lnTo>
                  <a:lnTo>
                    <a:pt x="16632" y="4293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3F37A88D-4949-9CE9-AE2A-63B312C00F9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318202" y="3920216"/>
              <a:ext cx="59044" cy="102915"/>
            </a:xfrm>
            <a:custGeom>
              <a:avLst/>
              <a:gdLst>
                <a:gd name="csX0" fmla="*/ 29892 w 59044"/>
                <a:gd name="csY0" fmla="*/ 33725 h 102915"/>
                <a:gd name="csX1" fmla="*/ 56055 w 59044"/>
                <a:gd name="csY1" fmla="*/ 33725 h 102915"/>
                <a:gd name="csX2" fmla="*/ 56055 w 59044"/>
                <a:gd name="csY2" fmla="*/ 22565 h 102915"/>
                <a:gd name="csX3" fmla="*/ 29892 w 59044"/>
                <a:gd name="csY3" fmla="*/ 22565 h 102915"/>
                <a:gd name="csX4" fmla="*/ 29892 w 59044"/>
                <a:gd name="csY4" fmla="*/ 69 h 102915"/>
                <a:gd name="csX5" fmla="*/ 16280 w 59044"/>
                <a:gd name="csY5" fmla="*/ 69 h 102915"/>
                <a:gd name="csX6" fmla="*/ 16280 w 59044"/>
                <a:gd name="csY6" fmla="*/ 22565 h 102915"/>
                <a:gd name="csX7" fmla="*/ 193 w 59044"/>
                <a:gd name="csY7" fmla="*/ 22565 h 102915"/>
                <a:gd name="csX8" fmla="*/ 193 w 59044"/>
                <a:gd name="csY8" fmla="*/ 33725 h 102915"/>
                <a:gd name="csX9" fmla="*/ 15750 w 59044"/>
                <a:gd name="csY9" fmla="*/ 33725 h 102915"/>
                <a:gd name="csX10" fmla="*/ 15750 w 59044"/>
                <a:gd name="csY10" fmla="*/ 78540 h 102915"/>
                <a:gd name="csX11" fmla="*/ 31483 w 59044"/>
                <a:gd name="csY11" fmla="*/ 102985 h 102915"/>
                <a:gd name="csX12" fmla="*/ 59237 w 59044"/>
                <a:gd name="csY12" fmla="*/ 96431 h 102915"/>
                <a:gd name="csX13" fmla="*/ 56232 w 59044"/>
                <a:gd name="csY13" fmla="*/ 85094 h 102915"/>
                <a:gd name="csX14" fmla="*/ 39261 w 59044"/>
                <a:gd name="csY14" fmla="*/ 90762 h 102915"/>
                <a:gd name="csX15" fmla="*/ 29892 w 59044"/>
                <a:gd name="csY15" fmla="*/ 75351 h 102915"/>
                <a:gd name="csX16" fmla="*/ 29892 w 59044"/>
                <a:gd name="csY16" fmla="*/ 33725 h 102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59044" h="102915">
                  <a:moveTo>
                    <a:pt x="29892" y="33725"/>
                  </a:moveTo>
                  <a:lnTo>
                    <a:pt x="56055" y="33725"/>
                  </a:lnTo>
                  <a:lnTo>
                    <a:pt x="56055" y="22565"/>
                  </a:lnTo>
                  <a:lnTo>
                    <a:pt x="29892" y="22565"/>
                  </a:lnTo>
                  <a:lnTo>
                    <a:pt x="29892" y="69"/>
                  </a:lnTo>
                  <a:lnTo>
                    <a:pt x="16280" y="69"/>
                  </a:lnTo>
                  <a:lnTo>
                    <a:pt x="16280" y="22565"/>
                  </a:lnTo>
                  <a:lnTo>
                    <a:pt x="193" y="22565"/>
                  </a:lnTo>
                  <a:lnTo>
                    <a:pt x="193" y="33725"/>
                  </a:lnTo>
                  <a:lnTo>
                    <a:pt x="15750" y="33725"/>
                  </a:lnTo>
                  <a:lnTo>
                    <a:pt x="15750" y="78540"/>
                  </a:lnTo>
                  <a:cubicBezTo>
                    <a:pt x="15750" y="90408"/>
                    <a:pt x="18755" y="102985"/>
                    <a:pt x="31483" y="102985"/>
                  </a:cubicBezTo>
                  <a:cubicBezTo>
                    <a:pt x="44211" y="102985"/>
                    <a:pt x="53934" y="98910"/>
                    <a:pt x="59237" y="96431"/>
                  </a:cubicBezTo>
                  <a:lnTo>
                    <a:pt x="56232" y="85094"/>
                  </a:lnTo>
                  <a:cubicBezTo>
                    <a:pt x="50398" y="89345"/>
                    <a:pt x="44211" y="90762"/>
                    <a:pt x="39261" y="90762"/>
                  </a:cubicBezTo>
                  <a:cubicBezTo>
                    <a:pt x="31837" y="90762"/>
                    <a:pt x="29892" y="83500"/>
                    <a:pt x="29892" y="75351"/>
                  </a:cubicBezTo>
                  <a:lnTo>
                    <a:pt x="29892" y="3372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365F94F-3652-9591-35E3-5C9B58B9F6D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409010" y="3793615"/>
              <a:ext cx="56316" cy="253051"/>
            </a:xfrm>
            <a:custGeom>
              <a:avLst/>
              <a:gdLst>
                <a:gd name="csX0" fmla="*/ 55250 w 56316"/>
                <a:gd name="csY0" fmla="*/ 130895 h 253051"/>
                <a:gd name="csX1" fmla="*/ 56513 w 56316"/>
                <a:gd name="csY1" fmla="*/ 126593 h 253051"/>
                <a:gd name="csX2" fmla="*/ 55250 w 56316"/>
                <a:gd name="csY2" fmla="*/ 122291 h 253051"/>
                <a:gd name="csX3" fmla="*/ 11056 w 56316"/>
                <a:gd name="csY3" fmla="*/ 5887 h 253051"/>
                <a:gd name="csX4" fmla="*/ 5247 w 56316"/>
                <a:gd name="csY4" fmla="*/ 67 h 253051"/>
                <a:gd name="csX5" fmla="*/ 196 w 56316"/>
                <a:gd name="csY5" fmla="*/ 5128 h 253051"/>
                <a:gd name="csX6" fmla="*/ 1459 w 56316"/>
                <a:gd name="csY6" fmla="*/ 9177 h 253051"/>
                <a:gd name="csX7" fmla="*/ 46159 w 56316"/>
                <a:gd name="csY7" fmla="*/ 126593 h 253051"/>
                <a:gd name="csX8" fmla="*/ 1459 w 56316"/>
                <a:gd name="csY8" fmla="*/ 243502 h 253051"/>
                <a:gd name="csX9" fmla="*/ 196 w 56316"/>
                <a:gd name="csY9" fmla="*/ 248057 h 253051"/>
                <a:gd name="csX10" fmla="*/ 5247 w 56316"/>
                <a:gd name="csY10" fmla="*/ 253118 h 253051"/>
                <a:gd name="csX11" fmla="*/ 10551 w 56316"/>
                <a:gd name="csY11" fmla="*/ 248057 h 253051"/>
                <a:gd name="csX12" fmla="*/ 55250 w 56316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316" h="253051">
                  <a:moveTo>
                    <a:pt x="55250" y="130895"/>
                  </a:moveTo>
                  <a:cubicBezTo>
                    <a:pt x="56513" y="127858"/>
                    <a:pt x="56513" y="127352"/>
                    <a:pt x="56513" y="126593"/>
                  </a:cubicBezTo>
                  <a:cubicBezTo>
                    <a:pt x="56513" y="125834"/>
                    <a:pt x="56513" y="125328"/>
                    <a:pt x="55250" y="122291"/>
                  </a:cubicBezTo>
                  <a:lnTo>
                    <a:pt x="11056" y="5887"/>
                  </a:lnTo>
                  <a:cubicBezTo>
                    <a:pt x="9540" y="1586"/>
                    <a:pt x="8025" y="67"/>
                    <a:pt x="5247" y="67"/>
                  </a:cubicBezTo>
                  <a:cubicBezTo>
                    <a:pt x="2469" y="67"/>
                    <a:pt x="196" y="2345"/>
                    <a:pt x="196" y="5128"/>
                  </a:cubicBezTo>
                  <a:cubicBezTo>
                    <a:pt x="196" y="5887"/>
                    <a:pt x="196" y="6394"/>
                    <a:pt x="1459" y="9177"/>
                  </a:cubicBezTo>
                  <a:lnTo>
                    <a:pt x="46159" y="126593"/>
                  </a:lnTo>
                  <a:lnTo>
                    <a:pt x="1459" y="243502"/>
                  </a:lnTo>
                  <a:cubicBezTo>
                    <a:pt x="196" y="246286"/>
                    <a:pt x="196" y="246792"/>
                    <a:pt x="196" y="248057"/>
                  </a:cubicBezTo>
                  <a:cubicBezTo>
                    <a:pt x="196" y="250841"/>
                    <a:pt x="2469" y="253118"/>
                    <a:pt x="5247" y="253118"/>
                  </a:cubicBezTo>
                  <a:cubicBezTo>
                    <a:pt x="8530" y="253118"/>
                    <a:pt x="9540" y="250588"/>
                    <a:pt x="10551" y="248057"/>
                  </a:cubicBezTo>
                  <a:lnTo>
                    <a:pt x="55250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</p:grpSp>
      <p:grpSp>
        <p:nvGrpSpPr>
          <p:cNvPr id="420" name="Group 419" descr="\documentclass{article}&#10;\input{Macros.tex}&#10;\begin{document}&#10;&#10;$\bigg(\ket{0}\ket{V} \ket{S_{\msf{fin}}(1)} + \ket{1}\ket{V_\epsilon}\ket{S_{\msf{fin}}(\epsilon)}\bigg)$&#10;\end{document}" title="IguanaTex Shape Display">
            <a:extLst>
              <a:ext uri="{FF2B5EF4-FFF2-40B4-BE49-F238E27FC236}">
                <a16:creationId xmlns:a16="http://schemas.microsoft.com/office/drawing/2014/main" id="{61D91F7D-3179-FE25-5C04-5A405F6CEBE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097965" y="4876800"/>
            <a:ext cx="3924213" cy="607069"/>
            <a:chOff x="8385281" y="6217970"/>
            <a:chExt cx="3924213" cy="607069"/>
          </a:xfrm>
        </p:grpSpPr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E1345D6-F132-67E7-A574-B457D354903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385281" y="6217970"/>
              <a:ext cx="124501" cy="607069"/>
            </a:xfrm>
            <a:custGeom>
              <a:avLst/>
              <a:gdLst>
                <a:gd name="csX0" fmla="*/ 124578 w 124501"/>
                <a:gd name="csY0" fmla="*/ 604592 h 607069"/>
                <a:gd name="csX1" fmla="*/ 123566 w 124501"/>
                <a:gd name="csY1" fmla="*/ 602315 h 607069"/>
                <a:gd name="csX2" fmla="*/ 80294 w 124501"/>
                <a:gd name="csY2" fmla="*/ 548668 h 607069"/>
                <a:gd name="csX3" fmla="*/ 21080 w 124501"/>
                <a:gd name="csY3" fmla="*/ 303714 h 607069"/>
                <a:gd name="csX4" fmla="*/ 71943 w 124501"/>
                <a:gd name="csY4" fmla="*/ 72426 h 607069"/>
                <a:gd name="csX5" fmla="*/ 123819 w 124501"/>
                <a:gd name="csY5" fmla="*/ 4608 h 607069"/>
                <a:gd name="csX6" fmla="*/ 124578 w 124501"/>
                <a:gd name="csY6" fmla="*/ 2584 h 607069"/>
                <a:gd name="csX7" fmla="*/ 119264 w 124501"/>
                <a:gd name="csY7" fmla="*/ 53 h 607069"/>
                <a:gd name="csX8" fmla="*/ 111419 w 124501"/>
                <a:gd name="csY8" fmla="*/ 3849 h 607069"/>
                <a:gd name="csX9" fmla="*/ 77 w 124501"/>
                <a:gd name="csY9" fmla="*/ 303461 h 607069"/>
                <a:gd name="csX10" fmla="*/ 87126 w 124501"/>
                <a:gd name="csY10" fmla="*/ 578781 h 607069"/>
                <a:gd name="csX11" fmla="*/ 112178 w 124501"/>
                <a:gd name="csY11" fmla="*/ 604086 h 607069"/>
                <a:gd name="csX12" fmla="*/ 119264 w 124501"/>
                <a:gd name="csY12" fmla="*/ 607123 h 607069"/>
                <a:gd name="csX13" fmla="*/ 124578 w 124501"/>
                <a:gd name="csY13" fmla="*/ 604592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4501" h="607069">
                  <a:moveTo>
                    <a:pt x="124578" y="604592"/>
                  </a:moveTo>
                  <a:cubicBezTo>
                    <a:pt x="124578" y="603580"/>
                    <a:pt x="124072" y="603074"/>
                    <a:pt x="123566" y="602315"/>
                  </a:cubicBezTo>
                  <a:cubicBezTo>
                    <a:pt x="114203" y="592952"/>
                    <a:pt x="97248" y="575997"/>
                    <a:pt x="80294" y="548668"/>
                  </a:cubicBezTo>
                  <a:cubicBezTo>
                    <a:pt x="39553" y="483381"/>
                    <a:pt x="21080" y="401139"/>
                    <a:pt x="21080" y="303714"/>
                  </a:cubicBezTo>
                  <a:cubicBezTo>
                    <a:pt x="21080" y="235644"/>
                    <a:pt x="30190" y="147835"/>
                    <a:pt x="71943" y="72426"/>
                  </a:cubicBezTo>
                  <a:cubicBezTo>
                    <a:pt x="91934" y="36493"/>
                    <a:pt x="112684" y="15742"/>
                    <a:pt x="123819" y="4608"/>
                  </a:cubicBezTo>
                  <a:cubicBezTo>
                    <a:pt x="124578" y="3849"/>
                    <a:pt x="124578" y="3343"/>
                    <a:pt x="124578" y="2584"/>
                  </a:cubicBezTo>
                  <a:cubicBezTo>
                    <a:pt x="124578" y="53"/>
                    <a:pt x="122807" y="53"/>
                    <a:pt x="119264" y="53"/>
                  </a:cubicBezTo>
                  <a:cubicBezTo>
                    <a:pt x="115721" y="53"/>
                    <a:pt x="115215" y="53"/>
                    <a:pt x="111419" y="3849"/>
                  </a:cubicBezTo>
                  <a:cubicBezTo>
                    <a:pt x="26647" y="81030"/>
                    <a:pt x="77" y="196927"/>
                    <a:pt x="77" y="303461"/>
                  </a:cubicBezTo>
                  <a:cubicBezTo>
                    <a:pt x="77" y="402911"/>
                    <a:pt x="22851" y="503119"/>
                    <a:pt x="87126" y="578781"/>
                  </a:cubicBezTo>
                  <a:cubicBezTo>
                    <a:pt x="92187" y="584601"/>
                    <a:pt x="101803" y="594976"/>
                    <a:pt x="112178" y="604086"/>
                  </a:cubicBezTo>
                  <a:cubicBezTo>
                    <a:pt x="115215" y="607123"/>
                    <a:pt x="115721" y="607123"/>
                    <a:pt x="119264" y="607123"/>
                  </a:cubicBezTo>
                  <a:cubicBezTo>
                    <a:pt x="122807" y="607123"/>
                    <a:pt x="124578" y="607123"/>
                    <a:pt x="124578" y="604592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1D91385-EE5E-01D6-4173-577279CADA0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91209" y="6395109"/>
              <a:ext cx="10122" cy="253051"/>
            </a:xfrm>
            <a:custGeom>
              <a:avLst/>
              <a:gdLst>
                <a:gd name="csX0" fmla="*/ 10208 w 10122"/>
                <a:gd name="csY0" fmla="*/ 9177 h 253051"/>
                <a:gd name="csX1" fmla="*/ 5147 w 10122"/>
                <a:gd name="csY1" fmla="*/ 67 h 253051"/>
                <a:gd name="csX2" fmla="*/ 86 w 10122"/>
                <a:gd name="csY2" fmla="*/ 9177 h 253051"/>
                <a:gd name="csX3" fmla="*/ 86 w 10122"/>
                <a:gd name="csY3" fmla="*/ 244008 h 253051"/>
                <a:gd name="csX4" fmla="*/ 5147 w 10122"/>
                <a:gd name="csY4" fmla="*/ 253118 h 253051"/>
                <a:gd name="csX5" fmla="*/ 10208 w 10122"/>
                <a:gd name="csY5" fmla="*/ 244008 h 253051"/>
                <a:gd name="csX6" fmla="*/ 10208 w 10122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3051">
                  <a:moveTo>
                    <a:pt x="10208" y="9177"/>
                  </a:moveTo>
                  <a:cubicBezTo>
                    <a:pt x="10208" y="4622"/>
                    <a:pt x="10208" y="67"/>
                    <a:pt x="5147" y="67"/>
                  </a:cubicBezTo>
                  <a:cubicBezTo>
                    <a:pt x="86" y="67"/>
                    <a:pt x="86" y="4622"/>
                    <a:pt x="86" y="9177"/>
                  </a:cubicBezTo>
                  <a:lnTo>
                    <a:pt x="86" y="244008"/>
                  </a:lnTo>
                  <a:cubicBezTo>
                    <a:pt x="86" y="248563"/>
                    <a:pt x="86" y="253118"/>
                    <a:pt x="5147" y="253118"/>
                  </a:cubicBezTo>
                  <a:cubicBezTo>
                    <a:pt x="10208" y="253118"/>
                    <a:pt x="10208" y="248563"/>
                    <a:pt x="10208" y="244008"/>
                  </a:cubicBezTo>
                  <a:lnTo>
                    <a:pt x="10208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0166BD68-3E22-5B1C-C7C2-646895D953C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641257" y="6416365"/>
              <a:ext cx="106534" cy="174099"/>
            </a:xfrm>
            <a:custGeom>
              <a:avLst/>
              <a:gdLst>
                <a:gd name="csX0" fmla="*/ 106623 w 106534"/>
                <a:gd name="csY0" fmla="*/ 87623 h 174099"/>
                <a:gd name="csX1" fmla="*/ 96501 w 106534"/>
                <a:gd name="csY1" fmla="*/ 28409 h 174099"/>
                <a:gd name="csX2" fmla="*/ 53482 w 106534"/>
                <a:gd name="csY2" fmla="*/ 67 h 174099"/>
                <a:gd name="csX3" fmla="*/ 9451 w 106534"/>
                <a:gd name="csY3" fmla="*/ 30180 h 174099"/>
                <a:gd name="csX4" fmla="*/ 88 w 106534"/>
                <a:gd name="csY4" fmla="*/ 87623 h 174099"/>
                <a:gd name="csX5" fmla="*/ 11476 w 106534"/>
                <a:gd name="csY5" fmla="*/ 148608 h 174099"/>
                <a:gd name="csX6" fmla="*/ 53229 w 106534"/>
                <a:gd name="csY6" fmla="*/ 174166 h 174099"/>
                <a:gd name="csX7" fmla="*/ 97260 w 106534"/>
                <a:gd name="csY7" fmla="*/ 144812 h 174099"/>
                <a:gd name="csX8" fmla="*/ 106623 w 106534"/>
                <a:gd name="csY8" fmla="*/ 87623 h 174099"/>
                <a:gd name="csX9" fmla="*/ 53229 w 106534"/>
                <a:gd name="csY9" fmla="*/ 168599 h 174099"/>
                <a:gd name="csX10" fmla="*/ 23875 w 106534"/>
                <a:gd name="csY10" fmla="*/ 137980 h 174099"/>
                <a:gd name="csX11" fmla="*/ 21092 w 106534"/>
                <a:gd name="csY11" fmla="*/ 84586 h 174099"/>
                <a:gd name="csX12" fmla="*/ 23116 w 106534"/>
                <a:gd name="csY12" fmla="*/ 38025 h 174099"/>
                <a:gd name="csX13" fmla="*/ 53229 w 106534"/>
                <a:gd name="csY13" fmla="*/ 5634 h 174099"/>
                <a:gd name="csX14" fmla="*/ 83089 w 106534"/>
                <a:gd name="csY14" fmla="*/ 35241 h 174099"/>
                <a:gd name="csX15" fmla="*/ 85620 w 106534"/>
                <a:gd name="csY15" fmla="*/ 84586 h 174099"/>
                <a:gd name="csX16" fmla="*/ 82836 w 106534"/>
                <a:gd name="csY16" fmla="*/ 136968 h 174099"/>
                <a:gd name="csX17" fmla="*/ 53229 w 106534"/>
                <a:gd name="csY17" fmla="*/ 168599 h 174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106534" h="174099">
                  <a:moveTo>
                    <a:pt x="106623" y="87623"/>
                  </a:moveTo>
                  <a:cubicBezTo>
                    <a:pt x="106623" y="67379"/>
                    <a:pt x="105358" y="47135"/>
                    <a:pt x="96501" y="28409"/>
                  </a:cubicBezTo>
                  <a:cubicBezTo>
                    <a:pt x="84861" y="4116"/>
                    <a:pt x="64110" y="67"/>
                    <a:pt x="53482" y="67"/>
                  </a:cubicBezTo>
                  <a:cubicBezTo>
                    <a:pt x="38299" y="67"/>
                    <a:pt x="19826" y="6647"/>
                    <a:pt x="9451" y="30180"/>
                  </a:cubicBezTo>
                  <a:cubicBezTo>
                    <a:pt x="1354" y="47641"/>
                    <a:pt x="88" y="67379"/>
                    <a:pt x="88" y="87623"/>
                  </a:cubicBezTo>
                  <a:cubicBezTo>
                    <a:pt x="88" y="106602"/>
                    <a:pt x="1101" y="129376"/>
                    <a:pt x="11476" y="148608"/>
                  </a:cubicBezTo>
                  <a:cubicBezTo>
                    <a:pt x="22357" y="169105"/>
                    <a:pt x="40830" y="174166"/>
                    <a:pt x="53229" y="174166"/>
                  </a:cubicBezTo>
                  <a:cubicBezTo>
                    <a:pt x="66894" y="174166"/>
                    <a:pt x="86126" y="168852"/>
                    <a:pt x="97260" y="144812"/>
                  </a:cubicBezTo>
                  <a:cubicBezTo>
                    <a:pt x="105358" y="127352"/>
                    <a:pt x="106623" y="107614"/>
                    <a:pt x="106623" y="87623"/>
                  </a:cubicBezTo>
                  <a:close/>
                  <a:moveTo>
                    <a:pt x="53229" y="168599"/>
                  </a:moveTo>
                  <a:cubicBezTo>
                    <a:pt x="43360" y="168599"/>
                    <a:pt x="28430" y="162273"/>
                    <a:pt x="23875" y="137980"/>
                  </a:cubicBezTo>
                  <a:cubicBezTo>
                    <a:pt x="21092" y="122797"/>
                    <a:pt x="21092" y="99516"/>
                    <a:pt x="21092" y="84586"/>
                  </a:cubicBezTo>
                  <a:cubicBezTo>
                    <a:pt x="21092" y="68391"/>
                    <a:pt x="21092" y="51690"/>
                    <a:pt x="23116" y="38025"/>
                  </a:cubicBezTo>
                  <a:cubicBezTo>
                    <a:pt x="27924" y="7912"/>
                    <a:pt x="46903" y="5634"/>
                    <a:pt x="53229" y="5634"/>
                  </a:cubicBezTo>
                  <a:cubicBezTo>
                    <a:pt x="61580" y="5634"/>
                    <a:pt x="78281" y="10189"/>
                    <a:pt x="83089" y="35241"/>
                  </a:cubicBezTo>
                  <a:cubicBezTo>
                    <a:pt x="85620" y="49412"/>
                    <a:pt x="85620" y="68644"/>
                    <a:pt x="85620" y="84586"/>
                  </a:cubicBezTo>
                  <a:cubicBezTo>
                    <a:pt x="85620" y="103565"/>
                    <a:pt x="85620" y="120773"/>
                    <a:pt x="82836" y="136968"/>
                  </a:cubicBezTo>
                  <a:cubicBezTo>
                    <a:pt x="79040" y="161008"/>
                    <a:pt x="64617" y="168599"/>
                    <a:pt x="53229" y="168599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36E8C3E-7891-CE7E-2FD9-FCBAC7C2956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71832" y="6395109"/>
              <a:ext cx="56430" cy="253051"/>
            </a:xfrm>
            <a:custGeom>
              <a:avLst/>
              <a:gdLst>
                <a:gd name="csX0" fmla="*/ 55259 w 56430"/>
                <a:gd name="csY0" fmla="*/ 130895 h 253051"/>
                <a:gd name="csX1" fmla="*/ 56524 w 56430"/>
                <a:gd name="csY1" fmla="*/ 126593 h 253051"/>
                <a:gd name="csX2" fmla="*/ 55259 w 56430"/>
                <a:gd name="csY2" fmla="*/ 122291 h 253051"/>
                <a:gd name="csX3" fmla="*/ 10975 w 56430"/>
                <a:gd name="csY3" fmla="*/ 5887 h 253051"/>
                <a:gd name="csX4" fmla="*/ 5154 w 56430"/>
                <a:gd name="csY4" fmla="*/ 67 h 253051"/>
                <a:gd name="csX5" fmla="*/ 93 w 56430"/>
                <a:gd name="csY5" fmla="*/ 5128 h 253051"/>
                <a:gd name="csX6" fmla="*/ 1359 w 56430"/>
                <a:gd name="csY6" fmla="*/ 9177 h 253051"/>
                <a:gd name="csX7" fmla="*/ 46149 w 56430"/>
                <a:gd name="csY7" fmla="*/ 126593 h 253051"/>
                <a:gd name="csX8" fmla="*/ 1359 w 56430"/>
                <a:gd name="csY8" fmla="*/ 243502 h 253051"/>
                <a:gd name="csX9" fmla="*/ 93 w 56430"/>
                <a:gd name="csY9" fmla="*/ 248057 h 253051"/>
                <a:gd name="csX10" fmla="*/ 5154 w 56430"/>
                <a:gd name="csY10" fmla="*/ 253118 h 253051"/>
                <a:gd name="csX11" fmla="*/ 10469 w 56430"/>
                <a:gd name="csY11" fmla="*/ 248057 h 253051"/>
                <a:gd name="csX12" fmla="*/ 55259 w 56430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3051">
                  <a:moveTo>
                    <a:pt x="55259" y="130895"/>
                  </a:moveTo>
                  <a:cubicBezTo>
                    <a:pt x="56524" y="127858"/>
                    <a:pt x="56524" y="127352"/>
                    <a:pt x="56524" y="126593"/>
                  </a:cubicBezTo>
                  <a:cubicBezTo>
                    <a:pt x="56524" y="125834"/>
                    <a:pt x="56524" y="125328"/>
                    <a:pt x="55259" y="122291"/>
                  </a:cubicBezTo>
                  <a:lnTo>
                    <a:pt x="10975" y="5887"/>
                  </a:lnTo>
                  <a:cubicBezTo>
                    <a:pt x="9456" y="1586"/>
                    <a:pt x="7938" y="67"/>
                    <a:pt x="5154" y="67"/>
                  </a:cubicBezTo>
                  <a:cubicBezTo>
                    <a:pt x="2371" y="67"/>
                    <a:pt x="93" y="2345"/>
                    <a:pt x="93" y="5128"/>
                  </a:cubicBezTo>
                  <a:cubicBezTo>
                    <a:pt x="93" y="5887"/>
                    <a:pt x="93" y="6394"/>
                    <a:pt x="1359" y="9177"/>
                  </a:cubicBezTo>
                  <a:lnTo>
                    <a:pt x="46149" y="126593"/>
                  </a:lnTo>
                  <a:lnTo>
                    <a:pt x="1359" y="243502"/>
                  </a:lnTo>
                  <a:cubicBezTo>
                    <a:pt x="93" y="246286"/>
                    <a:pt x="93" y="246792"/>
                    <a:pt x="93" y="248057"/>
                  </a:cubicBezTo>
                  <a:cubicBezTo>
                    <a:pt x="93" y="250841"/>
                    <a:pt x="2371" y="253118"/>
                    <a:pt x="5154" y="253118"/>
                  </a:cubicBezTo>
                  <a:cubicBezTo>
                    <a:pt x="8444" y="253118"/>
                    <a:pt x="9456" y="250588"/>
                    <a:pt x="10469" y="248057"/>
                  </a:cubicBezTo>
                  <a:lnTo>
                    <a:pt x="55259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711D0D8-CDDC-F22F-CC1D-130B4A3FCCC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928610" y="6395109"/>
              <a:ext cx="10122" cy="253051"/>
            </a:xfrm>
            <a:custGeom>
              <a:avLst/>
              <a:gdLst>
                <a:gd name="csX0" fmla="*/ 10221 w 10122"/>
                <a:gd name="csY0" fmla="*/ 9177 h 253051"/>
                <a:gd name="csX1" fmla="*/ 5160 w 10122"/>
                <a:gd name="csY1" fmla="*/ 67 h 253051"/>
                <a:gd name="csX2" fmla="*/ 99 w 10122"/>
                <a:gd name="csY2" fmla="*/ 9177 h 253051"/>
                <a:gd name="csX3" fmla="*/ 99 w 10122"/>
                <a:gd name="csY3" fmla="*/ 244008 h 253051"/>
                <a:gd name="csX4" fmla="*/ 5160 w 10122"/>
                <a:gd name="csY4" fmla="*/ 253118 h 253051"/>
                <a:gd name="csX5" fmla="*/ 10221 w 10122"/>
                <a:gd name="csY5" fmla="*/ 244008 h 253051"/>
                <a:gd name="csX6" fmla="*/ 10221 w 10122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3051">
                  <a:moveTo>
                    <a:pt x="10221" y="9177"/>
                  </a:moveTo>
                  <a:cubicBezTo>
                    <a:pt x="10221" y="4622"/>
                    <a:pt x="10221" y="67"/>
                    <a:pt x="5160" y="67"/>
                  </a:cubicBezTo>
                  <a:cubicBezTo>
                    <a:pt x="99" y="67"/>
                    <a:pt x="99" y="4622"/>
                    <a:pt x="99" y="9177"/>
                  </a:cubicBezTo>
                  <a:lnTo>
                    <a:pt x="99" y="244008"/>
                  </a:lnTo>
                  <a:cubicBezTo>
                    <a:pt x="99" y="248563"/>
                    <a:pt x="99" y="253118"/>
                    <a:pt x="5160" y="253118"/>
                  </a:cubicBezTo>
                  <a:cubicBezTo>
                    <a:pt x="10221" y="253118"/>
                    <a:pt x="10221" y="248563"/>
                    <a:pt x="10221" y="244008"/>
                  </a:cubicBezTo>
                  <a:lnTo>
                    <a:pt x="10221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8A88E56-5E00-510A-5F5E-A3DC5AFDC62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82960" y="6412063"/>
              <a:ext cx="180425" cy="178400"/>
            </a:xfrm>
            <a:custGeom>
              <a:avLst/>
              <a:gdLst>
                <a:gd name="csX0" fmla="*/ 144847 w 180425"/>
                <a:gd name="csY0" fmla="*/ 28915 h 178400"/>
                <a:gd name="csX1" fmla="*/ 177238 w 180425"/>
                <a:gd name="csY1" fmla="*/ 7912 h 178400"/>
                <a:gd name="csX2" fmla="*/ 180527 w 180425"/>
                <a:gd name="csY2" fmla="*/ 3104 h 178400"/>
                <a:gd name="csX3" fmla="*/ 177238 w 180425"/>
                <a:gd name="csY3" fmla="*/ 67 h 178400"/>
                <a:gd name="csX4" fmla="*/ 156487 w 180425"/>
                <a:gd name="csY4" fmla="*/ 826 h 178400"/>
                <a:gd name="csX5" fmla="*/ 131435 w 180425"/>
                <a:gd name="csY5" fmla="*/ 67 h 178400"/>
                <a:gd name="csX6" fmla="*/ 126627 w 180425"/>
                <a:gd name="csY6" fmla="*/ 4875 h 178400"/>
                <a:gd name="csX7" fmla="*/ 130676 w 180425"/>
                <a:gd name="csY7" fmla="*/ 7912 h 178400"/>
                <a:gd name="csX8" fmla="*/ 142317 w 180425"/>
                <a:gd name="csY8" fmla="*/ 16263 h 178400"/>
                <a:gd name="csX9" fmla="*/ 138521 w 180425"/>
                <a:gd name="csY9" fmla="*/ 25878 h 178400"/>
                <a:gd name="csX10" fmla="*/ 60834 w 180425"/>
                <a:gd name="csY10" fmla="*/ 149367 h 178400"/>
                <a:gd name="csX11" fmla="*/ 43627 w 180425"/>
                <a:gd name="csY11" fmla="*/ 15503 h 178400"/>
                <a:gd name="csX12" fmla="*/ 61087 w 180425"/>
                <a:gd name="csY12" fmla="*/ 7912 h 178400"/>
                <a:gd name="csX13" fmla="*/ 67413 w 180425"/>
                <a:gd name="csY13" fmla="*/ 2851 h 178400"/>
                <a:gd name="csX14" fmla="*/ 63871 w 180425"/>
                <a:gd name="csY14" fmla="*/ 67 h 178400"/>
                <a:gd name="csX15" fmla="*/ 32492 w 180425"/>
                <a:gd name="csY15" fmla="*/ 826 h 178400"/>
                <a:gd name="csX16" fmla="*/ 18575 w 180425"/>
                <a:gd name="csY16" fmla="*/ 573 h 178400"/>
                <a:gd name="csX17" fmla="*/ 4910 w 180425"/>
                <a:gd name="csY17" fmla="*/ 67 h 178400"/>
                <a:gd name="csX18" fmla="*/ 102 w 180425"/>
                <a:gd name="csY18" fmla="*/ 4875 h 178400"/>
                <a:gd name="csX19" fmla="*/ 6428 w 180425"/>
                <a:gd name="csY19" fmla="*/ 7912 h 178400"/>
                <a:gd name="csX20" fmla="*/ 21611 w 180425"/>
                <a:gd name="csY20" fmla="*/ 16516 h 178400"/>
                <a:gd name="csX21" fmla="*/ 41602 w 180425"/>
                <a:gd name="csY21" fmla="*/ 172648 h 178400"/>
                <a:gd name="csX22" fmla="*/ 46663 w 180425"/>
                <a:gd name="csY22" fmla="*/ 178468 h 178400"/>
                <a:gd name="csX23" fmla="*/ 53749 w 180425"/>
                <a:gd name="csY23" fmla="*/ 173913 h 178400"/>
                <a:gd name="csX24" fmla="*/ 144847 w 180425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80425" h="178400">
                  <a:moveTo>
                    <a:pt x="144847" y="28915"/>
                  </a:moveTo>
                  <a:cubicBezTo>
                    <a:pt x="157247" y="9177"/>
                    <a:pt x="167875" y="8418"/>
                    <a:pt x="177238" y="7912"/>
                  </a:cubicBezTo>
                  <a:cubicBezTo>
                    <a:pt x="180274" y="7659"/>
                    <a:pt x="180527" y="3357"/>
                    <a:pt x="180527" y="3104"/>
                  </a:cubicBezTo>
                  <a:cubicBezTo>
                    <a:pt x="180527" y="1079"/>
                    <a:pt x="179262" y="67"/>
                    <a:pt x="177238" y="67"/>
                  </a:cubicBezTo>
                  <a:cubicBezTo>
                    <a:pt x="170658" y="67"/>
                    <a:pt x="163320" y="826"/>
                    <a:pt x="156487" y="826"/>
                  </a:cubicBezTo>
                  <a:cubicBezTo>
                    <a:pt x="148137" y="826"/>
                    <a:pt x="139533" y="67"/>
                    <a:pt x="131435" y="67"/>
                  </a:cubicBezTo>
                  <a:cubicBezTo>
                    <a:pt x="129917" y="67"/>
                    <a:pt x="126627" y="67"/>
                    <a:pt x="126627" y="4875"/>
                  </a:cubicBezTo>
                  <a:cubicBezTo>
                    <a:pt x="126627" y="7659"/>
                    <a:pt x="128905" y="7912"/>
                    <a:pt x="130676" y="7912"/>
                  </a:cubicBezTo>
                  <a:cubicBezTo>
                    <a:pt x="137509" y="8418"/>
                    <a:pt x="142317" y="10948"/>
                    <a:pt x="142317" y="16263"/>
                  </a:cubicBezTo>
                  <a:cubicBezTo>
                    <a:pt x="142317" y="20058"/>
                    <a:pt x="138521" y="25625"/>
                    <a:pt x="138521" y="25878"/>
                  </a:cubicBezTo>
                  <a:lnTo>
                    <a:pt x="60834" y="149367"/>
                  </a:lnTo>
                  <a:lnTo>
                    <a:pt x="43627" y="15503"/>
                  </a:lnTo>
                  <a:cubicBezTo>
                    <a:pt x="43627" y="11201"/>
                    <a:pt x="49447" y="7912"/>
                    <a:pt x="61087" y="7912"/>
                  </a:cubicBezTo>
                  <a:cubicBezTo>
                    <a:pt x="64630" y="7912"/>
                    <a:pt x="67413" y="7912"/>
                    <a:pt x="67413" y="2851"/>
                  </a:cubicBezTo>
                  <a:cubicBezTo>
                    <a:pt x="67413" y="573"/>
                    <a:pt x="65389" y="67"/>
                    <a:pt x="63871" y="67"/>
                  </a:cubicBezTo>
                  <a:cubicBezTo>
                    <a:pt x="53749" y="67"/>
                    <a:pt x="42867" y="826"/>
                    <a:pt x="32492" y="826"/>
                  </a:cubicBezTo>
                  <a:cubicBezTo>
                    <a:pt x="27937" y="826"/>
                    <a:pt x="23129" y="573"/>
                    <a:pt x="18575" y="573"/>
                  </a:cubicBezTo>
                  <a:cubicBezTo>
                    <a:pt x="14020" y="573"/>
                    <a:pt x="9212" y="67"/>
                    <a:pt x="4910" y="67"/>
                  </a:cubicBezTo>
                  <a:cubicBezTo>
                    <a:pt x="3138" y="67"/>
                    <a:pt x="102" y="67"/>
                    <a:pt x="102" y="4875"/>
                  </a:cubicBezTo>
                  <a:cubicBezTo>
                    <a:pt x="102" y="7912"/>
                    <a:pt x="2379" y="7912"/>
                    <a:pt x="6428" y="7912"/>
                  </a:cubicBezTo>
                  <a:cubicBezTo>
                    <a:pt x="20599" y="7912"/>
                    <a:pt x="20852" y="10189"/>
                    <a:pt x="21611" y="16516"/>
                  </a:cubicBezTo>
                  <a:lnTo>
                    <a:pt x="41602" y="172648"/>
                  </a:lnTo>
                  <a:cubicBezTo>
                    <a:pt x="42361" y="177709"/>
                    <a:pt x="43373" y="178468"/>
                    <a:pt x="46663" y="178468"/>
                  </a:cubicBezTo>
                  <a:cubicBezTo>
                    <a:pt x="50712" y="178468"/>
                    <a:pt x="51724" y="177203"/>
                    <a:pt x="53749" y="173913"/>
                  </a:cubicBezTo>
                  <a:lnTo>
                    <a:pt x="144847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76DB941-3024-6F7D-7CFF-0DA1FADC60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186554" y="6395109"/>
              <a:ext cx="56430" cy="253051"/>
            </a:xfrm>
            <a:custGeom>
              <a:avLst/>
              <a:gdLst>
                <a:gd name="csX0" fmla="*/ 55275 w 56430"/>
                <a:gd name="csY0" fmla="*/ 130895 h 253051"/>
                <a:gd name="csX1" fmla="*/ 56540 w 56430"/>
                <a:gd name="csY1" fmla="*/ 126593 h 253051"/>
                <a:gd name="csX2" fmla="*/ 55275 w 56430"/>
                <a:gd name="csY2" fmla="*/ 122291 h 253051"/>
                <a:gd name="csX3" fmla="*/ 10991 w 56430"/>
                <a:gd name="csY3" fmla="*/ 5887 h 253051"/>
                <a:gd name="csX4" fmla="*/ 5171 w 56430"/>
                <a:gd name="csY4" fmla="*/ 67 h 253051"/>
                <a:gd name="csX5" fmla="*/ 110 w 56430"/>
                <a:gd name="csY5" fmla="*/ 5128 h 253051"/>
                <a:gd name="csX6" fmla="*/ 1375 w 56430"/>
                <a:gd name="csY6" fmla="*/ 9177 h 253051"/>
                <a:gd name="csX7" fmla="*/ 46165 w 56430"/>
                <a:gd name="csY7" fmla="*/ 126593 h 253051"/>
                <a:gd name="csX8" fmla="*/ 1375 w 56430"/>
                <a:gd name="csY8" fmla="*/ 243502 h 253051"/>
                <a:gd name="csX9" fmla="*/ 110 w 56430"/>
                <a:gd name="csY9" fmla="*/ 248057 h 253051"/>
                <a:gd name="csX10" fmla="*/ 5171 w 56430"/>
                <a:gd name="csY10" fmla="*/ 253118 h 253051"/>
                <a:gd name="csX11" fmla="*/ 10485 w 56430"/>
                <a:gd name="csY11" fmla="*/ 248057 h 253051"/>
                <a:gd name="csX12" fmla="*/ 55275 w 56430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3051">
                  <a:moveTo>
                    <a:pt x="55275" y="130895"/>
                  </a:moveTo>
                  <a:cubicBezTo>
                    <a:pt x="56540" y="127858"/>
                    <a:pt x="56540" y="127352"/>
                    <a:pt x="56540" y="126593"/>
                  </a:cubicBezTo>
                  <a:cubicBezTo>
                    <a:pt x="56540" y="125834"/>
                    <a:pt x="56540" y="125328"/>
                    <a:pt x="55275" y="122291"/>
                  </a:cubicBezTo>
                  <a:lnTo>
                    <a:pt x="10991" y="5887"/>
                  </a:lnTo>
                  <a:cubicBezTo>
                    <a:pt x="9473" y="1586"/>
                    <a:pt x="7954" y="67"/>
                    <a:pt x="5171" y="67"/>
                  </a:cubicBezTo>
                  <a:cubicBezTo>
                    <a:pt x="2387" y="67"/>
                    <a:pt x="110" y="2345"/>
                    <a:pt x="110" y="5128"/>
                  </a:cubicBezTo>
                  <a:cubicBezTo>
                    <a:pt x="110" y="5887"/>
                    <a:pt x="110" y="6394"/>
                    <a:pt x="1375" y="9177"/>
                  </a:cubicBezTo>
                  <a:lnTo>
                    <a:pt x="46165" y="126593"/>
                  </a:lnTo>
                  <a:lnTo>
                    <a:pt x="1375" y="243502"/>
                  </a:lnTo>
                  <a:cubicBezTo>
                    <a:pt x="110" y="246286"/>
                    <a:pt x="110" y="246792"/>
                    <a:pt x="110" y="248057"/>
                  </a:cubicBezTo>
                  <a:cubicBezTo>
                    <a:pt x="110" y="250841"/>
                    <a:pt x="2387" y="253118"/>
                    <a:pt x="5171" y="253118"/>
                  </a:cubicBezTo>
                  <a:cubicBezTo>
                    <a:pt x="8460" y="253118"/>
                    <a:pt x="9473" y="250588"/>
                    <a:pt x="10485" y="248057"/>
                  </a:cubicBezTo>
                  <a:lnTo>
                    <a:pt x="55275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C306E148-5711-B5D3-D743-9B33082CA14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343332" y="6395109"/>
              <a:ext cx="10122" cy="253051"/>
            </a:xfrm>
            <a:custGeom>
              <a:avLst/>
              <a:gdLst>
                <a:gd name="csX0" fmla="*/ 10237 w 10122"/>
                <a:gd name="csY0" fmla="*/ 9177 h 253051"/>
                <a:gd name="csX1" fmla="*/ 5176 w 10122"/>
                <a:gd name="csY1" fmla="*/ 67 h 253051"/>
                <a:gd name="csX2" fmla="*/ 115 w 10122"/>
                <a:gd name="csY2" fmla="*/ 9177 h 253051"/>
                <a:gd name="csX3" fmla="*/ 115 w 10122"/>
                <a:gd name="csY3" fmla="*/ 244008 h 253051"/>
                <a:gd name="csX4" fmla="*/ 5176 w 10122"/>
                <a:gd name="csY4" fmla="*/ 253118 h 253051"/>
                <a:gd name="csX5" fmla="*/ 10237 w 10122"/>
                <a:gd name="csY5" fmla="*/ 244008 h 253051"/>
                <a:gd name="csX6" fmla="*/ 10237 w 10122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3051">
                  <a:moveTo>
                    <a:pt x="10237" y="9177"/>
                  </a:moveTo>
                  <a:cubicBezTo>
                    <a:pt x="10237" y="4622"/>
                    <a:pt x="10237" y="67"/>
                    <a:pt x="5176" y="67"/>
                  </a:cubicBezTo>
                  <a:cubicBezTo>
                    <a:pt x="115" y="67"/>
                    <a:pt x="115" y="4622"/>
                    <a:pt x="115" y="9177"/>
                  </a:cubicBezTo>
                  <a:lnTo>
                    <a:pt x="115" y="244008"/>
                  </a:lnTo>
                  <a:cubicBezTo>
                    <a:pt x="115" y="248563"/>
                    <a:pt x="115" y="253118"/>
                    <a:pt x="5176" y="253118"/>
                  </a:cubicBezTo>
                  <a:cubicBezTo>
                    <a:pt x="10237" y="253118"/>
                    <a:pt x="10237" y="248563"/>
                    <a:pt x="10237" y="244008"/>
                  </a:cubicBezTo>
                  <a:lnTo>
                    <a:pt x="10237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DADD4A07-62FC-D241-A2FC-97CE42B04E6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396670" y="6406496"/>
              <a:ext cx="150059" cy="183968"/>
            </a:xfrm>
            <a:custGeom>
              <a:avLst/>
              <a:gdLst>
                <a:gd name="csX0" fmla="*/ 150177 w 150059"/>
                <a:gd name="csY0" fmla="*/ 2598 h 183968"/>
                <a:gd name="csX1" fmla="*/ 147394 w 150059"/>
                <a:gd name="csY1" fmla="*/ 67 h 183968"/>
                <a:gd name="csX2" fmla="*/ 142839 w 150059"/>
                <a:gd name="csY2" fmla="*/ 3863 h 183968"/>
                <a:gd name="csX3" fmla="*/ 130693 w 150059"/>
                <a:gd name="csY3" fmla="*/ 18287 h 183968"/>
                <a:gd name="csX4" fmla="*/ 94506 w 150059"/>
                <a:gd name="csY4" fmla="*/ 67 h 183968"/>
                <a:gd name="csX5" fmla="*/ 32003 w 150059"/>
                <a:gd name="csY5" fmla="*/ 59787 h 183968"/>
                <a:gd name="csX6" fmla="*/ 58320 w 150059"/>
                <a:gd name="csY6" fmla="*/ 95721 h 183968"/>
                <a:gd name="csX7" fmla="*/ 85396 w 150059"/>
                <a:gd name="csY7" fmla="*/ 102806 h 183968"/>
                <a:gd name="csX8" fmla="*/ 108677 w 150059"/>
                <a:gd name="csY8" fmla="*/ 129629 h 183968"/>
                <a:gd name="csX9" fmla="*/ 63128 w 150059"/>
                <a:gd name="csY9" fmla="*/ 176191 h 183968"/>
                <a:gd name="csX10" fmla="*/ 18844 w 150059"/>
                <a:gd name="csY10" fmla="*/ 139245 h 183968"/>
                <a:gd name="csX11" fmla="*/ 20362 w 150059"/>
                <a:gd name="csY11" fmla="*/ 125581 h 183968"/>
                <a:gd name="csX12" fmla="*/ 20868 w 150059"/>
                <a:gd name="csY12" fmla="*/ 123809 h 183968"/>
                <a:gd name="csX13" fmla="*/ 17832 w 150059"/>
                <a:gd name="csY13" fmla="*/ 121026 h 183968"/>
                <a:gd name="csX14" fmla="*/ 15301 w 150059"/>
                <a:gd name="csY14" fmla="*/ 122038 h 183968"/>
                <a:gd name="csX15" fmla="*/ 118 w 150059"/>
                <a:gd name="csY15" fmla="*/ 181505 h 183968"/>
                <a:gd name="csX16" fmla="*/ 2902 w 150059"/>
                <a:gd name="csY16" fmla="*/ 184035 h 183968"/>
                <a:gd name="csX17" fmla="*/ 7457 w 150059"/>
                <a:gd name="csY17" fmla="*/ 180240 h 183968"/>
                <a:gd name="csX18" fmla="*/ 19856 w 150059"/>
                <a:gd name="csY18" fmla="*/ 165816 h 183968"/>
                <a:gd name="csX19" fmla="*/ 62622 w 150059"/>
                <a:gd name="csY19" fmla="*/ 184035 h 183968"/>
                <a:gd name="csX20" fmla="*/ 126897 w 150059"/>
                <a:gd name="csY20" fmla="*/ 119001 h 183968"/>
                <a:gd name="csX21" fmla="*/ 114497 w 150059"/>
                <a:gd name="csY21" fmla="*/ 89394 h 183968"/>
                <a:gd name="csX22" fmla="*/ 82360 w 150059"/>
                <a:gd name="csY22" fmla="*/ 76742 h 183968"/>
                <a:gd name="csX23" fmla="*/ 65405 w 150059"/>
                <a:gd name="csY23" fmla="*/ 72187 h 183968"/>
                <a:gd name="csX24" fmla="*/ 49969 w 150059"/>
                <a:gd name="csY24" fmla="*/ 49159 h 183968"/>
                <a:gd name="csX25" fmla="*/ 94253 w 150059"/>
                <a:gd name="csY25" fmla="*/ 7153 h 183968"/>
                <a:gd name="csX26" fmla="*/ 130693 w 150059"/>
                <a:gd name="csY26" fmla="*/ 46376 h 183968"/>
                <a:gd name="csX27" fmla="*/ 129680 w 150059"/>
                <a:gd name="csY27" fmla="*/ 60546 h 183968"/>
                <a:gd name="csX28" fmla="*/ 132717 w 150059"/>
                <a:gd name="csY28" fmla="*/ 63077 h 183968"/>
                <a:gd name="csX29" fmla="*/ 136513 w 150059"/>
                <a:gd name="csY29" fmla="*/ 58016 h 183968"/>
                <a:gd name="csX30" fmla="*/ 150177 w 150059"/>
                <a:gd name="csY30" fmla="*/ 2598 h 1839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50059" h="183968">
                  <a:moveTo>
                    <a:pt x="150177" y="2598"/>
                  </a:moveTo>
                  <a:cubicBezTo>
                    <a:pt x="150177" y="1839"/>
                    <a:pt x="149671" y="67"/>
                    <a:pt x="147394" y="67"/>
                  </a:cubicBezTo>
                  <a:cubicBezTo>
                    <a:pt x="146129" y="67"/>
                    <a:pt x="145876" y="320"/>
                    <a:pt x="142839" y="3863"/>
                  </a:cubicBezTo>
                  <a:lnTo>
                    <a:pt x="130693" y="18287"/>
                  </a:lnTo>
                  <a:cubicBezTo>
                    <a:pt x="124113" y="6394"/>
                    <a:pt x="110955" y="67"/>
                    <a:pt x="94506" y="67"/>
                  </a:cubicBezTo>
                  <a:cubicBezTo>
                    <a:pt x="62369" y="67"/>
                    <a:pt x="32003" y="29168"/>
                    <a:pt x="32003" y="59787"/>
                  </a:cubicBezTo>
                  <a:cubicBezTo>
                    <a:pt x="32003" y="80284"/>
                    <a:pt x="45414" y="91925"/>
                    <a:pt x="58320" y="95721"/>
                  </a:cubicBezTo>
                  <a:lnTo>
                    <a:pt x="85396" y="102806"/>
                  </a:lnTo>
                  <a:cubicBezTo>
                    <a:pt x="94759" y="105083"/>
                    <a:pt x="108677" y="108879"/>
                    <a:pt x="108677" y="129629"/>
                  </a:cubicBezTo>
                  <a:cubicBezTo>
                    <a:pt x="108677" y="152404"/>
                    <a:pt x="87927" y="176191"/>
                    <a:pt x="63128" y="176191"/>
                  </a:cubicBezTo>
                  <a:cubicBezTo>
                    <a:pt x="46933" y="176191"/>
                    <a:pt x="18844" y="170624"/>
                    <a:pt x="18844" y="139245"/>
                  </a:cubicBezTo>
                  <a:cubicBezTo>
                    <a:pt x="18844" y="133172"/>
                    <a:pt x="20109" y="127099"/>
                    <a:pt x="20362" y="125581"/>
                  </a:cubicBezTo>
                  <a:cubicBezTo>
                    <a:pt x="20615" y="124568"/>
                    <a:pt x="20868" y="124315"/>
                    <a:pt x="20868" y="123809"/>
                  </a:cubicBezTo>
                  <a:cubicBezTo>
                    <a:pt x="20868" y="121279"/>
                    <a:pt x="19097" y="121026"/>
                    <a:pt x="17832" y="121026"/>
                  </a:cubicBezTo>
                  <a:cubicBezTo>
                    <a:pt x="16566" y="121026"/>
                    <a:pt x="16060" y="121279"/>
                    <a:pt x="15301" y="122038"/>
                  </a:cubicBezTo>
                  <a:cubicBezTo>
                    <a:pt x="14289" y="123050"/>
                    <a:pt x="118" y="180746"/>
                    <a:pt x="118" y="181505"/>
                  </a:cubicBezTo>
                  <a:cubicBezTo>
                    <a:pt x="118" y="183023"/>
                    <a:pt x="1383" y="184035"/>
                    <a:pt x="2902" y="184035"/>
                  </a:cubicBezTo>
                  <a:cubicBezTo>
                    <a:pt x="4167" y="184035"/>
                    <a:pt x="4420" y="183782"/>
                    <a:pt x="7457" y="180240"/>
                  </a:cubicBezTo>
                  <a:lnTo>
                    <a:pt x="19856" y="165816"/>
                  </a:lnTo>
                  <a:cubicBezTo>
                    <a:pt x="30737" y="180493"/>
                    <a:pt x="47945" y="184035"/>
                    <a:pt x="62622" y="184035"/>
                  </a:cubicBezTo>
                  <a:cubicBezTo>
                    <a:pt x="97037" y="184035"/>
                    <a:pt x="126897" y="150380"/>
                    <a:pt x="126897" y="119001"/>
                  </a:cubicBezTo>
                  <a:cubicBezTo>
                    <a:pt x="126897" y="101541"/>
                    <a:pt x="118293" y="92937"/>
                    <a:pt x="114497" y="89394"/>
                  </a:cubicBezTo>
                  <a:cubicBezTo>
                    <a:pt x="108677" y="83574"/>
                    <a:pt x="104881" y="82562"/>
                    <a:pt x="82360" y="76742"/>
                  </a:cubicBezTo>
                  <a:cubicBezTo>
                    <a:pt x="76793" y="75223"/>
                    <a:pt x="67683" y="72693"/>
                    <a:pt x="65405" y="72187"/>
                  </a:cubicBezTo>
                  <a:cubicBezTo>
                    <a:pt x="58573" y="69909"/>
                    <a:pt x="49969" y="62571"/>
                    <a:pt x="49969" y="49159"/>
                  </a:cubicBezTo>
                  <a:cubicBezTo>
                    <a:pt x="49969" y="28662"/>
                    <a:pt x="70213" y="7153"/>
                    <a:pt x="94253" y="7153"/>
                  </a:cubicBezTo>
                  <a:cubicBezTo>
                    <a:pt x="115256" y="7153"/>
                    <a:pt x="130693" y="18034"/>
                    <a:pt x="130693" y="46376"/>
                  </a:cubicBezTo>
                  <a:cubicBezTo>
                    <a:pt x="130693" y="54473"/>
                    <a:pt x="129680" y="59028"/>
                    <a:pt x="129680" y="60546"/>
                  </a:cubicBezTo>
                  <a:cubicBezTo>
                    <a:pt x="129680" y="60799"/>
                    <a:pt x="129680" y="63077"/>
                    <a:pt x="132717" y="63077"/>
                  </a:cubicBezTo>
                  <a:cubicBezTo>
                    <a:pt x="135247" y="63077"/>
                    <a:pt x="135500" y="62318"/>
                    <a:pt x="136513" y="58016"/>
                  </a:cubicBezTo>
                  <a:lnTo>
                    <a:pt x="150177" y="2598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29B4BE8-415C-1B0A-BD1E-27FBC2E9316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543818" y="6498151"/>
              <a:ext cx="80951" cy="124703"/>
            </a:xfrm>
            <a:custGeom>
              <a:avLst/>
              <a:gdLst>
                <a:gd name="csX0" fmla="*/ 81075 w 80951"/>
                <a:gd name="csY0" fmla="*/ 1663 h 124703"/>
                <a:gd name="csX1" fmla="*/ 65133 w 80951"/>
                <a:gd name="csY1" fmla="*/ 1663 h 124703"/>
                <a:gd name="csX2" fmla="*/ 65133 w 80951"/>
                <a:gd name="csY2" fmla="*/ 17605 h 124703"/>
                <a:gd name="csX3" fmla="*/ 81075 w 80951"/>
                <a:gd name="csY3" fmla="*/ 17605 h 124703"/>
                <a:gd name="csX4" fmla="*/ 81075 w 80951"/>
                <a:gd name="csY4" fmla="*/ 1663 h 124703"/>
                <a:gd name="csX5" fmla="*/ 80544 w 80951"/>
                <a:gd name="csY5" fmla="*/ 46124 h 124703"/>
                <a:gd name="csX6" fmla="*/ 65664 w 80951"/>
                <a:gd name="csY6" fmla="*/ 46124 h 124703"/>
                <a:gd name="csX7" fmla="*/ 65664 w 80951"/>
                <a:gd name="csY7" fmla="*/ 124772 h 124703"/>
                <a:gd name="csX8" fmla="*/ 80544 w 80951"/>
                <a:gd name="csY8" fmla="*/ 124772 h 124703"/>
                <a:gd name="csX9" fmla="*/ 80544 w 80951"/>
                <a:gd name="csY9" fmla="*/ 46124 h 124703"/>
                <a:gd name="csX10" fmla="*/ 28643 w 80951"/>
                <a:gd name="csY10" fmla="*/ 57284 h 124703"/>
                <a:gd name="csX11" fmla="*/ 50431 w 80951"/>
                <a:gd name="csY11" fmla="*/ 57284 h 124703"/>
                <a:gd name="csX12" fmla="*/ 50431 w 80951"/>
                <a:gd name="csY12" fmla="*/ 46124 h 124703"/>
                <a:gd name="csX13" fmla="*/ 28112 w 80951"/>
                <a:gd name="csY13" fmla="*/ 46124 h 124703"/>
                <a:gd name="csX14" fmla="*/ 28112 w 80951"/>
                <a:gd name="csY14" fmla="*/ 25399 h 124703"/>
                <a:gd name="csX15" fmla="*/ 39094 w 80951"/>
                <a:gd name="csY15" fmla="*/ 11760 h 124703"/>
                <a:gd name="csX16" fmla="*/ 50431 w 80951"/>
                <a:gd name="csY16" fmla="*/ 15125 h 124703"/>
                <a:gd name="csX17" fmla="*/ 50431 w 80951"/>
                <a:gd name="csY17" fmla="*/ 1840 h 124703"/>
                <a:gd name="csX18" fmla="*/ 39094 w 80951"/>
                <a:gd name="csY18" fmla="*/ 69 h 124703"/>
                <a:gd name="csX19" fmla="*/ 13764 w 80951"/>
                <a:gd name="csY19" fmla="*/ 30536 h 124703"/>
                <a:gd name="csX20" fmla="*/ 13764 w 80951"/>
                <a:gd name="csY20" fmla="*/ 46124 h 124703"/>
                <a:gd name="csX21" fmla="*/ 124 w 80951"/>
                <a:gd name="csY21" fmla="*/ 46124 h 124703"/>
                <a:gd name="csX22" fmla="*/ 124 w 80951"/>
                <a:gd name="csY22" fmla="*/ 57284 h 124703"/>
                <a:gd name="csX23" fmla="*/ 13764 w 80951"/>
                <a:gd name="csY23" fmla="*/ 57284 h 124703"/>
                <a:gd name="csX24" fmla="*/ 13764 w 80951"/>
                <a:gd name="csY24" fmla="*/ 124772 h 124703"/>
                <a:gd name="csX25" fmla="*/ 28643 w 80951"/>
                <a:gd name="csY25" fmla="*/ 124772 h 124703"/>
                <a:gd name="csX26" fmla="*/ 28643 w 80951"/>
                <a:gd name="csY26" fmla="*/ 57284 h 124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0951" h="124703">
                  <a:moveTo>
                    <a:pt x="81075" y="1663"/>
                  </a:moveTo>
                  <a:lnTo>
                    <a:pt x="65133" y="1663"/>
                  </a:lnTo>
                  <a:lnTo>
                    <a:pt x="65133" y="17605"/>
                  </a:lnTo>
                  <a:lnTo>
                    <a:pt x="81075" y="17605"/>
                  </a:lnTo>
                  <a:lnTo>
                    <a:pt x="81075" y="1663"/>
                  </a:lnTo>
                  <a:close/>
                  <a:moveTo>
                    <a:pt x="80544" y="46124"/>
                  </a:moveTo>
                  <a:lnTo>
                    <a:pt x="65664" y="46124"/>
                  </a:lnTo>
                  <a:lnTo>
                    <a:pt x="65664" y="124772"/>
                  </a:lnTo>
                  <a:lnTo>
                    <a:pt x="80544" y="124772"/>
                  </a:lnTo>
                  <a:lnTo>
                    <a:pt x="80544" y="46124"/>
                  </a:lnTo>
                  <a:close/>
                  <a:moveTo>
                    <a:pt x="28643" y="57284"/>
                  </a:moveTo>
                  <a:lnTo>
                    <a:pt x="50431" y="57284"/>
                  </a:lnTo>
                  <a:lnTo>
                    <a:pt x="50431" y="46124"/>
                  </a:lnTo>
                  <a:lnTo>
                    <a:pt x="28112" y="46124"/>
                  </a:lnTo>
                  <a:lnTo>
                    <a:pt x="28112" y="25399"/>
                  </a:lnTo>
                  <a:cubicBezTo>
                    <a:pt x="28112" y="14062"/>
                    <a:pt x="34843" y="11760"/>
                    <a:pt x="39094" y="11760"/>
                  </a:cubicBezTo>
                  <a:cubicBezTo>
                    <a:pt x="42105" y="11760"/>
                    <a:pt x="46534" y="12468"/>
                    <a:pt x="50431" y="15125"/>
                  </a:cubicBezTo>
                  <a:lnTo>
                    <a:pt x="50431" y="1840"/>
                  </a:lnTo>
                  <a:cubicBezTo>
                    <a:pt x="49899" y="1663"/>
                    <a:pt x="44940" y="69"/>
                    <a:pt x="39094" y="69"/>
                  </a:cubicBezTo>
                  <a:cubicBezTo>
                    <a:pt x="25455" y="69"/>
                    <a:pt x="13764" y="12291"/>
                    <a:pt x="13764" y="30536"/>
                  </a:cubicBezTo>
                  <a:lnTo>
                    <a:pt x="13764" y="46124"/>
                  </a:lnTo>
                  <a:lnTo>
                    <a:pt x="124" y="46124"/>
                  </a:lnTo>
                  <a:lnTo>
                    <a:pt x="124" y="57284"/>
                  </a:lnTo>
                  <a:lnTo>
                    <a:pt x="13764" y="57284"/>
                  </a:lnTo>
                  <a:lnTo>
                    <a:pt x="13764" y="124772"/>
                  </a:lnTo>
                  <a:lnTo>
                    <a:pt x="28643" y="124772"/>
                  </a:lnTo>
                  <a:lnTo>
                    <a:pt x="28643" y="57284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ADE1D44-0647-3366-C52D-68EFE423D25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654254" y="6542434"/>
              <a:ext cx="67665" cy="80419"/>
            </a:xfrm>
            <a:custGeom>
              <a:avLst/>
              <a:gdLst>
                <a:gd name="csX0" fmla="*/ 67794 w 67665"/>
                <a:gd name="csY0" fmla="*/ 28056 h 80419"/>
                <a:gd name="csX1" fmla="*/ 41932 w 67665"/>
                <a:gd name="csY1" fmla="*/ 69 h 80419"/>
                <a:gd name="csX2" fmla="*/ 14299 w 67665"/>
                <a:gd name="csY2" fmla="*/ 13531 h 80419"/>
                <a:gd name="csX3" fmla="*/ 14299 w 67665"/>
                <a:gd name="csY3" fmla="*/ 600 h 80419"/>
                <a:gd name="csX4" fmla="*/ 128 w 67665"/>
                <a:gd name="csY4" fmla="*/ 600 h 80419"/>
                <a:gd name="csX5" fmla="*/ 128 w 67665"/>
                <a:gd name="csY5" fmla="*/ 80488 h 80419"/>
                <a:gd name="csX6" fmla="*/ 15539 w 67665"/>
                <a:gd name="csY6" fmla="*/ 80488 h 80419"/>
                <a:gd name="csX7" fmla="*/ 15539 w 67665"/>
                <a:gd name="csY7" fmla="*/ 37444 h 80419"/>
                <a:gd name="csX8" fmla="*/ 34138 w 67665"/>
                <a:gd name="csY8" fmla="*/ 11760 h 80419"/>
                <a:gd name="csX9" fmla="*/ 52383 w 67665"/>
                <a:gd name="csY9" fmla="*/ 29296 h 80419"/>
                <a:gd name="csX10" fmla="*/ 52383 w 67665"/>
                <a:gd name="csY10" fmla="*/ 80488 h 80419"/>
                <a:gd name="csX11" fmla="*/ 67794 w 67665"/>
                <a:gd name="csY11" fmla="*/ 80488 h 80419"/>
                <a:gd name="csX12" fmla="*/ 67794 w 67665"/>
                <a:gd name="csY12" fmla="*/ 28056 h 80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7665" h="80419">
                  <a:moveTo>
                    <a:pt x="67794" y="28056"/>
                  </a:moveTo>
                  <a:cubicBezTo>
                    <a:pt x="67794" y="14240"/>
                    <a:pt x="63720" y="69"/>
                    <a:pt x="41932" y="69"/>
                  </a:cubicBezTo>
                  <a:cubicBezTo>
                    <a:pt x="31835" y="69"/>
                    <a:pt x="22093" y="4143"/>
                    <a:pt x="14299" y="13531"/>
                  </a:cubicBezTo>
                  <a:lnTo>
                    <a:pt x="14299" y="600"/>
                  </a:lnTo>
                  <a:lnTo>
                    <a:pt x="128" y="600"/>
                  </a:lnTo>
                  <a:lnTo>
                    <a:pt x="128" y="80488"/>
                  </a:lnTo>
                  <a:lnTo>
                    <a:pt x="15539" y="80488"/>
                  </a:lnTo>
                  <a:lnTo>
                    <a:pt x="15539" y="37444"/>
                  </a:lnTo>
                  <a:cubicBezTo>
                    <a:pt x="15539" y="25753"/>
                    <a:pt x="20499" y="11760"/>
                    <a:pt x="34138" y="11760"/>
                  </a:cubicBezTo>
                  <a:cubicBezTo>
                    <a:pt x="52383" y="11760"/>
                    <a:pt x="52383" y="24159"/>
                    <a:pt x="52383" y="29296"/>
                  </a:cubicBezTo>
                  <a:lnTo>
                    <a:pt x="52383" y="80488"/>
                  </a:lnTo>
                  <a:lnTo>
                    <a:pt x="67794" y="80488"/>
                  </a:lnTo>
                  <a:lnTo>
                    <a:pt x="67794" y="2805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1C42974-1C24-0E7E-DB53-F6545CC9E23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74436" y="6395109"/>
              <a:ext cx="58707" cy="253051"/>
            </a:xfrm>
            <a:custGeom>
              <a:avLst/>
              <a:gdLst>
                <a:gd name="csX0" fmla="*/ 58840 w 58707"/>
                <a:gd name="csY0" fmla="*/ 250588 h 253051"/>
                <a:gd name="csX1" fmla="*/ 54539 w 58707"/>
                <a:gd name="csY1" fmla="*/ 245021 h 253051"/>
                <a:gd name="csX2" fmla="*/ 14809 w 58707"/>
                <a:gd name="csY2" fmla="*/ 126593 h 253051"/>
                <a:gd name="csX3" fmla="*/ 55551 w 58707"/>
                <a:gd name="csY3" fmla="*/ 6900 h 253051"/>
                <a:gd name="csX4" fmla="*/ 58840 w 58707"/>
                <a:gd name="csY4" fmla="*/ 2598 h 253051"/>
                <a:gd name="csX5" fmla="*/ 56310 w 58707"/>
                <a:gd name="csY5" fmla="*/ 67 h 253051"/>
                <a:gd name="csX6" fmla="*/ 16075 w 58707"/>
                <a:gd name="csY6" fmla="*/ 49412 h 253051"/>
                <a:gd name="csX7" fmla="*/ 132 w 58707"/>
                <a:gd name="csY7" fmla="*/ 126593 h 253051"/>
                <a:gd name="csX8" fmla="*/ 16834 w 58707"/>
                <a:gd name="csY8" fmla="*/ 205545 h 253051"/>
                <a:gd name="csX9" fmla="*/ 56310 w 58707"/>
                <a:gd name="csY9" fmla="*/ 253118 h 253051"/>
                <a:gd name="csX10" fmla="*/ 58840 w 58707"/>
                <a:gd name="csY10" fmla="*/ 25058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53051">
                  <a:moveTo>
                    <a:pt x="58840" y="250588"/>
                  </a:moveTo>
                  <a:cubicBezTo>
                    <a:pt x="58840" y="249829"/>
                    <a:pt x="58840" y="249323"/>
                    <a:pt x="54539" y="245021"/>
                  </a:cubicBezTo>
                  <a:cubicBezTo>
                    <a:pt x="22907" y="213136"/>
                    <a:pt x="14809" y="165310"/>
                    <a:pt x="14809" y="126593"/>
                  </a:cubicBezTo>
                  <a:cubicBezTo>
                    <a:pt x="14809" y="82562"/>
                    <a:pt x="24425" y="38531"/>
                    <a:pt x="55551" y="6900"/>
                  </a:cubicBezTo>
                  <a:cubicBezTo>
                    <a:pt x="58840" y="3863"/>
                    <a:pt x="58840" y="3357"/>
                    <a:pt x="58840" y="2598"/>
                  </a:cubicBezTo>
                  <a:cubicBezTo>
                    <a:pt x="58840" y="826"/>
                    <a:pt x="57828" y="67"/>
                    <a:pt x="56310" y="67"/>
                  </a:cubicBezTo>
                  <a:cubicBezTo>
                    <a:pt x="53779" y="67"/>
                    <a:pt x="31005" y="17275"/>
                    <a:pt x="16075" y="49412"/>
                  </a:cubicBezTo>
                  <a:cubicBezTo>
                    <a:pt x="3169" y="77248"/>
                    <a:pt x="132" y="105336"/>
                    <a:pt x="132" y="126593"/>
                  </a:cubicBezTo>
                  <a:cubicBezTo>
                    <a:pt x="132" y="146331"/>
                    <a:pt x="2916" y="176950"/>
                    <a:pt x="16834" y="205545"/>
                  </a:cubicBezTo>
                  <a:cubicBezTo>
                    <a:pt x="32017" y="236670"/>
                    <a:pt x="53779" y="253118"/>
                    <a:pt x="56310" y="253118"/>
                  </a:cubicBezTo>
                  <a:cubicBezTo>
                    <a:pt x="57828" y="253118"/>
                    <a:pt x="58840" y="252359"/>
                    <a:pt x="58840" y="250588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1F53CE55-C0E2-E395-33B8-6C0B424E2B6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870314" y="6416365"/>
              <a:ext cx="83506" cy="168531"/>
            </a:xfrm>
            <a:custGeom>
              <a:avLst/>
              <a:gdLst>
                <a:gd name="csX0" fmla="*/ 52012 w 83506"/>
                <a:gd name="csY0" fmla="*/ 6647 h 168531"/>
                <a:gd name="csX1" fmla="*/ 46192 w 83506"/>
                <a:gd name="csY1" fmla="*/ 67 h 168531"/>
                <a:gd name="csX2" fmla="*/ 136 w 83506"/>
                <a:gd name="csY2" fmla="*/ 16263 h 168531"/>
                <a:gd name="csX3" fmla="*/ 136 w 83506"/>
                <a:gd name="csY3" fmla="*/ 24107 h 168531"/>
                <a:gd name="csX4" fmla="*/ 33286 w 83506"/>
                <a:gd name="csY4" fmla="*/ 17528 h 168531"/>
                <a:gd name="csX5" fmla="*/ 33286 w 83506"/>
                <a:gd name="csY5" fmla="*/ 148608 h 168531"/>
                <a:gd name="csX6" fmla="*/ 9752 w 83506"/>
                <a:gd name="csY6" fmla="*/ 160755 h 168531"/>
                <a:gd name="csX7" fmla="*/ 1655 w 83506"/>
                <a:gd name="csY7" fmla="*/ 160755 h 168531"/>
                <a:gd name="csX8" fmla="*/ 1655 w 83506"/>
                <a:gd name="csY8" fmla="*/ 168599 h 168531"/>
                <a:gd name="csX9" fmla="*/ 42649 w 83506"/>
                <a:gd name="csY9" fmla="*/ 167840 h 168531"/>
                <a:gd name="csX10" fmla="*/ 83643 w 83506"/>
                <a:gd name="csY10" fmla="*/ 168599 h 168531"/>
                <a:gd name="csX11" fmla="*/ 83643 w 83506"/>
                <a:gd name="csY11" fmla="*/ 160755 h 168531"/>
                <a:gd name="csX12" fmla="*/ 75546 w 83506"/>
                <a:gd name="csY12" fmla="*/ 160755 h 168531"/>
                <a:gd name="csX13" fmla="*/ 52012 w 83506"/>
                <a:gd name="csY13" fmla="*/ 148608 h 168531"/>
                <a:gd name="csX14" fmla="*/ 52012 w 83506"/>
                <a:gd name="csY14" fmla="*/ 664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506" h="168531">
                  <a:moveTo>
                    <a:pt x="52012" y="6647"/>
                  </a:moveTo>
                  <a:cubicBezTo>
                    <a:pt x="52012" y="573"/>
                    <a:pt x="52012" y="67"/>
                    <a:pt x="46192" y="67"/>
                  </a:cubicBezTo>
                  <a:cubicBezTo>
                    <a:pt x="30503" y="16263"/>
                    <a:pt x="8234" y="16263"/>
                    <a:pt x="136" y="16263"/>
                  </a:cubicBezTo>
                  <a:lnTo>
                    <a:pt x="136" y="24107"/>
                  </a:lnTo>
                  <a:cubicBezTo>
                    <a:pt x="5197" y="24107"/>
                    <a:pt x="20127" y="24107"/>
                    <a:pt x="33286" y="17528"/>
                  </a:cubicBezTo>
                  <a:lnTo>
                    <a:pt x="33286" y="148608"/>
                  </a:lnTo>
                  <a:cubicBezTo>
                    <a:pt x="33286" y="157718"/>
                    <a:pt x="32527" y="160755"/>
                    <a:pt x="9752" y="160755"/>
                  </a:cubicBezTo>
                  <a:lnTo>
                    <a:pt x="1655" y="160755"/>
                  </a:lnTo>
                  <a:lnTo>
                    <a:pt x="1655" y="168599"/>
                  </a:lnTo>
                  <a:cubicBezTo>
                    <a:pt x="10511" y="167840"/>
                    <a:pt x="32527" y="167840"/>
                    <a:pt x="42649" y="167840"/>
                  </a:cubicBezTo>
                  <a:cubicBezTo>
                    <a:pt x="52771" y="167840"/>
                    <a:pt x="74786" y="167840"/>
                    <a:pt x="83643" y="168599"/>
                  </a:cubicBezTo>
                  <a:lnTo>
                    <a:pt x="83643" y="160755"/>
                  </a:lnTo>
                  <a:lnTo>
                    <a:pt x="75546" y="160755"/>
                  </a:lnTo>
                  <a:cubicBezTo>
                    <a:pt x="52771" y="160755"/>
                    <a:pt x="52012" y="157971"/>
                    <a:pt x="52012" y="148608"/>
                  </a:cubicBezTo>
                  <a:lnTo>
                    <a:pt x="52012" y="664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0CA4318-B948-6632-57D4-A5FDC232517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88743" y="6395109"/>
              <a:ext cx="58707" cy="253051"/>
            </a:xfrm>
            <a:custGeom>
              <a:avLst/>
              <a:gdLst>
                <a:gd name="csX0" fmla="*/ 58849 w 58707"/>
                <a:gd name="csY0" fmla="*/ 126593 h 253051"/>
                <a:gd name="csX1" fmla="*/ 42148 w 58707"/>
                <a:gd name="csY1" fmla="*/ 47641 h 253051"/>
                <a:gd name="csX2" fmla="*/ 2672 w 58707"/>
                <a:gd name="csY2" fmla="*/ 67 h 253051"/>
                <a:gd name="csX3" fmla="*/ 141 w 58707"/>
                <a:gd name="csY3" fmla="*/ 2598 h 253051"/>
                <a:gd name="csX4" fmla="*/ 4949 w 58707"/>
                <a:gd name="csY4" fmla="*/ 8418 h 253051"/>
                <a:gd name="csX5" fmla="*/ 44172 w 58707"/>
                <a:gd name="csY5" fmla="*/ 126593 h 253051"/>
                <a:gd name="csX6" fmla="*/ 3431 w 58707"/>
                <a:gd name="csY6" fmla="*/ 246286 h 253051"/>
                <a:gd name="csX7" fmla="*/ 141 w 58707"/>
                <a:gd name="csY7" fmla="*/ 250588 h 253051"/>
                <a:gd name="csX8" fmla="*/ 2672 w 58707"/>
                <a:gd name="csY8" fmla="*/ 253118 h 253051"/>
                <a:gd name="csX9" fmla="*/ 42907 w 58707"/>
                <a:gd name="csY9" fmla="*/ 203773 h 253051"/>
                <a:gd name="csX10" fmla="*/ 58849 w 58707"/>
                <a:gd name="csY10" fmla="*/ 126593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53051">
                  <a:moveTo>
                    <a:pt x="58849" y="126593"/>
                  </a:moveTo>
                  <a:cubicBezTo>
                    <a:pt x="58849" y="106855"/>
                    <a:pt x="56066" y="76236"/>
                    <a:pt x="42148" y="47641"/>
                  </a:cubicBezTo>
                  <a:cubicBezTo>
                    <a:pt x="26965" y="16516"/>
                    <a:pt x="5202" y="67"/>
                    <a:pt x="2672" y="67"/>
                  </a:cubicBezTo>
                  <a:cubicBezTo>
                    <a:pt x="1154" y="67"/>
                    <a:pt x="141" y="1079"/>
                    <a:pt x="141" y="2598"/>
                  </a:cubicBezTo>
                  <a:cubicBezTo>
                    <a:pt x="141" y="3357"/>
                    <a:pt x="141" y="3863"/>
                    <a:pt x="4949" y="8418"/>
                  </a:cubicBezTo>
                  <a:cubicBezTo>
                    <a:pt x="29748" y="33470"/>
                    <a:pt x="44172" y="73705"/>
                    <a:pt x="44172" y="126593"/>
                  </a:cubicBezTo>
                  <a:cubicBezTo>
                    <a:pt x="44172" y="169865"/>
                    <a:pt x="34809" y="214402"/>
                    <a:pt x="3431" y="246286"/>
                  </a:cubicBezTo>
                  <a:cubicBezTo>
                    <a:pt x="141" y="249323"/>
                    <a:pt x="141" y="249829"/>
                    <a:pt x="141" y="250588"/>
                  </a:cubicBezTo>
                  <a:cubicBezTo>
                    <a:pt x="141" y="252106"/>
                    <a:pt x="1154" y="253118"/>
                    <a:pt x="2672" y="253118"/>
                  </a:cubicBezTo>
                  <a:cubicBezTo>
                    <a:pt x="5202" y="253118"/>
                    <a:pt x="27977" y="235911"/>
                    <a:pt x="42907" y="203773"/>
                  </a:cubicBezTo>
                  <a:cubicBezTo>
                    <a:pt x="55813" y="175938"/>
                    <a:pt x="58849" y="147849"/>
                    <a:pt x="58849" y="126593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3F4A3363-F732-5594-3EA4-30C311B6539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86645" y="6395109"/>
              <a:ext cx="56430" cy="253051"/>
            </a:xfrm>
            <a:custGeom>
              <a:avLst/>
              <a:gdLst>
                <a:gd name="csX0" fmla="*/ 55310 w 56430"/>
                <a:gd name="csY0" fmla="*/ 130895 h 253051"/>
                <a:gd name="csX1" fmla="*/ 56576 w 56430"/>
                <a:gd name="csY1" fmla="*/ 126593 h 253051"/>
                <a:gd name="csX2" fmla="*/ 55310 w 56430"/>
                <a:gd name="csY2" fmla="*/ 122291 h 253051"/>
                <a:gd name="csX3" fmla="*/ 11026 w 56430"/>
                <a:gd name="csY3" fmla="*/ 5887 h 253051"/>
                <a:gd name="csX4" fmla="*/ 5206 w 56430"/>
                <a:gd name="csY4" fmla="*/ 67 h 253051"/>
                <a:gd name="csX5" fmla="*/ 145 w 56430"/>
                <a:gd name="csY5" fmla="*/ 5128 h 253051"/>
                <a:gd name="csX6" fmla="*/ 1410 w 56430"/>
                <a:gd name="csY6" fmla="*/ 9177 h 253051"/>
                <a:gd name="csX7" fmla="*/ 46201 w 56430"/>
                <a:gd name="csY7" fmla="*/ 126593 h 253051"/>
                <a:gd name="csX8" fmla="*/ 1410 w 56430"/>
                <a:gd name="csY8" fmla="*/ 243502 h 253051"/>
                <a:gd name="csX9" fmla="*/ 145 w 56430"/>
                <a:gd name="csY9" fmla="*/ 248057 h 253051"/>
                <a:gd name="csX10" fmla="*/ 5206 w 56430"/>
                <a:gd name="csY10" fmla="*/ 253118 h 253051"/>
                <a:gd name="csX11" fmla="*/ 10520 w 56430"/>
                <a:gd name="csY11" fmla="*/ 248057 h 253051"/>
                <a:gd name="csX12" fmla="*/ 55310 w 56430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3051">
                  <a:moveTo>
                    <a:pt x="55310" y="130895"/>
                  </a:moveTo>
                  <a:cubicBezTo>
                    <a:pt x="56576" y="127858"/>
                    <a:pt x="56576" y="127352"/>
                    <a:pt x="56576" y="126593"/>
                  </a:cubicBezTo>
                  <a:cubicBezTo>
                    <a:pt x="56576" y="125834"/>
                    <a:pt x="56576" y="125328"/>
                    <a:pt x="55310" y="122291"/>
                  </a:cubicBezTo>
                  <a:lnTo>
                    <a:pt x="11026" y="5887"/>
                  </a:lnTo>
                  <a:cubicBezTo>
                    <a:pt x="9508" y="1586"/>
                    <a:pt x="7990" y="67"/>
                    <a:pt x="5206" y="67"/>
                  </a:cubicBezTo>
                  <a:cubicBezTo>
                    <a:pt x="2423" y="67"/>
                    <a:pt x="145" y="2345"/>
                    <a:pt x="145" y="5128"/>
                  </a:cubicBezTo>
                  <a:cubicBezTo>
                    <a:pt x="145" y="5887"/>
                    <a:pt x="145" y="6394"/>
                    <a:pt x="1410" y="9177"/>
                  </a:cubicBezTo>
                  <a:lnTo>
                    <a:pt x="46201" y="126593"/>
                  </a:lnTo>
                  <a:lnTo>
                    <a:pt x="1410" y="243502"/>
                  </a:lnTo>
                  <a:cubicBezTo>
                    <a:pt x="145" y="246286"/>
                    <a:pt x="145" y="246792"/>
                    <a:pt x="145" y="248057"/>
                  </a:cubicBezTo>
                  <a:cubicBezTo>
                    <a:pt x="145" y="250841"/>
                    <a:pt x="2423" y="253118"/>
                    <a:pt x="5206" y="253118"/>
                  </a:cubicBezTo>
                  <a:cubicBezTo>
                    <a:pt x="8496" y="253118"/>
                    <a:pt x="9508" y="250588"/>
                    <a:pt x="10520" y="248057"/>
                  </a:cubicBezTo>
                  <a:lnTo>
                    <a:pt x="55310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0EF79C3-81D9-834D-1AA4-75982B41A2E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41540" y="6437368"/>
              <a:ext cx="168279" cy="168531"/>
            </a:xfrm>
            <a:custGeom>
              <a:avLst/>
              <a:gdLst>
                <a:gd name="csX0" fmla="*/ 89478 w 168279"/>
                <a:gd name="csY0" fmla="*/ 89394 h 168531"/>
                <a:gd name="csX1" fmla="*/ 160080 w 168279"/>
                <a:gd name="csY1" fmla="*/ 89394 h 168531"/>
                <a:gd name="csX2" fmla="*/ 168430 w 168279"/>
                <a:gd name="csY2" fmla="*/ 84333 h 168531"/>
                <a:gd name="csX3" fmla="*/ 160080 w 168279"/>
                <a:gd name="csY3" fmla="*/ 79272 h 168531"/>
                <a:gd name="csX4" fmla="*/ 89478 w 168279"/>
                <a:gd name="csY4" fmla="*/ 79272 h 168531"/>
                <a:gd name="csX5" fmla="*/ 89478 w 168279"/>
                <a:gd name="csY5" fmla="*/ 8418 h 168531"/>
                <a:gd name="csX6" fmla="*/ 84417 w 168279"/>
                <a:gd name="csY6" fmla="*/ 67 h 168531"/>
                <a:gd name="csX7" fmla="*/ 79356 w 168279"/>
                <a:gd name="csY7" fmla="*/ 8418 h 168531"/>
                <a:gd name="csX8" fmla="*/ 79356 w 168279"/>
                <a:gd name="csY8" fmla="*/ 79272 h 168531"/>
                <a:gd name="csX9" fmla="*/ 8502 w 168279"/>
                <a:gd name="csY9" fmla="*/ 79272 h 168531"/>
                <a:gd name="csX10" fmla="*/ 151 w 168279"/>
                <a:gd name="csY10" fmla="*/ 84333 h 168531"/>
                <a:gd name="csX11" fmla="*/ 8502 w 168279"/>
                <a:gd name="csY11" fmla="*/ 89394 h 168531"/>
                <a:gd name="csX12" fmla="*/ 79356 w 168279"/>
                <a:gd name="csY12" fmla="*/ 89394 h 168531"/>
                <a:gd name="csX13" fmla="*/ 79356 w 168279"/>
                <a:gd name="csY13" fmla="*/ 160249 h 168531"/>
                <a:gd name="csX14" fmla="*/ 84417 w 168279"/>
                <a:gd name="csY14" fmla="*/ 168599 h 168531"/>
                <a:gd name="csX15" fmla="*/ 89478 w 168279"/>
                <a:gd name="csY15" fmla="*/ 160249 h 168531"/>
                <a:gd name="csX16" fmla="*/ 89478 w 168279"/>
                <a:gd name="csY16" fmla="*/ 89394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168279" h="168531">
                  <a:moveTo>
                    <a:pt x="89478" y="89394"/>
                  </a:moveTo>
                  <a:lnTo>
                    <a:pt x="160080" y="89394"/>
                  </a:lnTo>
                  <a:cubicBezTo>
                    <a:pt x="163622" y="89394"/>
                    <a:pt x="168430" y="89394"/>
                    <a:pt x="168430" y="84333"/>
                  </a:cubicBezTo>
                  <a:cubicBezTo>
                    <a:pt x="168430" y="79272"/>
                    <a:pt x="163622" y="79272"/>
                    <a:pt x="160080" y="79272"/>
                  </a:cubicBezTo>
                  <a:lnTo>
                    <a:pt x="89478" y="79272"/>
                  </a:lnTo>
                  <a:lnTo>
                    <a:pt x="89478" y="8418"/>
                  </a:lnTo>
                  <a:cubicBezTo>
                    <a:pt x="89478" y="4875"/>
                    <a:pt x="89478" y="67"/>
                    <a:pt x="84417" y="67"/>
                  </a:cubicBezTo>
                  <a:cubicBezTo>
                    <a:pt x="79356" y="67"/>
                    <a:pt x="79356" y="4875"/>
                    <a:pt x="79356" y="8418"/>
                  </a:cubicBezTo>
                  <a:lnTo>
                    <a:pt x="79356" y="79272"/>
                  </a:lnTo>
                  <a:lnTo>
                    <a:pt x="8502" y="79272"/>
                  </a:lnTo>
                  <a:cubicBezTo>
                    <a:pt x="4959" y="79272"/>
                    <a:pt x="151" y="79272"/>
                    <a:pt x="151" y="84333"/>
                  </a:cubicBezTo>
                  <a:cubicBezTo>
                    <a:pt x="151" y="89394"/>
                    <a:pt x="4959" y="89394"/>
                    <a:pt x="8502" y="89394"/>
                  </a:cubicBezTo>
                  <a:lnTo>
                    <a:pt x="79356" y="89394"/>
                  </a:lnTo>
                  <a:lnTo>
                    <a:pt x="79356" y="160249"/>
                  </a:lnTo>
                  <a:cubicBezTo>
                    <a:pt x="79356" y="163791"/>
                    <a:pt x="79356" y="168599"/>
                    <a:pt x="84417" y="168599"/>
                  </a:cubicBezTo>
                  <a:cubicBezTo>
                    <a:pt x="89478" y="168599"/>
                    <a:pt x="89478" y="163791"/>
                    <a:pt x="89478" y="160249"/>
                  </a:cubicBezTo>
                  <a:lnTo>
                    <a:pt x="89478" y="89394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11546E42-E83A-B568-4E1E-38D93210D62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510532" y="6395109"/>
              <a:ext cx="10122" cy="253051"/>
            </a:xfrm>
            <a:custGeom>
              <a:avLst/>
              <a:gdLst>
                <a:gd name="csX0" fmla="*/ 10283 w 10122"/>
                <a:gd name="csY0" fmla="*/ 9177 h 253051"/>
                <a:gd name="csX1" fmla="*/ 5222 w 10122"/>
                <a:gd name="csY1" fmla="*/ 67 h 253051"/>
                <a:gd name="csX2" fmla="*/ 161 w 10122"/>
                <a:gd name="csY2" fmla="*/ 9177 h 253051"/>
                <a:gd name="csX3" fmla="*/ 161 w 10122"/>
                <a:gd name="csY3" fmla="*/ 244008 h 253051"/>
                <a:gd name="csX4" fmla="*/ 5222 w 10122"/>
                <a:gd name="csY4" fmla="*/ 253118 h 253051"/>
                <a:gd name="csX5" fmla="*/ 10283 w 10122"/>
                <a:gd name="csY5" fmla="*/ 244008 h 253051"/>
                <a:gd name="csX6" fmla="*/ 10283 w 10122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3051">
                  <a:moveTo>
                    <a:pt x="10283" y="9177"/>
                  </a:moveTo>
                  <a:cubicBezTo>
                    <a:pt x="10283" y="4622"/>
                    <a:pt x="10283" y="67"/>
                    <a:pt x="5222" y="67"/>
                  </a:cubicBezTo>
                  <a:cubicBezTo>
                    <a:pt x="161" y="67"/>
                    <a:pt x="161" y="4622"/>
                    <a:pt x="161" y="9177"/>
                  </a:cubicBezTo>
                  <a:lnTo>
                    <a:pt x="161" y="244008"/>
                  </a:lnTo>
                  <a:cubicBezTo>
                    <a:pt x="161" y="248563"/>
                    <a:pt x="161" y="253118"/>
                    <a:pt x="5222" y="253118"/>
                  </a:cubicBezTo>
                  <a:cubicBezTo>
                    <a:pt x="10283" y="253118"/>
                    <a:pt x="10283" y="248563"/>
                    <a:pt x="10283" y="244008"/>
                  </a:cubicBezTo>
                  <a:lnTo>
                    <a:pt x="10283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7025075-288A-65E0-D80B-455E776FEB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573233" y="6416365"/>
              <a:ext cx="83506" cy="168531"/>
            </a:xfrm>
            <a:custGeom>
              <a:avLst/>
              <a:gdLst>
                <a:gd name="csX0" fmla="*/ 52040 w 83506"/>
                <a:gd name="csY0" fmla="*/ 6647 h 168531"/>
                <a:gd name="csX1" fmla="*/ 46219 w 83506"/>
                <a:gd name="csY1" fmla="*/ 67 h 168531"/>
                <a:gd name="csX2" fmla="*/ 164 w 83506"/>
                <a:gd name="csY2" fmla="*/ 16263 h 168531"/>
                <a:gd name="csX3" fmla="*/ 164 w 83506"/>
                <a:gd name="csY3" fmla="*/ 24107 h 168531"/>
                <a:gd name="csX4" fmla="*/ 33314 w 83506"/>
                <a:gd name="csY4" fmla="*/ 17528 h 168531"/>
                <a:gd name="csX5" fmla="*/ 33314 w 83506"/>
                <a:gd name="csY5" fmla="*/ 148608 h 168531"/>
                <a:gd name="csX6" fmla="*/ 9780 w 83506"/>
                <a:gd name="csY6" fmla="*/ 160755 h 168531"/>
                <a:gd name="csX7" fmla="*/ 1682 w 83506"/>
                <a:gd name="csY7" fmla="*/ 160755 h 168531"/>
                <a:gd name="csX8" fmla="*/ 1682 w 83506"/>
                <a:gd name="csY8" fmla="*/ 168599 h 168531"/>
                <a:gd name="csX9" fmla="*/ 42677 w 83506"/>
                <a:gd name="csY9" fmla="*/ 167840 h 168531"/>
                <a:gd name="csX10" fmla="*/ 83671 w 83506"/>
                <a:gd name="csY10" fmla="*/ 168599 h 168531"/>
                <a:gd name="csX11" fmla="*/ 83671 w 83506"/>
                <a:gd name="csY11" fmla="*/ 160755 h 168531"/>
                <a:gd name="csX12" fmla="*/ 75573 w 83506"/>
                <a:gd name="csY12" fmla="*/ 160755 h 168531"/>
                <a:gd name="csX13" fmla="*/ 52040 w 83506"/>
                <a:gd name="csY13" fmla="*/ 148608 h 168531"/>
                <a:gd name="csX14" fmla="*/ 52040 w 83506"/>
                <a:gd name="csY14" fmla="*/ 6647 h 168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83506" h="168531">
                  <a:moveTo>
                    <a:pt x="52040" y="6647"/>
                  </a:moveTo>
                  <a:cubicBezTo>
                    <a:pt x="52040" y="573"/>
                    <a:pt x="52040" y="67"/>
                    <a:pt x="46219" y="67"/>
                  </a:cubicBezTo>
                  <a:cubicBezTo>
                    <a:pt x="30530" y="16263"/>
                    <a:pt x="8262" y="16263"/>
                    <a:pt x="164" y="16263"/>
                  </a:cubicBezTo>
                  <a:lnTo>
                    <a:pt x="164" y="24107"/>
                  </a:lnTo>
                  <a:cubicBezTo>
                    <a:pt x="5225" y="24107"/>
                    <a:pt x="20155" y="24107"/>
                    <a:pt x="33314" y="17528"/>
                  </a:cubicBezTo>
                  <a:lnTo>
                    <a:pt x="33314" y="148608"/>
                  </a:lnTo>
                  <a:cubicBezTo>
                    <a:pt x="33314" y="157718"/>
                    <a:pt x="32555" y="160755"/>
                    <a:pt x="9780" y="160755"/>
                  </a:cubicBezTo>
                  <a:lnTo>
                    <a:pt x="1682" y="160755"/>
                  </a:lnTo>
                  <a:lnTo>
                    <a:pt x="1682" y="168599"/>
                  </a:lnTo>
                  <a:cubicBezTo>
                    <a:pt x="10539" y="167840"/>
                    <a:pt x="32555" y="167840"/>
                    <a:pt x="42677" y="167840"/>
                  </a:cubicBezTo>
                  <a:cubicBezTo>
                    <a:pt x="52799" y="167840"/>
                    <a:pt x="74814" y="167840"/>
                    <a:pt x="83671" y="168599"/>
                  </a:cubicBezTo>
                  <a:lnTo>
                    <a:pt x="83671" y="160755"/>
                  </a:lnTo>
                  <a:lnTo>
                    <a:pt x="75573" y="160755"/>
                  </a:lnTo>
                  <a:cubicBezTo>
                    <a:pt x="52799" y="160755"/>
                    <a:pt x="52040" y="157971"/>
                    <a:pt x="52040" y="148608"/>
                  </a:cubicBezTo>
                  <a:lnTo>
                    <a:pt x="52040" y="664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AF9F027-3B47-2874-68A0-7174EC913E2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691155" y="6395109"/>
              <a:ext cx="56430" cy="253051"/>
            </a:xfrm>
            <a:custGeom>
              <a:avLst/>
              <a:gdLst>
                <a:gd name="csX0" fmla="*/ 55334 w 56430"/>
                <a:gd name="csY0" fmla="*/ 130895 h 253051"/>
                <a:gd name="csX1" fmla="*/ 56599 w 56430"/>
                <a:gd name="csY1" fmla="*/ 126593 h 253051"/>
                <a:gd name="csX2" fmla="*/ 55334 w 56430"/>
                <a:gd name="csY2" fmla="*/ 122291 h 253051"/>
                <a:gd name="csX3" fmla="*/ 11050 w 56430"/>
                <a:gd name="csY3" fmla="*/ 5887 h 253051"/>
                <a:gd name="csX4" fmla="*/ 5230 w 56430"/>
                <a:gd name="csY4" fmla="*/ 67 h 253051"/>
                <a:gd name="csX5" fmla="*/ 169 w 56430"/>
                <a:gd name="csY5" fmla="*/ 5128 h 253051"/>
                <a:gd name="csX6" fmla="*/ 1434 w 56430"/>
                <a:gd name="csY6" fmla="*/ 9177 h 253051"/>
                <a:gd name="csX7" fmla="*/ 46224 w 56430"/>
                <a:gd name="csY7" fmla="*/ 126593 h 253051"/>
                <a:gd name="csX8" fmla="*/ 1434 w 56430"/>
                <a:gd name="csY8" fmla="*/ 243502 h 253051"/>
                <a:gd name="csX9" fmla="*/ 169 w 56430"/>
                <a:gd name="csY9" fmla="*/ 248057 h 253051"/>
                <a:gd name="csX10" fmla="*/ 5230 w 56430"/>
                <a:gd name="csY10" fmla="*/ 253118 h 253051"/>
                <a:gd name="csX11" fmla="*/ 10544 w 56430"/>
                <a:gd name="csY11" fmla="*/ 248057 h 253051"/>
                <a:gd name="csX12" fmla="*/ 55334 w 56430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3051">
                  <a:moveTo>
                    <a:pt x="55334" y="130895"/>
                  </a:moveTo>
                  <a:cubicBezTo>
                    <a:pt x="56599" y="127858"/>
                    <a:pt x="56599" y="127352"/>
                    <a:pt x="56599" y="126593"/>
                  </a:cubicBezTo>
                  <a:cubicBezTo>
                    <a:pt x="56599" y="125834"/>
                    <a:pt x="56599" y="125328"/>
                    <a:pt x="55334" y="122291"/>
                  </a:cubicBezTo>
                  <a:lnTo>
                    <a:pt x="11050" y="5887"/>
                  </a:lnTo>
                  <a:cubicBezTo>
                    <a:pt x="9532" y="1586"/>
                    <a:pt x="8014" y="67"/>
                    <a:pt x="5230" y="67"/>
                  </a:cubicBezTo>
                  <a:cubicBezTo>
                    <a:pt x="2446" y="67"/>
                    <a:pt x="169" y="2345"/>
                    <a:pt x="169" y="5128"/>
                  </a:cubicBezTo>
                  <a:cubicBezTo>
                    <a:pt x="169" y="5887"/>
                    <a:pt x="169" y="6394"/>
                    <a:pt x="1434" y="9177"/>
                  </a:cubicBezTo>
                  <a:lnTo>
                    <a:pt x="46224" y="126593"/>
                  </a:lnTo>
                  <a:lnTo>
                    <a:pt x="1434" y="243502"/>
                  </a:lnTo>
                  <a:cubicBezTo>
                    <a:pt x="169" y="246286"/>
                    <a:pt x="169" y="246792"/>
                    <a:pt x="169" y="248057"/>
                  </a:cubicBezTo>
                  <a:cubicBezTo>
                    <a:pt x="169" y="250841"/>
                    <a:pt x="2446" y="253118"/>
                    <a:pt x="5230" y="253118"/>
                  </a:cubicBezTo>
                  <a:cubicBezTo>
                    <a:pt x="8520" y="253118"/>
                    <a:pt x="9532" y="250588"/>
                    <a:pt x="10544" y="248057"/>
                  </a:cubicBezTo>
                  <a:lnTo>
                    <a:pt x="55334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2D15A54-5CBF-BC92-8CA7-A9BF5872236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847934" y="6395109"/>
              <a:ext cx="10122" cy="253051"/>
            </a:xfrm>
            <a:custGeom>
              <a:avLst/>
              <a:gdLst>
                <a:gd name="csX0" fmla="*/ 10297 w 10122"/>
                <a:gd name="csY0" fmla="*/ 9177 h 253051"/>
                <a:gd name="csX1" fmla="*/ 5236 w 10122"/>
                <a:gd name="csY1" fmla="*/ 67 h 253051"/>
                <a:gd name="csX2" fmla="*/ 175 w 10122"/>
                <a:gd name="csY2" fmla="*/ 9177 h 253051"/>
                <a:gd name="csX3" fmla="*/ 175 w 10122"/>
                <a:gd name="csY3" fmla="*/ 244008 h 253051"/>
                <a:gd name="csX4" fmla="*/ 5236 w 10122"/>
                <a:gd name="csY4" fmla="*/ 253118 h 253051"/>
                <a:gd name="csX5" fmla="*/ 10297 w 10122"/>
                <a:gd name="csY5" fmla="*/ 244008 h 253051"/>
                <a:gd name="csX6" fmla="*/ 10297 w 10122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3051">
                  <a:moveTo>
                    <a:pt x="10297" y="9177"/>
                  </a:moveTo>
                  <a:cubicBezTo>
                    <a:pt x="10297" y="4622"/>
                    <a:pt x="10297" y="67"/>
                    <a:pt x="5236" y="67"/>
                  </a:cubicBezTo>
                  <a:cubicBezTo>
                    <a:pt x="175" y="67"/>
                    <a:pt x="175" y="4622"/>
                    <a:pt x="175" y="9177"/>
                  </a:cubicBezTo>
                  <a:lnTo>
                    <a:pt x="175" y="244008"/>
                  </a:lnTo>
                  <a:cubicBezTo>
                    <a:pt x="175" y="248563"/>
                    <a:pt x="175" y="253118"/>
                    <a:pt x="5236" y="253118"/>
                  </a:cubicBezTo>
                  <a:cubicBezTo>
                    <a:pt x="10297" y="253118"/>
                    <a:pt x="10297" y="248563"/>
                    <a:pt x="10297" y="244008"/>
                  </a:cubicBezTo>
                  <a:lnTo>
                    <a:pt x="10297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2436729-C83A-1D33-EBC4-90DB240FA32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902284" y="6412063"/>
              <a:ext cx="180425" cy="178400"/>
            </a:xfrm>
            <a:custGeom>
              <a:avLst/>
              <a:gdLst>
                <a:gd name="csX0" fmla="*/ 144923 w 180425"/>
                <a:gd name="csY0" fmla="*/ 28915 h 178400"/>
                <a:gd name="csX1" fmla="*/ 177313 w 180425"/>
                <a:gd name="csY1" fmla="*/ 7912 h 178400"/>
                <a:gd name="csX2" fmla="*/ 180603 w 180425"/>
                <a:gd name="csY2" fmla="*/ 3104 h 178400"/>
                <a:gd name="csX3" fmla="*/ 177313 w 180425"/>
                <a:gd name="csY3" fmla="*/ 67 h 178400"/>
                <a:gd name="csX4" fmla="*/ 156563 w 180425"/>
                <a:gd name="csY4" fmla="*/ 826 h 178400"/>
                <a:gd name="csX5" fmla="*/ 131511 w 180425"/>
                <a:gd name="csY5" fmla="*/ 67 h 178400"/>
                <a:gd name="csX6" fmla="*/ 126703 w 180425"/>
                <a:gd name="csY6" fmla="*/ 4875 h 178400"/>
                <a:gd name="csX7" fmla="*/ 130752 w 180425"/>
                <a:gd name="csY7" fmla="*/ 7912 h 178400"/>
                <a:gd name="csX8" fmla="*/ 142392 w 180425"/>
                <a:gd name="csY8" fmla="*/ 16263 h 178400"/>
                <a:gd name="csX9" fmla="*/ 138596 w 180425"/>
                <a:gd name="csY9" fmla="*/ 25878 h 178400"/>
                <a:gd name="csX10" fmla="*/ 60910 w 180425"/>
                <a:gd name="csY10" fmla="*/ 149367 h 178400"/>
                <a:gd name="csX11" fmla="*/ 43702 w 180425"/>
                <a:gd name="csY11" fmla="*/ 15503 h 178400"/>
                <a:gd name="csX12" fmla="*/ 61163 w 180425"/>
                <a:gd name="csY12" fmla="*/ 7912 h 178400"/>
                <a:gd name="csX13" fmla="*/ 67489 w 180425"/>
                <a:gd name="csY13" fmla="*/ 2851 h 178400"/>
                <a:gd name="csX14" fmla="*/ 63946 w 180425"/>
                <a:gd name="csY14" fmla="*/ 67 h 178400"/>
                <a:gd name="csX15" fmla="*/ 32568 w 180425"/>
                <a:gd name="csY15" fmla="*/ 826 h 178400"/>
                <a:gd name="csX16" fmla="*/ 18650 w 180425"/>
                <a:gd name="csY16" fmla="*/ 573 h 178400"/>
                <a:gd name="csX17" fmla="*/ 4985 w 180425"/>
                <a:gd name="csY17" fmla="*/ 67 h 178400"/>
                <a:gd name="csX18" fmla="*/ 177 w 180425"/>
                <a:gd name="csY18" fmla="*/ 4875 h 178400"/>
                <a:gd name="csX19" fmla="*/ 6504 w 180425"/>
                <a:gd name="csY19" fmla="*/ 7912 h 178400"/>
                <a:gd name="csX20" fmla="*/ 21687 w 180425"/>
                <a:gd name="csY20" fmla="*/ 16516 h 178400"/>
                <a:gd name="csX21" fmla="*/ 41678 w 180425"/>
                <a:gd name="csY21" fmla="*/ 172648 h 178400"/>
                <a:gd name="csX22" fmla="*/ 46739 w 180425"/>
                <a:gd name="csY22" fmla="*/ 178468 h 178400"/>
                <a:gd name="csX23" fmla="*/ 53824 w 180425"/>
                <a:gd name="csY23" fmla="*/ 173913 h 178400"/>
                <a:gd name="csX24" fmla="*/ 144923 w 180425"/>
                <a:gd name="csY24" fmla="*/ 28915 h 178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80425" h="178400">
                  <a:moveTo>
                    <a:pt x="144923" y="28915"/>
                  </a:moveTo>
                  <a:cubicBezTo>
                    <a:pt x="157322" y="9177"/>
                    <a:pt x="167950" y="8418"/>
                    <a:pt x="177313" y="7912"/>
                  </a:cubicBezTo>
                  <a:cubicBezTo>
                    <a:pt x="180350" y="7659"/>
                    <a:pt x="180603" y="3357"/>
                    <a:pt x="180603" y="3104"/>
                  </a:cubicBezTo>
                  <a:cubicBezTo>
                    <a:pt x="180603" y="1079"/>
                    <a:pt x="179338" y="67"/>
                    <a:pt x="177313" y="67"/>
                  </a:cubicBezTo>
                  <a:cubicBezTo>
                    <a:pt x="170734" y="67"/>
                    <a:pt x="163395" y="826"/>
                    <a:pt x="156563" y="826"/>
                  </a:cubicBezTo>
                  <a:cubicBezTo>
                    <a:pt x="148212" y="826"/>
                    <a:pt x="139609" y="67"/>
                    <a:pt x="131511" y="67"/>
                  </a:cubicBezTo>
                  <a:cubicBezTo>
                    <a:pt x="129993" y="67"/>
                    <a:pt x="126703" y="67"/>
                    <a:pt x="126703" y="4875"/>
                  </a:cubicBezTo>
                  <a:cubicBezTo>
                    <a:pt x="126703" y="7659"/>
                    <a:pt x="128980" y="7912"/>
                    <a:pt x="130752" y="7912"/>
                  </a:cubicBezTo>
                  <a:cubicBezTo>
                    <a:pt x="137584" y="8418"/>
                    <a:pt x="142392" y="10948"/>
                    <a:pt x="142392" y="16263"/>
                  </a:cubicBezTo>
                  <a:cubicBezTo>
                    <a:pt x="142392" y="20058"/>
                    <a:pt x="138596" y="25625"/>
                    <a:pt x="138596" y="25878"/>
                  </a:cubicBezTo>
                  <a:lnTo>
                    <a:pt x="60910" y="149367"/>
                  </a:lnTo>
                  <a:lnTo>
                    <a:pt x="43702" y="15503"/>
                  </a:lnTo>
                  <a:cubicBezTo>
                    <a:pt x="43702" y="11201"/>
                    <a:pt x="49522" y="7912"/>
                    <a:pt x="61163" y="7912"/>
                  </a:cubicBezTo>
                  <a:cubicBezTo>
                    <a:pt x="64705" y="7912"/>
                    <a:pt x="67489" y="7912"/>
                    <a:pt x="67489" y="2851"/>
                  </a:cubicBezTo>
                  <a:cubicBezTo>
                    <a:pt x="67489" y="573"/>
                    <a:pt x="65465" y="67"/>
                    <a:pt x="63946" y="67"/>
                  </a:cubicBezTo>
                  <a:cubicBezTo>
                    <a:pt x="53824" y="67"/>
                    <a:pt x="42943" y="826"/>
                    <a:pt x="32568" y="826"/>
                  </a:cubicBezTo>
                  <a:cubicBezTo>
                    <a:pt x="28013" y="826"/>
                    <a:pt x="23205" y="573"/>
                    <a:pt x="18650" y="573"/>
                  </a:cubicBezTo>
                  <a:cubicBezTo>
                    <a:pt x="14095" y="573"/>
                    <a:pt x="9287" y="67"/>
                    <a:pt x="4985" y="67"/>
                  </a:cubicBezTo>
                  <a:cubicBezTo>
                    <a:pt x="3214" y="67"/>
                    <a:pt x="177" y="67"/>
                    <a:pt x="177" y="4875"/>
                  </a:cubicBezTo>
                  <a:cubicBezTo>
                    <a:pt x="177" y="7912"/>
                    <a:pt x="2455" y="7912"/>
                    <a:pt x="6504" y="7912"/>
                  </a:cubicBezTo>
                  <a:cubicBezTo>
                    <a:pt x="20674" y="7912"/>
                    <a:pt x="20928" y="10189"/>
                    <a:pt x="21687" y="16516"/>
                  </a:cubicBezTo>
                  <a:lnTo>
                    <a:pt x="41678" y="172648"/>
                  </a:lnTo>
                  <a:cubicBezTo>
                    <a:pt x="42437" y="177709"/>
                    <a:pt x="43449" y="178468"/>
                    <a:pt x="46739" y="178468"/>
                  </a:cubicBezTo>
                  <a:cubicBezTo>
                    <a:pt x="50788" y="178468"/>
                    <a:pt x="51800" y="177203"/>
                    <a:pt x="53824" y="173913"/>
                  </a:cubicBezTo>
                  <a:lnTo>
                    <a:pt x="144923" y="2891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3119C482-1891-ED57-DBAF-78596CE7A10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044052" y="6542966"/>
              <a:ext cx="77231" cy="83430"/>
            </a:xfrm>
            <a:custGeom>
              <a:avLst/>
              <a:gdLst>
                <a:gd name="csX0" fmla="*/ 21262 w 77231"/>
                <a:gd name="csY0" fmla="*/ 40456 h 83430"/>
                <a:gd name="csX1" fmla="*/ 38444 w 77231"/>
                <a:gd name="csY1" fmla="*/ 43113 h 83430"/>
                <a:gd name="csX2" fmla="*/ 54564 w 77231"/>
                <a:gd name="csY2" fmla="*/ 36559 h 83430"/>
                <a:gd name="csX3" fmla="*/ 40216 w 77231"/>
                <a:gd name="csY3" fmla="*/ 31067 h 83430"/>
                <a:gd name="csX4" fmla="*/ 21439 w 77231"/>
                <a:gd name="csY4" fmla="*/ 34610 h 83430"/>
                <a:gd name="csX5" fmla="*/ 14708 w 77231"/>
                <a:gd name="csY5" fmla="*/ 25399 h 83430"/>
                <a:gd name="csX6" fmla="*/ 49781 w 77231"/>
                <a:gd name="csY6" fmla="*/ 9811 h 83430"/>
                <a:gd name="csX7" fmla="*/ 68203 w 77231"/>
                <a:gd name="csY7" fmla="*/ 14771 h 83430"/>
                <a:gd name="csX8" fmla="*/ 71746 w 77231"/>
                <a:gd name="csY8" fmla="*/ 16365 h 83430"/>
                <a:gd name="csX9" fmla="*/ 77414 w 77231"/>
                <a:gd name="csY9" fmla="*/ 10697 h 83430"/>
                <a:gd name="csX10" fmla="*/ 68203 w 77231"/>
                <a:gd name="csY10" fmla="*/ 3257 h 83430"/>
                <a:gd name="csX11" fmla="*/ 51730 w 77231"/>
                <a:gd name="csY11" fmla="*/ 69 h 83430"/>
                <a:gd name="csX12" fmla="*/ 8686 w 77231"/>
                <a:gd name="csY12" fmla="*/ 25576 h 83430"/>
                <a:gd name="csX13" fmla="*/ 15594 w 77231"/>
                <a:gd name="csY13" fmla="*/ 37622 h 83430"/>
                <a:gd name="csX14" fmla="*/ 183 w 77231"/>
                <a:gd name="csY14" fmla="*/ 60472 h 83430"/>
                <a:gd name="csX15" fmla="*/ 32599 w 77231"/>
                <a:gd name="csY15" fmla="*/ 83500 h 83430"/>
                <a:gd name="csX16" fmla="*/ 69089 w 77231"/>
                <a:gd name="csY16" fmla="*/ 64723 h 83430"/>
                <a:gd name="csX17" fmla="*/ 66609 w 77231"/>
                <a:gd name="csY17" fmla="*/ 62421 h 83430"/>
                <a:gd name="csX18" fmla="*/ 64483 w 77231"/>
                <a:gd name="csY18" fmla="*/ 63838 h 83430"/>
                <a:gd name="csX19" fmla="*/ 35433 w 77231"/>
                <a:gd name="csY19" fmla="*/ 73757 h 83430"/>
                <a:gd name="csX20" fmla="*/ 16302 w 77231"/>
                <a:gd name="csY20" fmla="*/ 71277 h 83430"/>
                <a:gd name="csX21" fmla="*/ 6206 w 77231"/>
                <a:gd name="csY21" fmla="*/ 59409 h 83430"/>
                <a:gd name="csX22" fmla="*/ 21262 w 77231"/>
                <a:gd name="csY22" fmla="*/ 40456 h 83430"/>
                <a:gd name="csX23" fmla="*/ 29056 w 77231"/>
                <a:gd name="csY23" fmla="*/ 37444 h 83430"/>
                <a:gd name="csX24" fmla="*/ 39862 w 77231"/>
                <a:gd name="csY24" fmla="*/ 36027 h 83430"/>
                <a:gd name="csX25" fmla="*/ 48187 w 77231"/>
                <a:gd name="csY25" fmla="*/ 36913 h 83430"/>
                <a:gd name="csX26" fmla="*/ 38444 w 77231"/>
                <a:gd name="csY26" fmla="*/ 38153 h 83430"/>
                <a:gd name="csX27" fmla="*/ 29056 w 77231"/>
                <a:gd name="csY27" fmla="*/ 37444 h 834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77231" h="83430">
                  <a:moveTo>
                    <a:pt x="21262" y="40456"/>
                  </a:moveTo>
                  <a:cubicBezTo>
                    <a:pt x="27993" y="43113"/>
                    <a:pt x="33308" y="43113"/>
                    <a:pt x="38444" y="43113"/>
                  </a:cubicBezTo>
                  <a:cubicBezTo>
                    <a:pt x="44113" y="43113"/>
                    <a:pt x="54564" y="43113"/>
                    <a:pt x="54564" y="36559"/>
                  </a:cubicBezTo>
                  <a:cubicBezTo>
                    <a:pt x="54564" y="31776"/>
                    <a:pt x="47833" y="31067"/>
                    <a:pt x="40216" y="31067"/>
                  </a:cubicBezTo>
                  <a:cubicBezTo>
                    <a:pt x="37736" y="31067"/>
                    <a:pt x="30119" y="31067"/>
                    <a:pt x="21439" y="34610"/>
                  </a:cubicBezTo>
                  <a:cubicBezTo>
                    <a:pt x="17365" y="32662"/>
                    <a:pt x="14708" y="29296"/>
                    <a:pt x="14708" y="25399"/>
                  </a:cubicBezTo>
                  <a:cubicBezTo>
                    <a:pt x="14708" y="15834"/>
                    <a:pt x="31890" y="9811"/>
                    <a:pt x="49781" y="9811"/>
                  </a:cubicBezTo>
                  <a:cubicBezTo>
                    <a:pt x="52615" y="9811"/>
                    <a:pt x="60232" y="9811"/>
                    <a:pt x="68203" y="14771"/>
                  </a:cubicBezTo>
                  <a:cubicBezTo>
                    <a:pt x="69266" y="15480"/>
                    <a:pt x="70329" y="16365"/>
                    <a:pt x="71746" y="16365"/>
                  </a:cubicBezTo>
                  <a:cubicBezTo>
                    <a:pt x="74226" y="16365"/>
                    <a:pt x="77414" y="13708"/>
                    <a:pt x="77414" y="10697"/>
                  </a:cubicBezTo>
                  <a:cubicBezTo>
                    <a:pt x="77414" y="7154"/>
                    <a:pt x="71569" y="4674"/>
                    <a:pt x="68203" y="3257"/>
                  </a:cubicBezTo>
                  <a:cubicBezTo>
                    <a:pt x="60586" y="69"/>
                    <a:pt x="54387" y="69"/>
                    <a:pt x="51730" y="69"/>
                  </a:cubicBezTo>
                  <a:cubicBezTo>
                    <a:pt x="30119" y="69"/>
                    <a:pt x="8686" y="11405"/>
                    <a:pt x="8686" y="25576"/>
                  </a:cubicBezTo>
                  <a:cubicBezTo>
                    <a:pt x="8686" y="32839"/>
                    <a:pt x="15417" y="37444"/>
                    <a:pt x="15594" y="37622"/>
                  </a:cubicBezTo>
                  <a:cubicBezTo>
                    <a:pt x="9040" y="41518"/>
                    <a:pt x="183" y="49312"/>
                    <a:pt x="183" y="60472"/>
                  </a:cubicBezTo>
                  <a:cubicBezTo>
                    <a:pt x="183" y="73403"/>
                    <a:pt x="12937" y="83500"/>
                    <a:pt x="32599" y="83500"/>
                  </a:cubicBezTo>
                  <a:cubicBezTo>
                    <a:pt x="59524" y="83500"/>
                    <a:pt x="69089" y="67557"/>
                    <a:pt x="69089" y="64723"/>
                  </a:cubicBezTo>
                  <a:cubicBezTo>
                    <a:pt x="69089" y="63483"/>
                    <a:pt x="68026" y="62421"/>
                    <a:pt x="66609" y="62421"/>
                  </a:cubicBezTo>
                  <a:cubicBezTo>
                    <a:pt x="65546" y="62421"/>
                    <a:pt x="65015" y="63129"/>
                    <a:pt x="64483" y="63838"/>
                  </a:cubicBezTo>
                  <a:cubicBezTo>
                    <a:pt x="60055" y="70746"/>
                    <a:pt x="54210" y="73757"/>
                    <a:pt x="35433" y="73757"/>
                  </a:cubicBezTo>
                  <a:cubicBezTo>
                    <a:pt x="31005" y="73757"/>
                    <a:pt x="22679" y="73757"/>
                    <a:pt x="16302" y="71277"/>
                  </a:cubicBezTo>
                  <a:cubicBezTo>
                    <a:pt x="9217" y="68620"/>
                    <a:pt x="6206" y="63838"/>
                    <a:pt x="6206" y="59409"/>
                  </a:cubicBezTo>
                  <a:cubicBezTo>
                    <a:pt x="6206" y="55335"/>
                    <a:pt x="9217" y="46655"/>
                    <a:pt x="21262" y="40456"/>
                  </a:cubicBezTo>
                  <a:close/>
                  <a:moveTo>
                    <a:pt x="29056" y="37444"/>
                  </a:moveTo>
                  <a:cubicBezTo>
                    <a:pt x="31005" y="36913"/>
                    <a:pt x="34547" y="36027"/>
                    <a:pt x="39862" y="36027"/>
                  </a:cubicBezTo>
                  <a:cubicBezTo>
                    <a:pt x="43759" y="36027"/>
                    <a:pt x="44644" y="36204"/>
                    <a:pt x="48187" y="36913"/>
                  </a:cubicBezTo>
                  <a:cubicBezTo>
                    <a:pt x="45530" y="37976"/>
                    <a:pt x="44998" y="38153"/>
                    <a:pt x="38444" y="38153"/>
                  </a:cubicBezTo>
                  <a:cubicBezTo>
                    <a:pt x="35787" y="38153"/>
                    <a:pt x="32245" y="38153"/>
                    <a:pt x="29056" y="3744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FF3662D-3338-9578-8F65-699D64E5D9B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157903" y="6395109"/>
              <a:ext cx="56430" cy="253051"/>
            </a:xfrm>
            <a:custGeom>
              <a:avLst/>
              <a:gdLst>
                <a:gd name="csX0" fmla="*/ 55353 w 56430"/>
                <a:gd name="csY0" fmla="*/ 130895 h 253051"/>
                <a:gd name="csX1" fmla="*/ 56618 w 56430"/>
                <a:gd name="csY1" fmla="*/ 126593 h 253051"/>
                <a:gd name="csX2" fmla="*/ 55353 w 56430"/>
                <a:gd name="csY2" fmla="*/ 122291 h 253051"/>
                <a:gd name="csX3" fmla="*/ 11069 w 56430"/>
                <a:gd name="csY3" fmla="*/ 5887 h 253051"/>
                <a:gd name="csX4" fmla="*/ 5248 w 56430"/>
                <a:gd name="csY4" fmla="*/ 67 h 253051"/>
                <a:gd name="csX5" fmla="*/ 187 w 56430"/>
                <a:gd name="csY5" fmla="*/ 5128 h 253051"/>
                <a:gd name="csX6" fmla="*/ 1453 w 56430"/>
                <a:gd name="csY6" fmla="*/ 9177 h 253051"/>
                <a:gd name="csX7" fmla="*/ 46243 w 56430"/>
                <a:gd name="csY7" fmla="*/ 126593 h 253051"/>
                <a:gd name="csX8" fmla="*/ 1453 w 56430"/>
                <a:gd name="csY8" fmla="*/ 243502 h 253051"/>
                <a:gd name="csX9" fmla="*/ 187 w 56430"/>
                <a:gd name="csY9" fmla="*/ 248057 h 253051"/>
                <a:gd name="csX10" fmla="*/ 5248 w 56430"/>
                <a:gd name="csY10" fmla="*/ 253118 h 253051"/>
                <a:gd name="csX11" fmla="*/ 10562 w 56430"/>
                <a:gd name="csY11" fmla="*/ 248057 h 253051"/>
                <a:gd name="csX12" fmla="*/ 55353 w 56430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3051">
                  <a:moveTo>
                    <a:pt x="55353" y="130895"/>
                  </a:moveTo>
                  <a:cubicBezTo>
                    <a:pt x="56618" y="127858"/>
                    <a:pt x="56618" y="127352"/>
                    <a:pt x="56618" y="126593"/>
                  </a:cubicBezTo>
                  <a:cubicBezTo>
                    <a:pt x="56618" y="125834"/>
                    <a:pt x="56618" y="125328"/>
                    <a:pt x="55353" y="122291"/>
                  </a:cubicBezTo>
                  <a:lnTo>
                    <a:pt x="11069" y="5887"/>
                  </a:lnTo>
                  <a:cubicBezTo>
                    <a:pt x="9550" y="1586"/>
                    <a:pt x="8032" y="67"/>
                    <a:pt x="5248" y="67"/>
                  </a:cubicBezTo>
                  <a:cubicBezTo>
                    <a:pt x="2465" y="67"/>
                    <a:pt x="187" y="2345"/>
                    <a:pt x="187" y="5128"/>
                  </a:cubicBezTo>
                  <a:cubicBezTo>
                    <a:pt x="187" y="5887"/>
                    <a:pt x="187" y="6394"/>
                    <a:pt x="1453" y="9177"/>
                  </a:cubicBezTo>
                  <a:lnTo>
                    <a:pt x="46243" y="126593"/>
                  </a:lnTo>
                  <a:lnTo>
                    <a:pt x="1453" y="243502"/>
                  </a:lnTo>
                  <a:cubicBezTo>
                    <a:pt x="187" y="246286"/>
                    <a:pt x="187" y="246792"/>
                    <a:pt x="187" y="248057"/>
                  </a:cubicBezTo>
                  <a:cubicBezTo>
                    <a:pt x="187" y="250841"/>
                    <a:pt x="2465" y="253118"/>
                    <a:pt x="5248" y="253118"/>
                  </a:cubicBezTo>
                  <a:cubicBezTo>
                    <a:pt x="8538" y="253118"/>
                    <a:pt x="9550" y="250588"/>
                    <a:pt x="10562" y="248057"/>
                  </a:cubicBezTo>
                  <a:lnTo>
                    <a:pt x="55353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D37F39C-EE43-EAAA-F086-E9FC8EE9783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314681" y="6395109"/>
              <a:ext cx="10122" cy="253051"/>
            </a:xfrm>
            <a:custGeom>
              <a:avLst/>
              <a:gdLst>
                <a:gd name="csX0" fmla="*/ 10315 w 10122"/>
                <a:gd name="csY0" fmla="*/ 9177 h 253051"/>
                <a:gd name="csX1" fmla="*/ 5254 w 10122"/>
                <a:gd name="csY1" fmla="*/ 67 h 253051"/>
                <a:gd name="csX2" fmla="*/ 193 w 10122"/>
                <a:gd name="csY2" fmla="*/ 9177 h 253051"/>
                <a:gd name="csX3" fmla="*/ 193 w 10122"/>
                <a:gd name="csY3" fmla="*/ 244008 h 253051"/>
                <a:gd name="csX4" fmla="*/ 5254 w 10122"/>
                <a:gd name="csY4" fmla="*/ 253118 h 253051"/>
                <a:gd name="csX5" fmla="*/ 10315 w 10122"/>
                <a:gd name="csY5" fmla="*/ 244008 h 253051"/>
                <a:gd name="csX6" fmla="*/ 10315 w 10122"/>
                <a:gd name="csY6" fmla="*/ 9177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122" h="253051">
                  <a:moveTo>
                    <a:pt x="10315" y="9177"/>
                  </a:moveTo>
                  <a:cubicBezTo>
                    <a:pt x="10315" y="4622"/>
                    <a:pt x="10315" y="67"/>
                    <a:pt x="5254" y="67"/>
                  </a:cubicBezTo>
                  <a:cubicBezTo>
                    <a:pt x="193" y="67"/>
                    <a:pt x="193" y="4622"/>
                    <a:pt x="193" y="9177"/>
                  </a:cubicBezTo>
                  <a:lnTo>
                    <a:pt x="193" y="244008"/>
                  </a:lnTo>
                  <a:cubicBezTo>
                    <a:pt x="193" y="248563"/>
                    <a:pt x="193" y="253118"/>
                    <a:pt x="5254" y="253118"/>
                  </a:cubicBezTo>
                  <a:cubicBezTo>
                    <a:pt x="10315" y="253118"/>
                    <a:pt x="10315" y="248563"/>
                    <a:pt x="10315" y="244008"/>
                  </a:cubicBezTo>
                  <a:lnTo>
                    <a:pt x="10315" y="9177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15BE569-C891-FF3F-DDEF-941F4A9AF47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368019" y="6406496"/>
              <a:ext cx="150059" cy="183968"/>
            </a:xfrm>
            <a:custGeom>
              <a:avLst/>
              <a:gdLst>
                <a:gd name="csX0" fmla="*/ 150255 w 150059"/>
                <a:gd name="csY0" fmla="*/ 2598 h 183968"/>
                <a:gd name="csX1" fmla="*/ 147472 w 150059"/>
                <a:gd name="csY1" fmla="*/ 67 h 183968"/>
                <a:gd name="csX2" fmla="*/ 142917 w 150059"/>
                <a:gd name="csY2" fmla="*/ 3863 h 183968"/>
                <a:gd name="csX3" fmla="*/ 130770 w 150059"/>
                <a:gd name="csY3" fmla="*/ 18287 h 183968"/>
                <a:gd name="csX4" fmla="*/ 94584 w 150059"/>
                <a:gd name="csY4" fmla="*/ 67 h 183968"/>
                <a:gd name="csX5" fmla="*/ 32080 w 150059"/>
                <a:gd name="csY5" fmla="*/ 59787 h 183968"/>
                <a:gd name="csX6" fmla="*/ 58397 w 150059"/>
                <a:gd name="csY6" fmla="*/ 95721 h 183968"/>
                <a:gd name="csX7" fmla="*/ 85474 w 150059"/>
                <a:gd name="csY7" fmla="*/ 102806 h 183968"/>
                <a:gd name="csX8" fmla="*/ 108755 w 150059"/>
                <a:gd name="csY8" fmla="*/ 129629 h 183968"/>
                <a:gd name="csX9" fmla="*/ 63205 w 150059"/>
                <a:gd name="csY9" fmla="*/ 176191 h 183968"/>
                <a:gd name="csX10" fmla="*/ 18922 w 150059"/>
                <a:gd name="csY10" fmla="*/ 139245 h 183968"/>
                <a:gd name="csX11" fmla="*/ 20440 w 150059"/>
                <a:gd name="csY11" fmla="*/ 125581 h 183968"/>
                <a:gd name="csX12" fmla="*/ 20946 w 150059"/>
                <a:gd name="csY12" fmla="*/ 123809 h 183968"/>
                <a:gd name="csX13" fmla="*/ 17909 w 150059"/>
                <a:gd name="csY13" fmla="*/ 121026 h 183968"/>
                <a:gd name="csX14" fmla="*/ 15379 w 150059"/>
                <a:gd name="csY14" fmla="*/ 122038 h 183968"/>
                <a:gd name="csX15" fmla="*/ 196 w 150059"/>
                <a:gd name="csY15" fmla="*/ 181505 h 183968"/>
                <a:gd name="csX16" fmla="*/ 2979 w 150059"/>
                <a:gd name="csY16" fmla="*/ 184035 h 183968"/>
                <a:gd name="csX17" fmla="*/ 7534 w 150059"/>
                <a:gd name="csY17" fmla="*/ 180240 h 183968"/>
                <a:gd name="csX18" fmla="*/ 19934 w 150059"/>
                <a:gd name="csY18" fmla="*/ 165816 h 183968"/>
                <a:gd name="csX19" fmla="*/ 62699 w 150059"/>
                <a:gd name="csY19" fmla="*/ 184035 h 183968"/>
                <a:gd name="csX20" fmla="*/ 126974 w 150059"/>
                <a:gd name="csY20" fmla="*/ 119001 h 183968"/>
                <a:gd name="csX21" fmla="*/ 114575 w 150059"/>
                <a:gd name="csY21" fmla="*/ 89394 h 183968"/>
                <a:gd name="csX22" fmla="*/ 82437 w 150059"/>
                <a:gd name="csY22" fmla="*/ 76742 h 183968"/>
                <a:gd name="csX23" fmla="*/ 65483 w 150059"/>
                <a:gd name="csY23" fmla="*/ 72187 h 183968"/>
                <a:gd name="csX24" fmla="*/ 50047 w 150059"/>
                <a:gd name="csY24" fmla="*/ 49159 h 183968"/>
                <a:gd name="csX25" fmla="*/ 94331 w 150059"/>
                <a:gd name="csY25" fmla="*/ 7153 h 183968"/>
                <a:gd name="csX26" fmla="*/ 130770 w 150059"/>
                <a:gd name="csY26" fmla="*/ 46376 h 183968"/>
                <a:gd name="csX27" fmla="*/ 129758 w 150059"/>
                <a:gd name="csY27" fmla="*/ 60546 h 183968"/>
                <a:gd name="csX28" fmla="*/ 132795 w 150059"/>
                <a:gd name="csY28" fmla="*/ 63077 h 183968"/>
                <a:gd name="csX29" fmla="*/ 136590 w 150059"/>
                <a:gd name="csY29" fmla="*/ 58016 h 183968"/>
                <a:gd name="csX30" fmla="*/ 150255 w 150059"/>
                <a:gd name="csY30" fmla="*/ 2598 h 1839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150059" h="183968">
                  <a:moveTo>
                    <a:pt x="150255" y="2598"/>
                  </a:moveTo>
                  <a:cubicBezTo>
                    <a:pt x="150255" y="1839"/>
                    <a:pt x="149749" y="67"/>
                    <a:pt x="147472" y="67"/>
                  </a:cubicBezTo>
                  <a:cubicBezTo>
                    <a:pt x="146206" y="67"/>
                    <a:pt x="145953" y="320"/>
                    <a:pt x="142917" y="3863"/>
                  </a:cubicBezTo>
                  <a:lnTo>
                    <a:pt x="130770" y="18287"/>
                  </a:lnTo>
                  <a:cubicBezTo>
                    <a:pt x="124191" y="6394"/>
                    <a:pt x="111032" y="67"/>
                    <a:pt x="94584" y="67"/>
                  </a:cubicBezTo>
                  <a:cubicBezTo>
                    <a:pt x="62446" y="67"/>
                    <a:pt x="32080" y="29168"/>
                    <a:pt x="32080" y="59787"/>
                  </a:cubicBezTo>
                  <a:cubicBezTo>
                    <a:pt x="32080" y="80284"/>
                    <a:pt x="45492" y="91925"/>
                    <a:pt x="58397" y="95721"/>
                  </a:cubicBezTo>
                  <a:lnTo>
                    <a:pt x="85474" y="102806"/>
                  </a:lnTo>
                  <a:cubicBezTo>
                    <a:pt x="94837" y="105083"/>
                    <a:pt x="108755" y="108879"/>
                    <a:pt x="108755" y="129629"/>
                  </a:cubicBezTo>
                  <a:cubicBezTo>
                    <a:pt x="108755" y="152404"/>
                    <a:pt x="88004" y="176191"/>
                    <a:pt x="63205" y="176191"/>
                  </a:cubicBezTo>
                  <a:cubicBezTo>
                    <a:pt x="47010" y="176191"/>
                    <a:pt x="18922" y="170624"/>
                    <a:pt x="18922" y="139245"/>
                  </a:cubicBezTo>
                  <a:cubicBezTo>
                    <a:pt x="18922" y="133172"/>
                    <a:pt x="20187" y="127099"/>
                    <a:pt x="20440" y="125581"/>
                  </a:cubicBezTo>
                  <a:cubicBezTo>
                    <a:pt x="20693" y="124568"/>
                    <a:pt x="20946" y="124315"/>
                    <a:pt x="20946" y="123809"/>
                  </a:cubicBezTo>
                  <a:cubicBezTo>
                    <a:pt x="20946" y="121279"/>
                    <a:pt x="19175" y="121026"/>
                    <a:pt x="17909" y="121026"/>
                  </a:cubicBezTo>
                  <a:cubicBezTo>
                    <a:pt x="16644" y="121026"/>
                    <a:pt x="16138" y="121279"/>
                    <a:pt x="15379" y="122038"/>
                  </a:cubicBezTo>
                  <a:cubicBezTo>
                    <a:pt x="14367" y="123050"/>
                    <a:pt x="196" y="180746"/>
                    <a:pt x="196" y="181505"/>
                  </a:cubicBezTo>
                  <a:cubicBezTo>
                    <a:pt x="196" y="183023"/>
                    <a:pt x="1461" y="184035"/>
                    <a:pt x="2979" y="184035"/>
                  </a:cubicBezTo>
                  <a:cubicBezTo>
                    <a:pt x="4245" y="184035"/>
                    <a:pt x="4498" y="183782"/>
                    <a:pt x="7534" y="180240"/>
                  </a:cubicBezTo>
                  <a:lnTo>
                    <a:pt x="19934" y="165816"/>
                  </a:lnTo>
                  <a:cubicBezTo>
                    <a:pt x="30815" y="180493"/>
                    <a:pt x="48022" y="184035"/>
                    <a:pt x="62699" y="184035"/>
                  </a:cubicBezTo>
                  <a:cubicBezTo>
                    <a:pt x="97114" y="184035"/>
                    <a:pt x="126974" y="150380"/>
                    <a:pt x="126974" y="119001"/>
                  </a:cubicBezTo>
                  <a:cubicBezTo>
                    <a:pt x="126974" y="101541"/>
                    <a:pt x="118371" y="92937"/>
                    <a:pt x="114575" y="89394"/>
                  </a:cubicBezTo>
                  <a:cubicBezTo>
                    <a:pt x="108755" y="83574"/>
                    <a:pt x="104959" y="82562"/>
                    <a:pt x="82437" y="76742"/>
                  </a:cubicBezTo>
                  <a:cubicBezTo>
                    <a:pt x="76870" y="75223"/>
                    <a:pt x="67760" y="72693"/>
                    <a:pt x="65483" y="72187"/>
                  </a:cubicBezTo>
                  <a:cubicBezTo>
                    <a:pt x="58651" y="69909"/>
                    <a:pt x="50047" y="62571"/>
                    <a:pt x="50047" y="49159"/>
                  </a:cubicBezTo>
                  <a:cubicBezTo>
                    <a:pt x="50047" y="28662"/>
                    <a:pt x="70291" y="7153"/>
                    <a:pt x="94331" y="7153"/>
                  </a:cubicBezTo>
                  <a:cubicBezTo>
                    <a:pt x="115334" y="7153"/>
                    <a:pt x="130770" y="18034"/>
                    <a:pt x="130770" y="46376"/>
                  </a:cubicBezTo>
                  <a:cubicBezTo>
                    <a:pt x="130770" y="54473"/>
                    <a:pt x="129758" y="59028"/>
                    <a:pt x="129758" y="60546"/>
                  </a:cubicBezTo>
                  <a:cubicBezTo>
                    <a:pt x="129758" y="60799"/>
                    <a:pt x="129758" y="63077"/>
                    <a:pt x="132795" y="63077"/>
                  </a:cubicBezTo>
                  <a:cubicBezTo>
                    <a:pt x="135325" y="63077"/>
                    <a:pt x="135578" y="62318"/>
                    <a:pt x="136590" y="58016"/>
                  </a:cubicBezTo>
                  <a:lnTo>
                    <a:pt x="150255" y="2598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B858418-03AE-7FA2-0E03-F49613B7214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515167" y="6498151"/>
              <a:ext cx="80951" cy="124703"/>
            </a:xfrm>
            <a:custGeom>
              <a:avLst/>
              <a:gdLst>
                <a:gd name="csX0" fmla="*/ 81153 w 80951"/>
                <a:gd name="csY0" fmla="*/ 1663 h 124703"/>
                <a:gd name="csX1" fmla="*/ 65211 w 80951"/>
                <a:gd name="csY1" fmla="*/ 1663 h 124703"/>
                <a:gd name="csX2" fmla="*/ 65211 w 80951"/>
                <a:gd name="csY2" fmla="*/ 17605 h 124703"/>
                <a:gd name="csX3" fmla="*/ 81153 w 80951"/>
                <a:gd name="csY3" fmla="*/ 17605 h 124703"/>
                <a:gd name="csX4" fmla="*/ 81153 w 80951"/>
                <a:gd name="csY4" fmla="*/ 1663 h 124703"/>
                <a:gd name="csX5" fmla="*/ 80621 w 80951"/>
                <a:gd name="csY5" fmla="*/ 46124 h 124703"/>
                <a:gd name="csX6" fmla="*/ 65742 w 80951"/>
                <a:gd name="csY6" fmla="*/ 46124 h 124703"/>
                <a:gd name="csX7" fmla="*/ 65742 w 80951"/>
                <a:gd name="csY7" fmla="*/ 124772 h 124703"/>
                <a:gd name="csX8" fmla="*/ 80621 w 80951"/>
                <a:gd name="csY8" fmla="*/ 124772 h 124703"/>
                <a:gd name="csX9" fmla="*/ 80621 w 80951"/>
                <a:gd name="csY9" fmla="*/ 46124 h 124703"/>
                <a:gd name="csX10" fmla="*/ 28721 w 80951"/>
                <a:gd name="csY10" fmla="*/ 57284 h 124703"/>
                <a:gd name="csX11" fmla="*/ 50508 w 80951"/>
                <a:gd name="csY11" fmla="*/ 57284 h 124703"/>
                <a:gd name="csX12" fmla="*/ 50508 w 80951"/>
                <a:gd name="csY12" fmla="*/ 46124 h 124703"/>
                <a:gd name="csX13" fmla="*/ 28189 w 80951"/>
                <a:gd name="csY13" fmla="*/ 46124 h 124703"/>
                <a:gd name="csX14" fmla="*/ 28189 w 80951"/>
                <a:gd name="csY14" fmla="*/ 25399 h 124703"/>
                <a:gd name="csX15" fmla="*/ 39172 w 80951"/>
                <a:gd name="csY15" fmla="*/ 11760 h 124703"/>
                <a:gd name="csX16" fmla="*/ 50508 w 80951"/>
                <a:gd name="csY16" fmla="*/ 15125 h 124703"/>
                <a:gd name="csX17" fmla="*/ 50508 w 80951"/>
                <a:gd name="csY17" fmla="*/ 1840 h 124703"/>
                <a:gd name="csX18" fmla="*/ 39172 w 80951"/>
                <a:gd name="csY18" fmla="*/ 69 h 124703"/>
                <a:gd name="csX19" fmla="*/ 13841 w 80951"/>
                <a:gd name="csY19" fmla="*/ 30536 h 124703"/>
                <a:gd name="csX20" fmla="*/ 13841 w 80951"/>
                <a:gd name="csY20" fmla="*/ 46124 h 124703"/>
                <a:gd name="csX21" fmla="*/ 202 w 80951"/>
                <a:gd name="csY21" fmla="*/ 46124 h 124703"/>
                <a:gd name="csX22" fmla="*/ 202 w 80951"/>
                <a:gd name="csY22" fmla="*/ 57284 h 124703"/>
                <a:gd name="csX23" fmla="*/ 13841 w 80951"/>
                <a:gd name="csY23" fmla="*/ 57284 h 124703"/>
                <a:gd name="csX24" fmla="*/ 13841 w 80951"/>
                <a:gd name="csY24" fmla="*/ 124772 h 124703"/>
                <a:gd name="csX25" fmla="*/ 28721 w 80951"/>
                <a:gd name="csY25" fmla="*/ 124772 h 124703"/>
                <a:gd name="csX26" fmla="*/ 28721 w 80951"/>
                <a:gd name="csY26" fmla="*/ 57284 h 124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80951" h="124703">
                  <a:moveTo>
                    <a:pt x="81153" y="1663"/>
                  </a:moveTo>
                  <a:lnTo>
                    <a:pt x="65211" y="1663"/>
                  </a:lnTo>
                  <a:lnTo>
                    <a:pt x="65211" y="17605"/>
                  </a:lnTo>
                  <a:lnTo>
                    <a:pt x="81153" y="17605"/>
                  </a:lnTo>
                  <a:lnTo>
                    <a:pt x="81153" y="1663"/>
                  </a:lnTo>
                  <a:close/>
                  <a:moveTo>
                    <a:pt x="80621" y="46124"/>
                  </a:moveTo>
                  <a:lnTo>
                    <a:pt x="65742" y="46124"/>
                  </a:lnTo>
                  <a:lnTo>
                    <a:pt x="65742" y="124772"/>
                  </a:lnTo>
                  <a:lnTo>
                    <a:pt x="80621" y="124772"/>
                  </a:lnTo>
                  <a:lnTo>
                    <a:pt x="80621" y="46124"/>
                  </a:lnTo>
                  <a:close/>
                  <a:moveTo>
                    <a:pt x="28721" y="57284"/>
                  </a:moveTo>
                  <a:lnTo>
                    <a:pt x="50508" y="57284"/>
                  </a:lnTo>
                  <a:lnTo>
                    <a:pt x="50508" y="46124"/>
                  </a:lnTo>
                  <a:lnTo>
                    <a:pt x="28189" y="46124"/>
                  </a:lnTo>
                  <a:lnTo>
                    <a:pt x="28189" y="25399"/>
                  </a:lnTo>
                  <a:cubicBezTo>
                    <a:pt x="28189" y="14062"/>
                    <a:pt x="34920" y="11760"/>
                    <a:pt x="39172" y="11760"/>
                  </a:cubicBezTo>
                  <a:cubicBezTo>
                    <a:pt x="42183" y="11760"/>
                    <a:pt x="46611" y="12468"/>
                    <a:pt x="50508" y="15125"/>
                  </a:cubicBezTo>
                  <a:lnTo>
                    <a:pt x="50508" y="1840"/>
                  </a:lnTo>
                  <a:cubicBezTo>
                    <a:pt x="49977" y="1663"/>
                    <a:pt x="45017" y="69"/>
                    <a:pt x="39172" y="69"/>
                  </a:cubicBezTo>
                  <a:cubicBezTo>
                    <a:pt x="25532" y="69"/>
                    <a:pt x="13841" y="12291"/>
                    <a:pt x="13841" y="30536"/>
                  </a:cubicBezTo>
                  <a:lnTo>
                    <a:pt x="13841" y="46124"/>
                  </a:lnTo>
                  <a:lnTo>
                    <a:pt x="202" y="46124"/>
                  </a:lnTo>
                  <a:lnTo>
                    <a:pt x="202" y="57284"/>
                  </a:lnTo>
                  <a:lnTo>
                    <a:pt x="13841" y="57284"/>
                  </a:lnTo>
                  <a:lnTo>
                    <a:pt x="13841" y="124772"/>
                  </a:lnTo>
                  <a:lnTo>
                    <a:pt x="28721" y="124772"/>
                  </a:lnTo>
                  <a:lnTo>
                    <a:pt x="28721" y="57284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78039A1-207A-66CC-E43F-4D97A7CEA06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625603" y="6542434"/>
              <a:ext cx="67665" cy="80419"/>
            </a:xfrm>
            <a:custGeom>
              <a:avLst/>
              <a:gdLst>
                <a:gd name="csX0" fmla="*/ 67872 w 67665"/>
                <a:gd name="csY0" fmla="*/ 28056 h 80419"/>
                <a:gd name="csX1" fmla="*/ 42010 w 67665"/>
                <a:gd name="csY1" fmla="*/ 69 h 80419"/>
                <a:gd name="csX2" fmla="*/ 14377 w 67665"/>
                <a:gd name="csY2" fmla="*/ 13531 h 80419"/>
                <a:gd name="csX3" fmla="*/ 14377 w 67665"/>
                <a:gd name="csY3" fmla="*/ 600 h 80419"/>
                <a:gd name="csX4" fmla="*/ 206 w 67665"/>
                <a:gd name="csY4" fmla="*/ 600 h 80419"/>
                <a:gd name="csX5" fmla="*/ 206 w 67665"/>
                <a:gd name="csY5" fmla="*/ 80488 h 80419"/>
                <a:gd name="csX6" fmla="*/ 15617 w 67665"/>
                <a:gd name="csY6" fmla="*/ 80488 h 80419"/>
                <a:gd name="csX7" fmla="*/ 15617 w 67665"/>
                <a:gd name="csY7" fmla="*/ 37444 h 80419"/>
                <a:gd name="csX8" fmla="*/ 34216 w 67665"/>
                <a:gd name="csY8" fmla="*/ 11760 h 80419"/>
                <a:gd name="csX9" fmla="*/ 52461 w 67665"/>
                <a:gd name="csY9" fmla="*/ 29296 h 80419"/>
                <a:gd name="csX10" fmla="*/ 52461 w 67665"/>
                <a:gd name="csY10" fmla="*/ 80488 h 80419"/>
                <a:gd name="csX11" fmla="*/ 67872 w 67665"/>
                <a:gd name="csY11" fmla="*/ 80488 h 80419"/>
                <a:gd name="csX12" fmla="*/ 67872 w 67665"/>
                <a:gd name="csY12" fmla="*/ 28056 h 80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7665" h="80419">
                  <a:moveTo>
                    <a:pt x="67872" y="28056"/>
                  </a:moveTo>
                  <a:cubicBezTo>
                    <a:pt x="67872" y="14240"/>
                    <a:pt x="63798" y="69"/>
                    <a:pt x="42010" y="69"/>
                  </a:cubicBezTo>
                  <a:cubicBezTo>
                    <a:pt x="31913" y="69"/>
                    <a:pt x="22171" y="4143"/>
                    <a:pt x="14377" y="13531"/>
                  </a:cubicBezTo>
                  <a:lnTo>
                    <a:pt x="14377" y="600"/>
                  </a:lnTo>
                  <a:lnTo>
                    <a:pt x="206" y="600"/>
                  </a:lnTo>
                  <a:lnTo>
                    <a:pt x="206" y="80488"/>
                  </a:lnTo>
                  <a:lnTo>
                    <a:pt x="15617" y="80488"/>
                  </a:lnTo>
                  <a:lnTo>
                    <a:pt x="15617" y="37444"/>
                  </a:lnTo>
                  <a:cubicBezTo>
                    <a:pt x="15617" y="25753"/>
                    <a:pt x="20576" y="11760"/>
                    <a:pt x="34216" y="11760"/>
                  </a:cubicBezTo>
                  <a:cubicBezTo>
                    <a:pt x="52461" y="11760"/>
                    <a:pt x="52461" y="24159"/>
                    <a:pt x="52461" y="29296"/>
                  </a:cubicBezTo>
                  <a:lnTo>
                    <a:pt x="52461" y="80488"/>
                  </a:lnTo>
                  <a:lnTo>
                    <a:pt x="67872" y="80488"/>
                  </a:lnTo>
                  <a:lnTo>
                    <a:pt x="67872" y="28056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897AF73-2AAF-7EFD-64B6-BE8CCAFEB25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45785" y="6395109"/>
              <a:ext cx="58707" cy="253051"/>
            </a:xfrm>
            <a:custGeom>
              <a:avLst/>
              <a:gdLst>
                <a:gd name="csX0" fmla="*/ 58918 w 58707"/>
                <a:gd name="csY0" fmla="*/ 250588 h 253051"/>
                <a:gd name="csX1" fmla="*/ 54616 w 58707"/>
                <a:gd name="csY1" fmla="*/ 245021 h 253051"/>
                <a:gd name="csX2" fmla="*/ 14887 w 58707"/>
                <a:gd name="csY2" fmla="*/ 126593 h 253051"/>
                <a:gd name="csX3" fmla="*/ 55628 w 58707"/>
                <a:gd name="csY3" fmla="*/ 6900 h 253051"/>
                <a:gd name="csX4" fmla="*/ 58918 w 58707"/>
                <a:gd name="csY4" fmla="*/ 2598 h 253051"/>
                <a:gd name="csX5" fmla="*/ 56387 w 58707"/>
                <a:gd name="csY5" fmla="*/ 67 h 253051"/>
                <a:gd name="csX6" fmla="*/ 16152 w 58707"/>
                <a:gd name="csY6" fmla="*/ 49412 h 253051"/>
                <a:gd name="csX7" fmla="*/ 210 w 58707"/>
                <a:gd name="csY7" fmla="*/ 126593 h 253051"/>
                <a:gd name="csX8" fmla="*/ 16912 w 58707"/>
                <a:gd name="csY8" fmla="*/ 205545 h 253051"/>
                <a:gd name="csX9" fmla="*/ 56387 w 58707"/>
                <a:gd name="csY9" fmla="*/ 253118 h 253051"/>
                <a:gd name="csX10" fmla="*/ 58918 w 58707"/>
                <a:gd name="csY10" fmla="*/ 250588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53051">
                  <a:moveTo>
                    <a:pt x="58918" y="250588"/>
                  </a:moveTo>
                  <a:cubicBezTo>
                    <a:pt x="58918" y="249829"/>
                    <a:pt x="58918" y="249323"/>
                    <a:pt x="54616" y="245021"/>
                  </a:cubicBezTo>
                  <a:cubicBezTo>
                    <a:pt x="22985" y="213136"/>
                    <a:pt x="14887" y="165310"/>
                    <a:pt x="14887" y="126593"/>
                  </a:cubicBezTo>
                  <a:cubicBezTo>
                    <a:pt x="14887" y="82562"/>
                    <a:pt x="24503" y="38531"/>
                    <a:pt x="55628" y="6900"/>
                  </a:cubicBezTo>
                  <a:cubicBezTo>
                    <a:pt x="58918" y="3863"/>
                    <a:pt x="58918" y="3357"/>
                    <a:pt x="58918" y="2598"/>
                  </a:cubicBezTo>
                  <a:cubicBezTo>
                    <a:pt x="58918" y="826"/>
                    <a:pt x="57906" y="67"/>
                    <a:pt x="56387" y="67"/>
                  </a:cubicBezTo>
                  <a:cubicBezTo>
                    <a:pt x="53857" y="67"/>
                    <a:pt x="31082" y="17275"/>
                    <a:pt x="16152" y="49412"/>
                  </a:cubicBezTo>
                  <a:cubicBezTo>
                    <a:pt x="3247" y="77248"/>
                    <a:pt x="210" y="105336"/>
                    <a:pt x="210" y="126593"/>
                  </a:cubicBezTo>
                  <a:cubicBezTo>
                    <a:pt x="210" y="146331"/>
                    <a:pt x="2994" y="176950"/>
                    <a:pt x="16912" y="205545"/>
                  </a:cubicBezTo>
                  <a:cubicBezTo>
                    <a:pt x="32095" y="236670"/>
                    <a:pt x="53857" y="253118"/>
                    <a:pt x="56387" y="253118"/>
                  </a:cubicBezTo>
                  <a:cubicBezTo>
                    <a:pt x="57906" y="253118"/>
                    <a:pt x="58918" y="252359"/>
                    <a:pt x="58918" y="250588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16E0CE19-4665-AC07-25E4-744C79BC332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825721" y="6470265"/>
              <a:ext cx="101979" cy="120199"/>
            </a:xfrm>
            <a:custGeom>
              <a:avLst/>
              <a:gdLst>
                <a:gd name="csX0" fmla="*/ 29315 w 101979"/>
                <a:gd name="csY0" fmla="*/ 57257 h 120199"/>
                <a:gd name="csX1" fmla="*/ 51077 w 101979"/>
                <a:gd name="csY1" fmla="*/ 60800 h 120199"/>
                <a:gd name="csX2" fmla="*/ 71574 w 101979"/>
                <a:gd name="csY2" fmla="*/ 52955 h 120199"/>
                <a:gd name="csX3" fmla="*/ 53102 w 101979"/>
                <a:gd name="csY3" fmla="*/ 46123 h 120199"/>
                <a:gd name="csX4" fmla="*/ 29568 w 101979"/>
                <a:gd name="csY4" fmla="*/ 50931 h 120199"/>
                <a:gd name="csX5" fmla="*/ 19446 w 101979"/>
                <a:gd name="csY5" fmla="*/ 36254 h 120199"/>
                <a:gd name="csX6" fmla="*/ 67019 w 101979"/>
                <a:gd name="csY6" fmla="*/ 11708 h 120199"/>
                <a:gd name="csX7" fmla="*/ 90300 w 101979"/>
                <a:gd name="csY7" fmla="*/ 18793 h 120199"/>
                <a:gd name="csX8" fmla="*/ 95361 w 101979"/>
                <a:gd name="csY8" fmla="*/ 21324 h 120199"/>
                <a:gd name="csX9" fmla="*/ 102194 w 101979"/>
                <a:gd name="csY9" fmla="*/ 14491 h 120199"/>
                <a:gd name="csX10" fmla="*/ 69550 w 101979"/>
                <a:gd name="csY10" fmla="*/ 67 h 120199"/>
                <a:gd name="csX11" fmla="*/ 13120 w 101979"/>
                <a:gd name="csY11" fmla="*/ 36254 h 120199"/>
                <a:gd name="csX12" fmla="*/ 23242 w 101979"/>
                <a:gd name="csY12" fmla="*/ 54220 h 120199"/>
                <a:gd name="csX13" fmla="*/ 214 w 101979"/>
                <a:gd name="csY13" fmla="*/ 88382 h 120199"/>
                <a:gd name="csX14" fmla="*/ 41461 w 101979"/>
                <a:gd name="csY14" fmla="*/ 120266 h 120199"/>
                <a:gd name="csX15" fmla="*/ 89035 w 101979"/>
                <a:gd name="csY15" fmla="*/ 94202 h 120199"/>
                <a:gd name="csX16" fmla="*/ 86251 w 101979"/>
                <a:gd name="csY16" fmla="*/ 91672 h 120199"/>
                <a:gd name="csX17" fmla="*/ 83721 w 101979"/>
                <a:gd name="csY17" fmla="*/ 93443 h 120199"/>
                <a:gd name="csX18" fmla="*/ 43739 w 101979"/>
                <a:gd name="csY18" fmla="*/ 108626 h 120199"/>
                <a:gd name="csX19" fmla="*/ 6793 w 101979"/>
                <a:gd name="csY19" fmla="*/ 86864 h 120199"/>
                <a:gd name="csX20" fmla="*/ 29315 w 101979"/>
                <a:gd name="csY20" fmla="*/ 57257 h 120199"/>
                <a:gd name="csX21" fmla="*/ 37666 w 101979"/>
                <a:gd name="csY21" fmla="*/ 53967 h 120199"/>
                <a:gd name="csX22" fmla="*/ 53102 w 101979"/>
                <a:gd name="csY22" fmla="*/ 51690 h 120199"/>
                <a:gd name="csX23" fmla="*/ 64995 w 101979"/>
                <a:gd name="csY23" fmla="*/ 53208 h 120199"/>
                <a:gd name="csX24" fmla="*/ 51077 w 101979"/>
                <a:gd name="csY24" fmla="*/ 55232 h 120199"/>
                <a:gd name="csX25" fmla="*/ 37666 w 101979"/>
                <a:gd name="csY25" fmla="*/ 53967 h 1201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01979" h="120199">
                  <a:moveTo>
                    <a:pt x="29315" y="57257"/>
                  </a:moveTo>
                  <a:cubicBezTo>
                    <a:pt x="37666" y="60800"/>
                    <a:pt x="45004" y="60800"/>
                    <a:pt x="51077" y="60800"/>
                  </a:cubicBezTo>
                  <a:cubicBezTo>
                    <a:pt x="57657" y="60800"/>
                    <a:pt x="71574" y="60800"/>
                    <a:pt x="71574" y="52955"/>
                  </a:cubicBezTo>
                  <a:cubicBezTo>
                    <a:pt x="71574" y="46882"/>
                    <a:pt x="62718" y="46123"/>
                    <a:pt x="53102" y="46123"/>
                  </a:cubicBezTo>
                  <a:cubicBezTo>
                    <a:pt x="47788" y="46123"/>
                    <a:pt x="38931" y="46629"/>
                    <a:pt x="29568" y="50931"/>
                  </a:cubicBezTo>
                  <a:cubicBezTo>
                    <a:pt x="23748" y="47894"/>
                    <a:pt x="19446" y="43086"/>
                    <a:pt x="19446" y="36254"/>
                  </a:cubicBezTo>
                  <a:cubicBezTo>
                    <a:pt x="19446" y="20817"/>
                    <a:pt x="44245" y="11708"/>
                    <a:pt x="67019" y="11708"/>
                  </a:cubicBezTo>
                  <a:cubicBezTo>
                    <a:pt x="71068" y="11708"/>
                    <a:pt x="80178" y="11708"/>
                    <a:pt x="90300" y="18793"/>
                  </a:cubicBezTo>
                  <a:cubicBezTo>
                    <a:pt x="93084" y="20817"/>
                    <a:pt x="93590" y="21324"/>
                    <a:pt x="95361" y="21324"/>
                  </a:cubicBezTo>
                  <a:cubicBezTo>
                    <a:pt x="98651" y="21324"/>
                    <a:pt x="102194" y="18034"/>
                    <a:pt x="102194" y="14491"/>
                  </a:cubicBezTo>
                  <a:cubicBezTo>
                    <a:pt x="102194" y="9683"/>
                    <a:pt x="86757" y="67"/>
                    <a:pt x="69550" y="67"/>
                  </a:cubicBezTo>
                  <a:cubicBezTo>
                    <a:pt x="40449" y="67"/>
                    <a:pt x="13120" y="17022"/>
                    <a:pt x="13120" y="36254"/>
                  </a:cubicBezTo>
                  <a:cubicBezTo>
                    <a:pt x="13120" y="47135"/>
                    <a:pt x="22229" y="53461"/>
                    <a:pt x="23242" y="54220"/>
                  </a:cubicBezTo>
                  <a:cubicBezTo>
                    <a:pt x="8312" y="62571"/>
                    <a:pt x="214" y="76742"/>
                    <a:pt x="214" y="88382"/>
                  </a:cubicBezTo>
                  <a:cubicBezTo>
                    <a:pt x="214" y="104830"/>
                    <a:pt x="14638" y="120266"/>
                    <a:pt x="41461" y="120266"/>
                  </a:cubicBezTo>
                  <a:cubicBezTo>
                    <a:pt x="74864" y="120266"/>
                    <a:pt x="89035" y="97998"/>
                    <a:pt x="89035" y="94202"/>
                  </a:cubicBezTo>
                  <a:cubicBezTo>
                    <a:pt x="89035" y="92684"/>
                    <a:pt x="87770" y="91672"/>
                    <a:pt x="86251" y="91672"/>
                  </a:cubicBezTo>
                  <a:cubicBezTo>
                    <a:pt x="84986" y="91672"/>
                    <a:pt x="84227" y="92684"/>
                    <a:pt x="83721" y="93443"/>
                  </a:cubicBezTo>
                  <a:cubicBezTo>
                    <a:pt x="80178" y="99263"/>
                    <a:pt x="74105" y="108626"/>
                    <a:pt x="43739" y="108626"/>
                  </a:cubicBezTo>
                  <a:cubicBezTo>
                    <a:pt x="28303" y="108626"/>
                    <a:pt x="6793" y="104830"/>
                    <a:pt x="6793" y="86864"/>
                  </a:cubicBezTo>
                  <a:cubicBezTo>
                    <a:pt x="6793" y="78260"/>
                    <a:pt x="13879" y="64848"/>
                    <a:pt x="29315" y="57257"/>
                  </a:cubicBezTo>
                  <a:close/>
                  <a:moveTo>
                    <a:pt x="37666" y="53967"/>
                  </a:moveTo>
                  <a:cubicBezTo>
                    <a:pt x="43486" y="51943"/>
                    <a:pt x="48800" y="51690"/>
                    <a:pt x="53102" y="51690"/>
                  </a:cubicBezTo>
                  <a:cubicBezTo>
                    <a:pt x="59428" y="51690"/>
                    <a:pt x="60440" y="51943"/>
                    <a:pt x="64995" y="53208"/>
                  </a:cubicBezTo>
                  <a:cubicBezTo>
                    <a:pt x="61199" y="54979"/>
                    <a:pt x="60693" y="55232"/>
                    <a:pt x="51077" y="55232"/>
                  </a:cubicBezTo>
                  <a:cubicBezTo>
                    <a:pt x="45510" y="55232"/>
                    <a:pt x="42474" y="55232"/>
                    <a:pt x="37666" y="53967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879353E-061E-82F4-8A12-B0D4ADB5EFB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951568" y="6395109"/>
              <a:ext cx="58707" cy="253051"/>
            </a:xfrm>
            <a:custGeom>
              <a:avLst/>
              <a:gdLst>
                <a:gd name="csX0" fmla="*/ 58927 w 58707"/>
                <a:gd name="csY0" fmla="*/ 126593 h 253051"/>
                <a:gd name="csX1" fmla="*/ 42225 w 58707"/>
                <a:gd name="csY1" fmla="*/ 47641 h 253051"/>
                <a:gd name="csX2" fmla="*/ 2749 w 58707"/>
                <a:gd name="csY2" fmla="*/ 67 h 253051"/>
                <a:gd name="csX3" fmla="*/ 219 w 58707"/>
                <a:gd name="csY3" fmla="*/ 2598 h 253051"/>
                <a:gd name="csX4" fmla="*/ 5027 w 58707"/>
                <a:gd name="csY4" fmla="*/ 8418 h 253051"/>
                <a:gd name="csX5" fmla="*/ 44250 w 58707"/>
                <a:gd name="csY5" fmla="*/ 126593 h 253051"/>
                <a:gd name="csX6" fmla="*/ 3508 w 58707"/>
                <a:gd name="csY6" fmla="*/ 246286 h 253051"/>
                <a:gd name="csX7" fmla="*/ 219 w 58707"/>
                <a:gd name="csY7" fmla="*/ 250588 h 253051"/>
                <a:gd name="csX8" fmla="*/ 2749 w 58707"/>
                <a:gd name="csY8" fmla="*/ 253118 h 253051"/>
                <a:gd name="csX9" fmla="*/ 42984 w 58707"/>
                <a:gd name="csY9" fmla="*/ 203773 h 253051"/>
                <a:gd name="csX10" fmla="*/ 58927 w 58707"/>
                <a:gd name="csY10" fmla="*/ 126593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8707" h="253051">
                  <a:moveTo>
                    <a:pt x="58927" y="126593"/>
                  </a:moveTo>
                  <a:cubicBezTo>
                    <a:pt x="58927" y="106855"/>
                    <a:pt x="56143" y="76236"/>
                    <a:pt x="42225" y="47641"/>
                  </a:cubicBezTo>
                  <a:cubicBezTo>
                    <a:pt x="27042" y="16516"/>
                    <a:pt x="5280" y="67"/>
                    <a:pt x="2749" y="67"/>
                  </a:cubicBezTo>
                  <a:cubicBezTo>
                    <a:pt x="1231" y="67"/>
                    <a:pt x="219" y="1079"/>
                    <a:pt x="219" y="2598"/>
                  </a:cubicBezTo>
                  <a:cubicBezTo>
                    <a:pt x="219" y="3357"/>
                    <a:pt x="219" y="3863"/>
                    <a:pt x="5027" y="8418"/>
                  </a:cubicBezTo>
                  <a:cubicBezTo>
                    <a:pt x="29826" y="33470"/>
                    <a:pt x="44250" y="73705"/>
                    <a:pt x="44250" y="126593"/>
                  </a:cubicBezTo>
                  <a:cubicBezTo>
                    <a:pt x="44250" y="169865"/>
                    <a:pt x="34887" y="214402"/>
                    <a:pt x="3508" y="246286"/>
                  </a:cubicBezTo>
                  <a:cubicBezTo>
                    <a:pt x="219" y="249323"/>
                    <a:pt x="219" y="249829"/>
                    <a:pt x="219" y="250588"/>
                  </a:cubicBezTo>
                  <a:cubicBezTo>
                    <a:pt x="219" y="252106"/>
                    <a:pt x="1231" y="253118"/>
                    <a:pt x="2749" y="253118"/>
                  </a:cubicBezTo>
                  <a:cubicBezTo>
                    <a:pt x="5280" y="253118"/>
                    <a:pt x="28054" y="235911"/>
                    <a:pt x="42984" y="203773"/>
                  </a:cubicBezTo>
                  <a:cubicBezTo>
                    <a:pt x="55890" y="175938"/>
                    <a:pt x="58927" y="147849"/>
                    <a:pt x="58927" y="126593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FCC7440E-51AB-1046-8F44-B77AD52C75A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049471" y="6395109"/>
              <a:ext cx="56430" cy="253051"/>
            </a:xfrm>
            <a:custGeom>
              <a:avLst/>
              <a:gdLst>
                <a:gd name="csX0" fmla="*/ 55388 w 56430"/>
                <a:gd name="csY0" fmla="*/ 130895 h 253051"/>
                <a:gd name="csX1" fmla="*/ 56653 w 56430"/>
                <a:gd name="csY1" fmla="*/ 126593 h 253051"/>
                <a:gd name="csX2" fmla="*/ 55388 w 56430"/>
                <a:gd name="csY2" fmla="*/ 122291 h 253051"/>
                <a:gd name="csX3" fmla="*/ 11104 w 56430"/>
                <a:gd name="csY3" fmla="*/ 5887 h 253051"/>
                <a:gd name="csX4" fmla="*/ 5284 w 56430"/>
                <a:gd name="csY4" fmla="*/ 67 h 253051"/>
                <a:gd name="csX5" fmla="*/ 222 w 56430"/>
                <a:gd name="csY5" fmla="*/ 5128 h 253051"/>
                <a:gd name="csX6" fmla="*/ 1488 w 56430"/>
                <a:gd name="csY6" fmla="*/ 9177 h 253051"/>
                <a:gd name="csX7" fmla="*/ 46278 w 56430"/>
                <a:gd name="csY7" fmla="*/ 126593 h 253051"/>
                <a:gd name="csX8" fmla="*/ 1488 w 56430"/>
                <a:gd name="csY8" fmla="*/ 243502 h 253051"/>
                <a:gd name="csX9" fmla="*/ 222 w 56430"/>
                <a:gd name="csY9" fmla="*/ 248057 h 253051"/>
                <a:gd name="csX10" fmla="*/ 5284 w 56430"/>
                <a:gd name="csY10" fmla="*/ 253118 h 253051"/>
                <a:gd name="csX11" fmla="*/ 10598 w 56430"/>
                <a:gd name="csY11" fmla="*/ 248057 h 253051"/>
                <a:gd name="csX12" fmla="*/ 55388 w 56430"/>
                <a:gd name="csY12" fmla="*/ 130895 h 2530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56430" h="253051">
                  <a:moveTo>
                    <a:pt x="55388" y="130895"/>
                  </a:moveTo>
                  <a:cubicBezTo>
                    <a:pt x="56653" y="127858"/>
                    <a:pt x="56653" y="127352"/>
                    <a:pt x="56653" y="126593"/>
                  </a:cubicBezTo>
                  <a:cubicBezTo>
                    <a:pt x="56653" y="125834"/>
                    <a:pt x="56653" y="125328"/>
                    <a:pt x="55388" y="122291"/>
                  </a:cubicBezTo>
                  <a:lnTo>
                    <a:pt x="11104" y="5887"/>
                  </a:lnTo>
                  <a:cubicBezTo>
                    <a:pt x="9585" y="1586"/>
                    <a:pt x="8067" y="67"/>
                    <a:pt x="5284" y="67"/>
                  </a:cubicBezTo>
                  <a:cubicBezTo>
                    <a:pt x="2500" y="67"/>
                    <a:pt x="222" y="2345"/>
                    <a:pt x="222" y="5128"/>
                  </a:cubicBezTo>
                  <a:cubicBezTo>
                    <a:pt x="222" y="5887"/>
                    <a:pt x="222" y="6394"/>
                    <a:pt x="1488" y="9177"/>
                  </a:cubicBezTo>
                  <a:lnTo>
                    <a:pt x="46278" y="126593"/>
                  </a:lnTo>
                  <a:lnTo>
                    <a:pt x="1488" y="243502"/>
                  </a:lnTo>
                  <a:cubicBezTo>
                    <a:pt x="222" y="246286"/>
                    <a:pt x="222" y="246792"/>
                    <a:pt x="222" y="248057"/>
                  </a:cubicBezTo>
                  <a:cubicBezTo>
                    <a:pt x="222" y="250841"/>
                    <a:pt x="2500" y="253118"/>
                    <a:pt x="5284" y="253118"/>
                  </a:cubicBezTo>
                  <a:cubicBezTo>
                    <a:pt x="8573" y="253118"/>
                    <a:pt x="9585" y="250588"/>
                    <a:pt x="10598" y="248057"/>
                  </a:cubicBezTo>
                  <a:lnTo>
                    <a:pt x="55388" y="130895"/>
                  </a:ln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6274E882-B159-49F8-276E-7C2AAE4F0B8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84993" y="6217970"/>
              <a:ext cx="124501" cy="607069"/>
            </a:xfrm>
            <a:custGeom>
              <a:avLst/>
              <a:gdLst>
                <a:gd name="csX0" fmla="*/ 124729 w 124501"/>
                <a:gd name="csY0" fmla="*/ 303714 h 607069"/>
                <a:gd name="csX1" fmla="*/ 37680 w 124501"/>
                <a:gd name="csY1" fmla="*/ 28395 h 607069"/>
                <a:gd name="csX2" fmla="*/ 12628 w 124501"/>
                <a:gd name="csY2" fmla="*/ 3090 h 607069"/>
                <a:gd name="csX3" fmla="*/ 5542 w 124501"/>
                <a:gd name="csY3" fmla="*/ 53 h 607069"/>
                <a:gd name="csX4" fmla="*/ 228 w 124501"/>
                <a:gd name="csY4" fmla="*/ 2584 h 607069"/>
                <a:gd name="csX5" fmla="*/ 1746 w 124501"/>
                <a:gd name="csY5" fmla="*/ 5114 h 607069"/>
                <a:gd name="csX6" fmla="*/ 44512 w 124501"/>
                <a:gd name="csY6" fmla="*/ 58508 h 607069"/>
                <a:gd name="csX7" fmla="*/ 103726 w 124501"/>
                <a:gd name="csY7" fmla="*/ 303461 h 607069"/>
                <a:gd name="csX8" fmla="*/ 52863 w 124501"/>
                <a:gd name="csY8" fmla="*/ 534750 h 607069"/>
                <a:gd name="csX9" fmla="*/ 1240 w 124501"/>
                <a:gd name="csY9" fmla="*/ 602315 h 607069"/>
                <a:gd name="csX10" fmla="*/ 228 w 124501"/>
                <a:gd name="csY10" fmla="*/ 604592 h 607069"/>
                <a:gd name="csX11" fmla="*/ 5542 w 124501"/>
                <a:gd name="csY11" fmla="*/ 607123 h 607069"/>
                <a:gd name="csX12" fmla="*/ 13387 w 124501"/>
                <a:gd name="csY12" fmla="*/ 603327 h 607069"/>
                <a:gd name="csX13" fmla="*/ 124729 w 124501"/>
                <a:gd name="csY13" fmla="*/ 303714 h 6070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24501" h="607069">
                  <a:moveTo>
                    <a:pt x="124729" y="303714"/>
                  </a:moveTo>
                  <a:cubicBezTo>
                    <a:pt x="124729" y="204265"/>
                    <a:pt x="101955" y="104057"/>
                    <a:pt x="37680" y="28395"/>
                  </a:cubicBezTo>
                  <a:cubicBezTo>
                    <a:pt x="32619" y="22575"/>
                    <a:pt x="23003" y="12200"/>
                    <a:pt x="12628" y="3090"/>
                  </a:cubicBezTo>
                  <a:cubicBezTo>
                    <a:pt x="9591" y="53"/>
                    <a:pt x="9085" y="53"/>
                    <a:pt x="5542" y="53"/>
                  </a:cubicBezTo>
                  <a:cubicBezTo>
                    <a:pt x="2505" y="53"/>
                    <a:pt x="228" y="53"/>
                    <a:pt x="228" y="2584"/>
                  </a:cubicBezTo>
                  <a:cubicBezTo>
                    <a:pt x="228" y="3596"/>
                    <a:pt x="1240" y="4608"/>
                    <a:pt x="1746" y="5114"/>
                  </a:cubicBezTo>
                  <a:cubicBezTo>
                    <a:pt x="10603" y="14224"/>
                    <a:pt x="27558" y="31178"/>
                    <a:pt x="44512" y="58508"/>
                  </a:cubicBezTo>
                  <a:cubicBezTo>
                    <a:pt x="85253" y="123795"/>
                    <a:pt x="103726" y="206037"/>
                    <a:pt x="103726" y="303461"/>
                  </a:cubicBezTo>
                  <a:cubicBezTo>
                    <a:pt x="103726" y="371532"/>
                    <a:pt x="94616" y="459341"/>
                    <a:pt x="52863" y="534750"/>
                  </a:cubicBezTo>
                  <a:cubicBezTo>
                    <a:pt x="32872" y="570683"/>
                    <a:pt x="11868" y="591687"/>
                    <a:pt x="1240" y="602315"/>
                  </a:cubicBezTo>
                  <a:cubicBezTo>
                    <a:pt x="734" y="603074"/>
                    <a:pt x="228" y="603833"/>
                    <a:pt x="228" y="604592"/>
                  </a:cubicBezTo>
                  <a:cubicBezTo>
                    <a:pt x="228" y="607123"/>
                    <a:pt x="2505" y="607123"/>
                    <a:pt x="5542" y="607123"/>
                  </a:cubicBezTo>
                  <a:cubicBezTo>
                    <a:pt x="9085" y="607123"/>
                    <a:pt x="9591" y="607123"/>
                    <a:pt x="13387" y="603327"/>
                  </a:cubicBezTo>
                  <a:cubicBezTo>
                    <a:pt x="98159" y="526146"/>
                    <a:pt x="124729" y="410249"/>
                    <a:pt x="124729" y="303714"/>
                  </a:cubicBezTo>
                  <a:close/>
                </a:path>
              </a:pathLst>
            </a:custGeom>
            <a:solidFill>
              <a:srgbClr val="000000"/>
            </a:solidFill>
            <a:ln w="25453" cap="flat">
              <a:noFill/>
              <a:prstDash val="solid"/>
              <a:miter/>
            </a:ln>
          </p:spPr>
        </p:sp>
      </p:grpSp>
      <p:sp>
        <p:nvSpPr>
          <p:cNvPr id="330" name="Arrow: Down 329">
            <a:extLst>
              <a:ext uri="{FF2B5EF4-FFF2-40B4-BE49-F238E27FC236}">
                <a16:creationId xmlns:a16="http://schemas.microsoft.com/office/drawing/2014/main" id="{884E3048-37C7-0C61-7473-14E8D4A0719E}"/>
              </a:ext>
            </a:extLst>
          </p:cNvPr>
          <p:cNvSpPr/>
          <p:nvPr/>
        </p:nvSpPr>
        <p:spPr>
          <a:xfrm>
            <a:off x="8026705" y="3424902"/>
            <a:ext cx="404035" cy="1186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F3F7703A-3C83-B958-1F2B-DBD5EB5BF6D8}"/>
              </a:ext>
            </a:extLst>
          </p:cNvPr>
          <p:cNvSpPr txBox="1"/>
          <p:nvPr/>
        </p:nvSpPr>
        <p:spPr>
          <a:xfrm>
            <a:off x="8344186" y="3582989"/>
            <a:ext cx="223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Simulation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3CBBBD52-D47A-215B-6BB9-586AC74E7CBC}"/>
              </a:ext>
            </a:extLst>
          </p:cNvPr>
          <p:cNvSpPr txBox="1"/>
          <p:nvPr/>
        </p:nvSpPr>
        <p:spPr>
          <a:xfrm>
            <a:off x="6978318" y="5950094"/>
            <a:ext cx="434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V’s </a:t>
            </a:r>
            <a:r>
              <a:rPr lang="en-US" altLang="zh-CN" sz="2000" dirty="0"/>
              <a:t>registers</a:t>
            </a:r>
            <a:r>
              <a:rPr lang="en-US" sz="2000" dirty="0"/>
              <a:t> (S’s traced out) are </a:t>
            </a:r>
            <a:r>
              <a:rPr lang="en-US" sz="2000" dirty="0">
                <a:solidFill>
                  <a:schemeClr val="accent2"/>
                </a:solidFill>
              </a:rPr>
              <a:t>“mixed”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2A3B3319-7A3B-90F4-268F-9D2D6BB7D443}"/>
              </a:ext>
            </a:extLst>
          </p:cNvPr>
          <p:cNvSpPr txBox="1"/>
          <p:nvPr/>
        </p:nvSpPr>
        <p:spPr>
          <a:xfrm>
            <a:off x="729916" y="5950094"/>
            <a:ext cx="4110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The first two registers (V’s) </a:t>
            </a:r>
            <a:r>
              <a:rPr lang="en-US" altLang="zh-CN" sz="2000" dirty="0"/>
              <a:t>are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“</a:t>
            </a:r>
            <a:r>
              <a:rPr lang="en-US" altLang="zh-CN" sz="2000" dirty="0">
                <a:solidFill>
                  <a:schemeClr val="accent2"/>
                </a:solidFill>
              </a:rPr>
              <a:t>pure”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47" name="Explosion: 8 Points 446">
            <a:extLst>
              <a:ext uri="{FF2B5EF4-FFF2-40B4-BE49-F238E27FC236}">
                <a16:creationId xmlns:a16="http://schemas.microsoft.com/office/drawing/2014/main" id="{E8CDC1D2-6B78-F9A2-9009-B59AF0A6CA21}"/>
              </a:ext>
            </a:extLst>
          </p:cNvPr>
          <p:cNvSpPr/>
          <p:nvPr/>
        </p:nvSpPr>
        <p:spPr>
          <a:xfrm>
            <a:off x="4476241" y="4875797"/>
            <a:ext cx="2865852" cy="1546057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Contradiction!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CF9CC7F5-39EE-9CCD-2DEC-7ACB47CDCB7D}"/>
                  </a:ext>
                </a:extLst>
              </p:cNvPr>
              <p:cNvSpPr txBox="1"/>
              <p:nvPr/>
            </p:nvSpPr>
            <p:spPr>
              <a:xfrm>
                <a:off x="729916" y="1463435"/>
                <a:ext cx="468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5F246D"/>
                    </a:solidFill>
                  </a:rPr>
                  <a:t>Sim’s </a:t>
                </a:r>
                <a:r>
                  <a:rPr lang="en-US" altLang="zh-CN" sz="2000" b="1" dirty="0">
                    <a:solidFill>
                      <a:srgbClr val="5F246D"/>
                    </a:solidFill>
                  </a:rPr>
                  <a:t>exact running</a:t>
                </a:r>
                <a:r>
                  <a:rPr lang="en-US" altLang="zh-CN" sz="2000" dirty="0">
                    <a:solidFill>
                      <a:srgbClr val="5F246D"/>
                    </a:solidFill>
                  </a:rPr>
                  <a:t> time must depend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5F246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dirty="0">
                    <a:solidFill>
                      <a:srgbClr val="5F246D"/>
                    </a:solidFill>
                  </a:rPr>
                  <a:t> </a:t>
                </a:r>
                <a:endParaRPr lang="en-US" sz="2000" dirty="0">
                  <a:solidFill>
                    <a:srgbClr val="5F246D"/>
                  </a:solidFill>
                </a:endParaRPr>
              </a:p>
            </p:txBody>
          </p:sp>
        </mc:Choice>
        <mc:Fallback xmlns=""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CF9CC7F5-39EE-9CCD-2DEC-7ACB47CD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6" y="1463435"/>
                <a:ext cx="4684295" cy="400110"/>
              </a:xfrm>
              <a:prstGeom prst="rect">
                <a:avLst/>
              </a:prstGeom>
              <a:blipFill>
                <a:blip r:embed="rId110"/>
                <a:stretch>
                  <a:fillRect l="-143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9" name="TextBox 448">
            <a:extLst>
              <a:ext uri="{FF2B5EF4-FFF2-40B4-BE49-F238E27FC236}">
                <a16:creationId xmlns:a16="http://schemas.microsoft.com/office/drawing/2014/main" id="{DB4CBFAB-0034-C0CE-2FA2-9CA8E3E80CC3}"/>
              </a:ext>
            </a:extLst>
          </p:cNvPr>
          <p:cNvSpPr txBox="1"/>
          <p:nvPr/>
        </p:nvSpPr>
        <p:spPr>
          <a:xfrm>
            <a:off x="6249570" y="1476698"/>
            <a:ext cx="571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Quantum impossibility for expected QPT simulation</a:t>
            </a:r>
          </a:p>
        </p:txBody>
      </p:sp>
      <p:sp>
        <p:nvSpPr>
          <p:cNvPr id="452" name="Graphic 450" descr="\documentclass{article}&#10;\input{Macros.tex}&#10;\begin{document}&#10;&#10;$\Rightarrow$&#10;\end{document}" title="IguanaTex Shape Display">
            <a:extLst>
              <a:ext uri="{FF2B5EF4-FFF2-40B4-BE49-F238E27FC236}">
                <a16:creationId xmlns:a16="http://schemas.microsoft.com/office/drawing/2014/main" id="{EB776D0C-1CFE-F2F1-4ED4-3BCBDEDC792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579979" y="1479101"/>
            <a:ext cx="516021" cy="368778"/>
          </a:xfrm>
          <a:custGeom>
            <a:avLst/>
            <a:gdLst>
              <a:gd name="csX0" fmla="*/ 165629 w 219091"/>
              <a:gd name="csY0" fmla="*/ 56430 h 156575"/>
              <a:gd name="csX1" fmla="*/ 196716 w 219091"/>
              <a:gd name="csY1" fmla="*/ 78350 h 156575"/>
              <a:gd name="csX2" fmla="*/ 165629 w 219091"/>
              <a:gd name="csY2" fmla="*/ 100271 h 156575"/>
              <a:gd name="csX3" fmla="*/ 8959 w 219091"/>
              <a:gd name="csY3" fmla="*/ 100271 h 156575"/>
              <a:gd name="csX4" fmla="*/ 77 w 219091"/>
              <a:gd name="csY4" fmla="*/ 105965 h 156575"/>
              <a:gd name="csX5" fmla="*/ 8712 w 219091"/>
              <a:gd name="csY5" fmla="*/ 111658 h 156575"/>
              <a:gd name="csX6" fmla="*/ 154526 w 219091"/>
              <a:gd name="csY6" fmla="*/ 111658 h 156575"/>
              <a:gd name="csX7" fmla="*/ 129854 w 219091"/>
              <a:gd name="csY7" fmla="*/ 153507 h 156575"/>
              <a:gd name="csX8" fmla="*/ 134542 w 219091"/>
              <a:gd name="csY8" fmla="*/ 156638 h 156575"/>
              <a:gd name="csX9" fmla="*/ 139229 w 219091"/>
              <a:gd name="csY9" fmla="*/ 154361 h 156575"/>
              <a:gd name="csX10" fmla="*/ 167356 w 219091"/>
              <a:gd name="csY10" fmla="*/ 111943 h 156575"/>
              <a:gd name="csX11" fmla="*/ 213740 w 219091"/>
              <a:gd name="csY11" fmla="*/ 82621 h 156575"/>
              <a:gd name="csX12" fmla="*/ 218675 w 219091"/>
              <a:gd name="csY12" fmla="*/ 80059 h 156575"/>
              <a:gd name="csX13" fmla="*/ 219168 w 219091"/>
              <a:gd name="csY13" fmla="*/ 78350 h 156575"/>
              <a:gd name="csX14" fmla="*/ 218922 w 219091"/>
              <a:gd name="csY14" fmla="*/ 76642 h 156575"/>
              <a:gd name="csX15" fmla="*/ 218181 w 219091"/>
              <a:gd name="csY15" fmla="*/ 76073 h 156575"/>
              <a:gd name="csX16" fmla="*/ 212753 w 219091"/>
              <a:gd name="csY16" fmla="*/ 73796 h 156575"/>
              <a:gd name="csX17" fmla="*/ 140957 w 219091"/>
              <a:gd name="csY17" fmla="*/ 6041 h 156575"/>
              <a:gd name="csX18" fmla="*/ 134542 w 219091"/>
              <a:gd name="csY18" fmla="*/ 63 h 156575"/>
              <a:gd name="csX19" fmla="*/ 129854 w 219091"/>
              <a:gd name="csY19" fmla="*/ 3194 h 156575"/>
              <a:gd name="csX20" fmla="*/ 154526 w 219091"/>
              <a:gd name="csY20" fmla="*/ 45043 h 156575"/>
              <a:gd name="csX21" fmla="*/ 8712 w 219091"/>
              <a:gd name="csY21" fmla="*/ 45043 h 156575"/>
              <a:gd name="csX22" fmla="*/ 77 w 219091"/>
              <a:gd name="csY22" fmla="*/ 50736 h 156575"/>
              <a:gd name="csX23" fmla="*/ 8959 w 219091"/>
              <a:gd name="csY23" fmla="*/ 56430 h 156575"/>
              <a:gd name="csX24" fmla="*/ 165629 w 219091"/>
              <a:gd name="csY24" fmla="*/ 56430 h 156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19091" h="156575">
                <a:moveTo>
                  <a:pt x="165629" y="56430"/>
                </a:moveTo>
                <a:cubicBezTo>
                  <a:pt x="175992" y="66678"/>
                  <a:pt x="188574" y="74080"/>
                  <a:pt x="196716" y="78350"/>
                </a:cubicBezTo>
                <a:cubicBezTo>
                  <a:pt x="187834" y="82905"/>
                  <a:pt x="175745" y="90307"/>
                  <a:pt x="165629" y="100271"/>
                </a:cubicBezTo>
                <a:lnTo>
                  <a:pt x="8959" y="100271"/>
                </a:lnTo>
                <a:cubicBezTo>
                  <a:pt x="4764" y="100271"/>
                  <a:pt x="77" y="100271"/>
                  <a:pt x="77" y="105965"/>
                </a:cubicBezTo>
                <a:cubicBezTo>
                  <a:pt x="77" y="111658"/>
                  <a:pt x="4518" y="111658"/>
                  <a:pt x="8712" y="111658"/>
                </a:cubicBezTo>
                <a:lnTo>
                  <a:pt x="154526" y="111658"/>
                </a:lnTo>
                <a:cubicBezTo>
                  <a:pt x="142684" y="124754"/>
                  <a:pt x="129854" y="149806"/>
                  <a:pt x="129854" y="153507"/>
                </a:cubicBezTo>
                <a:cubicBezTo>
                  <a:pt x="129854" y="156638"/>
                  <a:pt x="133061" y="156638"/>
                  <a:pt x="134542" y="156638"/>
                </a:cubicBezTo>
                <a:cubicBezTo>
                  <a:pt x="136516" y="156638"/>
                  <a:pt x="138243" y="156638"/>
                  <a:pt x="139229" y="154361"/>
                </a:cubicBezTo>
                <a:cubicBezTo>
                  <a:pt x="144411" y="143543"/>
                  <a:pt x="151319" y="128455"/>
                  <a:pt x="167356" y="111943"/>
                </a:cubicBezTo>
                <a:cubicBezTo>
                  <a:pt x="184380" y="94577"/>
                  <a:pt x="200911" y="86891"/>
                  <a:pt x="213740" y="82621"/>
                </a:cubicBezTo>
                <a:cubicBezTo>
                  <a:pt x="217935" y="80913"/>
                  <a:pt x="218181" y="80628"/>
                  <a:pt x="218675" y="80059"/>
                </a:cubicBezTo>
                <a:cubicBezTo>
                  <a:pt x="219168" y="79774"/>
                  <a:pt x="219168" y="78920"/>
                  <a:pt x="219168" y="78350"/>
                </a:cubicBezTo>
                <a:cubicBezTo>
                  <a:pt x="219168" y="77781"/>
                  <a:pt x="219168" y="77212"/>
                  <a:pt x="218922" y="76642"/>
                </a:cubicBezTo>
                <a:lnTo>
                  <a:pt x="218181" y="76073"/>
                </a:lnTo>
                <a:cubicBezTo>
                  <a:pt x="217688" y="75788"/>
                  <a:pt x="217441" y="75504"/>
                  <a:pt x="212753" y="73796"/>
                </a:cubicBezTo>
                <a:cubicBezTo>
                  <a:pt x="179446" y="62408"/>
                  <a:pt x="154773" y="36502"/>
                  <a:pt x="140957" y="6041"/>
                </a:cubicBezTo>
                <a:cubicBezTo>
                  <a:pt x="138243" y="347"/>
                  <a:pt x="137996" y="63"/>
                  <a:pt x="134542" y="63"/>
                </a:cubicBezTo>
                <a:cubicBezTo>
                  <a:pt x="133061" y="63"/>
                  <a:pt x="129854" y="63"/>
                  <a:pt x="129854" y="3194"/>
                </a:cubicBezTo>
                <a:cubicBezTo>
                  <a:pt x="129854" y="6895"/>
                  <a:pt x="142437" y="31663"/>
                  <a:pt x="154526" y="45043"/>
                </a:cubicBezTo>
                <a:lnTo>
                  <a:pt x="8712" y="45043"/>
                </a:lnTo>
                <a:cubicBezTo>
                  <a:pt x="4518" y="45043"/>
                  <a:pt x="77" y="45043"/>
                  <a:pt x="77" y="50736"/>
                </a:cubicBezTo>
                <a:cubicBezTo>
                  <a:pt x="77" y="56430"/>
                  <a:pt x="4764" y="56430"/>
                  <a:pt x="8959" y="56430"/>
                </a:cubicBezTo>
                <a:lnTo>
                  <a:pt x="165629" y="56430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6632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81" grpId="0"/>
      <p:bldP spid="330" grpId="0" animBg="1"/>
      <p:bldP spid="331" grpId="0"/>
      <p:bldP spid="444" grpId="0"/>
      <p:bldP spid="445" grpId="0"/>
      <p:bldP spid="4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A425-CC37-A190-664F-346F7B09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Quantum-Exclusive Lower Bounds (3/3)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D1030-9526-418C-AB41-0BA7D524E21C}"/>
              </a:ext>
            </a:extLst>
          </p:cNvPr>
          <p:cNvSpPr txBox="1"/>
          <p:nvPr/>
        </p:nvSpPr>
        <p:spPr>
          <a:xfrm>
            <a:off x="218227" y="3967256"/>
            <a:ext cx="1175554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Implications of [</a:t>
            </a:r>
            <a:r>
              <a:rPr lang="en-US" sz="2400" b="1" dirty="0">
                <a:solidFill>
                  <a:schemeClr val="accent1"/>
                </a:solidFill>
              </a:rPr>
              <a:t>CC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>
                <a:solidFill>
                  <a:schemeClr val="accent1"/>
                </a:solidFill>
              </a:rPr>
              <a:t>L26</a:t>
            </a:r>
            <a:r>
              <a:rPr lang="en-US" sz="2400" b="1" dirty="0"/>
              <a:t>]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Explains why existing QZK (and MPQC) </a:t>
            </a:r>
            <a:r>
              <a:rPr lang="en-US" altLang="zh-CN" sz="2000" dirty="0"/>
              <a:t>require either </a:t>
            </a:r>
            <a:r>
              <a:rPr lang="en-US" sz="2000" dirty="0"/>
              <a:t>super-constant rounds or non-black-box simulation.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Clarify the non-existence of quantum advantage in QZK round complexity: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contrasting to QKD, OT, non-interactive commitments, interactive arguments.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Connect QZK to the “BQP vs QMA”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Quantum toolkit to handle the inherent random nature of quantum V* (deviating from [</a:t>
            </a:r>
            <a:r>
              <a:rPr lang="en-US" sz="2000" dirty="0">
                <a:solidFill>
                  <a:schemeClr val="accent1"/>
                </a:solidFill>
              </a:rPr>
              <a:t>BarLin02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1"/>
                </a:solidFill>
              </a:rPr>
              <a:t>CCLY21</a:t>
            </a:r>
            <a:r>
              <a:rPr lang="en-US" sz="2000" dirty="0"/>
              <a:t>]); </a:t>
            </a: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DB1265EF-7098-095B-73F4-DD4377549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0143"/>
              </p:ext>
            </p:extLst>
          </p:nvPr>
        </p:nvGraphicFramePr>
        <p:xfrm>
          <a:off x="1696450" y="1467543"/>
          <a:ext cx="7976936" cy="1483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61838">
                  <a:extLst>
                    <a:ext uri="{9D8B030D-6E8A-4147-A177-3AD203B41FA5}">
                      <a16:colId xmlns:a16="http://schemas.microsoft.com/office/drawing/2014/main" val="2387824802"/>
                    </a:ext>
                  </a:extLst>
                </a:gridCol>
                <a:gridCol w="2069431">
                  <a:extLst>
                    <a:ext uri="{9D8B030D-6E8A-4147-A177-3AD203B41FA5}">
                      <a16:colId xmlns:a16="http://schemas.microsoft.com/office/drawing/2014/main" val="46094835"/>
                    </a:ext>
                  </a:extLst>
                </a:gridCol>
                <a:gridCol w="2027321">
                  <a:extLst>
                    <a:ext uri="{9D8B030D-6E8A-4147-A177-3AD203B41FA5}">
                      <a16:colId xmlns:a16="http://schemas.microsoft.com/office/drawing/2014/main" val="3155557279"/>
                    </a:ext>
                  </a:extLst>
                </a:gridCol>
                <a:gridCol w="2418346">
                  <a:extLst>
                    <a:ext uri="{9D8B030D-6E8A-4147-A177-3AD203B41FA5}">
                      <a16:colId xmlns:a16="http://schemas.microsoft.com/office/drawing/2014/main" val="369657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Setting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Num. of rounds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Assumptions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4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BarLin02</a:t>
                      </a:r>
                      <a:r>
                        <a:rPr lang="en-US" dirty="0"/>
                        <a:t>]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classical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O(1) rounds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NP</a:t>
                      </a:r>
                      <a:r>
                        <a:rPr lang="en-US" dirty="0"/>
                        <a:t> ≠ BPP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6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CCLY21</a:t>
                      </a:r>
                      <a:r>
                        <a:rPr lang="en-US" dirty="0"/>
                        <a:t>]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post-quantum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O(1) rounds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7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CC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L26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</a:rPr>
                        <a:t>fully-quantum</a:t>
                      </a:r>
                      <a:endParaRPr lang="en-HK" dirty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O(1) rounds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QMA ≠ BQP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39181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70A49CD-7C06-8C71-6252-2C84D5675555}"/>
              </a:ext>
            </a:extLst>
          </p:cNvPr>
          <p:cNvSpPr txBox="1"/>
          <p:nvPr/>
        </p:nvSpPr>
        <p:spPr>
          <a:xfrm>
            <a:off x="2690580" y="1098211"/>
            <a:ext cx="598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Major Lower Bounds for ZK with BB Simulation</a:t>
            </a:r>
            <a:endParaRPr lang="en-HK" b="1" dirty="0"/>
          </a:p>
        </p:txBody>
      </p:sp>
      <p:grpSp>
        <p:nvGrpSpPr>
          <p:cNvPr id="22" name="Group 21" descr="\documentclass{article}&#10;\input{Macros.tex}&#10;\begin{document}&#10;$\NP \not\subseteq \BQP$&#10;&#10;\end{document}" title="IguanaTex Shape Display">
            <a:extLst>
              <a:ext uri="{FF2B5EF4-FFF2-40B4-BE49-F238E27FC236}">
                <a16:creationId xmlns:a16="http://schemas.microsoft.com/office/drawing/2014/main" id="{8D0A305F-95A8-7E6E-128F-6690D2DCFB0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44014" y="2330281"/>
            <a:ext cx="1039295" cy="180750"/>
            <a:chOff x="4489459" y="3953037"/>
            <a:chExt cx="1356073" cy="2358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A60BA6-53D9-12F1-249F-0FD4F9F8896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489459" y="3960628"/>
              <a:ext cx="206810" cy="173593"/>
            </a:xfrm>
            <a:custGeom>
              <a:avLst/>
              <a:gdLst>
                <a:gd name="connsiteX0" fmla="*/ 66075 w 206810"/>
                <a:gd name="connsiteY0" fmla="*/ 3352 h 173593"/>
                <a:gd name="connsiteX1" fmla="*/ 57762 w 206810"/>
                <a:gd name="connsiteY1" fmla="*/ 63 h 173593"/>
                <a:gd name="connsiteX2" fmla="*/ 77 w 206810"/>
                <a:gd name="connsiteY2" fmla="*/ 63 h 173593"/>
                <a:gd name="connsiteX3" fmla="*/ 77 w 206810"/>
                <a:gd name="connsiteY3" fmla="*/ 11956 h 173593"/>
                <a:gd name="connsiteX4" fmla="*/ 27282 w 206810"/>
                <a:gd name="connsiteY4" fmla="*/ 11956 h 173593"/>
                <a:gd name="connsiteX5" fmla="*/ 27282 w 206810"/>
                <a:gd name="connsiteY5" fmla="*/ 154424 h 173593"/>
                <a:gd name="connsiteX6" fmla="*/ 19977 w 206810"/>
                <a:gd name="connsiteY6" fmla="*/ 161003 h 173593"/>
                <a:gd name="connsiteX7" fmla="*/ 6374 w 206810"/>
                <a:gd name="connsiteY7" fmla="*/ 161762 h 173593"/>
                <a:gd name="connsiteX8" fmla="*/ 77 w 206810"/>
                <a:gd name="connsiteY8" fmla="*/ 161762 h 173593"/>
                <a:gd name="connsiteX9" fmla="*/ 77 w 206810"/>
                <a:gd name="connsiteY9" fmla="*/ 173656 h 173593"/>
                <a:gd name="connsiteX10" fmla="*/ 33831 w 206810"/>
                <a:gd name="connsiteY10" fmla="*/ 172897 h 173593"/>
                <a:gd name="connsiteX11" fmla="*/ 67838 w 206810"/>
                <a:gd name="connsiteY11" fmla="*/ 173656 h 173593"/>
                <a:gd name="connsiteX12" fmla="*/ 67838 w 206810"/>
                <a:gd name="connsiteY12" fmla="*/ 161762 h 173593"/>
                <a:gd name="connsiteX13" fmla="*/ 61541 w 206810"/>
                <a:gd name="connsiteY13" fmla="*/ 161762 h 173593"/>
                <a:gd name="connsiteX14" fmla="*/ 48190 w 206810"/>
                <a:gd name="connsiteY14" fmla="*/ 161003 h 173593"/>
                <a:gd name="connsiteX15" fmla="*/ 40633 w 206810"/>
                <a:gd name="connsiteY15" fmla="*/ 154424 h 173593"/>
                <a:gd name="connsiteX16" fmla="*/ 40633 w 206810"/>
                <a:gd name="connsiteY16" fmla="*/ 22078 h 173593"/>
                <a:gd name="connsiteX17" fmla="*/ 166079 w 206810"/>
                <a:gd name="connsiteY17" fmla="*/ 170366 h 173593"/>
                <a:gd name="connsiteX18" fmla="*/ 172881 w 206810"/>
                <a:gd name="connsiteY18" fmla="*/ 173656 h 173593"/>
                <a:gd name="connsiteX19" fmla="*/ 179682 w 206810"/>
                <a:gd name="connsiteY19" fmla="*/ 165558 h 173593"/>
                <a:gd name="connsiteX20" fmla="*/ 179682 w 206810"/>
                <a:gd name="connsiteY20" fmla="*/ 19295 h 173593"/>
                <a:gd name="connsiteX21" fmla="*/ 186987 w 206810"/>
                <a:gd name="connsiteY21" fmla="*/ 12715 h 173593"/>
                <a:gd name="connsiteX22" fmla="*/ 200590 w 206810"/>
                <a:gd name="connsiteY22" fmla="*/ 11956 h 173593"/>
                <a:gd name="connsiteX23" fmla="*/ 206887 w 206810"/>
                <a:gd name="connsiteY23" fmla="*/ 11956 h 173593"/>
                <a:gd name="connsiteX24" fmla="*/ 206887 w 206810"/>
                <a:gd name="connsiteY24" fmla="*/ 63 h 173593"/>
                <a:gd name="connsiteX25" fmla="*/ 173133 w 206810"/>
                <a:gd name="connsiteY25" fmla="*/ 822 h 173593"/>
                <a:gd name="connsiteX26" fmla="*/ 139126 w 206810"/>
                <a:gd name="connsiteY26" fmla="*/ 63 h 173593"/>
                <a:gd name="connsiteX27" fmla="*/ 139126 w 206810"/>
                <a:gd name="connsiteY27" fmla="*/ 11956 h 173593"/>
                <a:gd name="connsiteX28" fmla="*/ 145423 w 206810"/>
                <a:gd name="connsiteY28" fmla="*/ 11956 h 173593"/>
                <a:gd name="connsiteX29" fmla="*/ 158774 w 206810"/>
                <a:gd name="connsiteY29" fmla="*/ 12715 h 173593"/>
                <a:gd name="connsiteX30" fmla="*/ 166331 w 206810"/>
                <a:gd name="connsiteY30" fmla="*/ 19295 h 173593"/>
                <a:gd name="connsiteX31" fmla="*/ 166331 w 206810"/>
                <a:gd name="connsiteY31" fmla="*/ 121780 h 173593"/>
                <a:gd name="connsiteX32" fmla="*/ 66075 w 206810"/>
                <a:gd name="connsiteY32" fmla="*/ 3352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6810" h="173593">
                  <a:moveTo>
                    <a:pt x="66075" y="3352"/>
                  </a:moveTo>
                  <a:cubicBezTo>
                    <a:pt x="63304" y="316"/>
                    <a:pt x="63052" y="63"/>
                    <a:pt x="57762" y="63"/>
                  </a:cubicBezTo>
                  <a:lnTo>
                    <a:pt x="77" y="63"/>
                  </a:lnTo>
                  <a:lnTo>
                    <a:pt x="77" y="11956"/>
                  </a:lnTo>
                  <a:lnTo>
                    <a:pt x="27282" y="11956"/>
                  </a:lnTo>
                  <a:lnTo>
                    <a:pt x="27282" y="154424"/>
                  </a:lnTo>
                  <a:cubicBezTo>
                    <a:pt x="27282" y="159991"/>
                    <a:pt x="27030" y="160244"/>
                    <a:pt x="19977" y="161003"/>
                  </a:cubicBezTo>
                  <a:cubicBezTo>
                    <a:pt x="13931" y="161762"/>
                    <a:pt x="13427" y="161762"/>
                    <a:pt x="6374" y="161762"/>
                  </a:cubicBezTo>
                  <a:lnTo>
                    <a:pt x="77" y="161762"/>
                  </a:lnTo>
                  <a:lnTo>
                    <a:pt x="77" y="173656"/>
                  </a:lnTo>
                  <a:cubicBezTo>
                    <a:pt x="9649" y="172897"/>
                    <a:pt x="24007" y="172897"/>
                    <a:pt x="33831" y="172897"/>
                  </a:cubicBezTo>
                  <a:cubicBezTo>
                    <a:pt x="44411" y="172897"/>
                    <a:pt x="57510" y="172897"/>
                    <a:pt x="67838" y="173656"/>
                  </a:cubicBezTo>
                  <a:lnTo>
                    <a:pt x="67838" y="161762"/>
                  </a:lnTo>
                  <a:lnTo>
                    <a:pt x="61541" y="161762"/>
                  </a:lnTo>
                  <a:cubicBezTo>
                    <a:pt x="57006" y="161762"/>
                    <a:pt x="52724" y="161509"/>
                    <a:pt x="48190" y="161003"/>
                  </a:cubicBezTo>
                  <a:cubicBezTo>
                    <a:pt x="40885" y="160244"/>
                    <a:pt x="40633" y="159991"/>
                    <a:pt x="40633" y="154424"/>
                  </a:cubicBezTo>
                  <a:lnTo>
                    <a:pt x="40633" y="22078"/>
                  </a:lnTo>
                  <a:lnTo>
                    <a:pt x="166079" y="170366"/>
                  </a:lnTo>
                  <a:cubicBezTo>
                    <a:pt x="168598" y="173403"/>
                    <a:pt x="168850" y="173656"/>
                    <a:pt x="172881" y="173656"/>
                  </a:cubicBezTo>
                  <a:cubicBezTo>
                    <a:pt x="179682" y="173656"/>
                    <a:pt x="179682" y="171378"/>
                    <a:pt x="179682" y="165558"/>
                  </a:cubicBezTo>
                  <a:lnTo>
                    <a:pt x="179682" y="19295"/>
                  </a:lnTo>
                  <a:cubicBezTo>
                    <a:pt x="179682" y="13728"/>
                    <a:pt x="179934" y="13474"/>
                    <a:pt x="186987" y="12715"/>
                  </a:cubicBezTo>
                  <a:cubicBezTo>
                    <a:pt x="193033" y="11956"/>
                    <a:pt x="193537" y="11956"/>
                    <a:pt x="200590" y="11956"/>
                  </a:cubicBezTo>
                  <a:lnTo>
                    <a:pt x="206887" y="11956"/>
                  </a:lnTo>
                  <a:lnTo>
                    <a:pt x="206887" y="63"/>
                  </a:lnTo>
                  <a:cubicBezTo>
                    <a:pt x="197315" y="822"/>
                    <a:pt x="182957" y="822"/>
                    <a:pt x="173133" y="822"/>
                  </a:cubicBezTo>
                  <a:cubicBezTo>
                    <a:pt x="162553" y="822"/>
                    <a:pt x="149454" y="822"/>
                    <a:pt x="139126" y="63"/>
                  </a:cubicBezTo>
                  <a:lnTo>
                    <a:pt x="139126" y="11956"/>
                  </a:lnTo>
                  <a:lnTo>
                    <a:pt x="145423" y="11956"/>
                  </a:lnTo>
                  <a:cubicBezTo>
                    <a:pt x="149958" y="11956"/>
                    <a:pt x="154240" y="12209"/>
                    <a:pt x="158774" y="12715"/>
                  </a:cubicBezTo>
                  <a:cubicBezTo>
                    <a:pt x="166079" y="13474"/>
                    <a:pt x="166331" y="13728"/>
                    <a:pt x="166331" y="19295"/>
                  </a:cubicBezTo>
                  <a:lnTo>
                    <a:pt x="166331" y="121780"/>
                  </a:lnTo>
                  <a:lnTo>
                    <a:pt x="66075" y="335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4E31D3-EF8B-9437-BEE5-DAFC946DD4C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716169" y="3960628"/>
              <a:ext cx="171796" cy="173593"/>
            </a:xfrm>
            <a:custGeom>
              <a:avLst/>
              <a:gdLst>
                <a:gd name="connsiteX0" fmla="*/ 63061 w 171796"/>
                <a:gd name="connsiteY0" fmla="*/ 97234 h 173593"/>
                <a:gd name="connsiteX1" fmla="*/ 107647 w 171796"/>
                <a:gd name="connsiteY1" fmla="*/ 97234 h 173593"/>
                <a:gd name="connsiteX2" fmla="*/ 171882 w 171796"/>
                <a:gd name="connsiteY2" fmla="*/ 49408 h 173593"/>
                <a:gd name="connsiteX3" fmla="*/ 105128 w 171796"/>
                <a:gd name="connsiteY3" fmla="*/ 63 h 173593"/>
                <a:gd name="connsiteX4" fmla="*/ 86 w 171796"/>
                <a:gd name="connsiteY4" fmla="*/ 63 h 173593"/>
                <a:gd name="connsiteX5" fmla="*/ 86 w 171796"/>
                <a:gd name="connsiteY5" fmla="*/ 11956 h 173593"/>
                <a:gd name="connsiteX6" fmla="*/ 27291 w 171796"/>
                <a:gd name="connsiteY6" fmla="*/ 11956 h 173593"/>
                <a:gd name="connsiteX7" fmla="*/ 27291 w 171796"/>
                <a:gd name="connsiteY7" fmla="*/ 161762 h 173593"/>
                <a:gd name="connsiteX8" fmla="*/ 86 w 171796"/>
                <a:gd name="connsiteY8" fmla="*/ 161762 h 173593"/>
                <a:gd name="connsiteX9" fmla="*/ 86 w 171796"/>
                <a:gd name="connsiteY9" fmla="*/ 173656 h 173593"/>
                <a:gd name="connsiteX10" fmla="*/ 45176 w 171796"/>
                <a:gd name="connsiteY10" fmla="*/ 172897 h 173593"/>
                <a:gd name="connsiteX11" fmla="*/ 90266 w 171796"/>
                <a:gd name="connsiteY11" fmla="*/ 173656 h 173593"/>
                <a:gd name="connsiteX12" fmla="*/ 90266 w 171796"/>
                <a:gd name="connsiteY12" fmla="*/ 161762 h 173593"/>
                <a:gd name="connsiteX13" fmla="*/ 63061 w 171796"/>
                <a:gd name="connsiteY13" fmla="*/ 161762 h 173593"/>
                <a:gd name="connsiteX14" fmla="*/ 63061 w 171796"/>
                <a:gd name="connsiteY14" fmla="*/ 97234 h 173593"/>
                <a:gd name="connsiteX15" fmla="*/ 95304 w 171796"/>
                <a:gd name="connsiteY15" fmla="*/ 86859 h 173593"/>
                <a:gd name="connsiteX16" fmla="*/ 61549 w 171796"/>
                <a:gd name="connsiteY16" fmla="*/ 86859 h 173593"/>
                <a:gd name="connsiteX17" fmla="*/ 61549 w 171796"/>
                <a:gd name="connsiteY17" fmla="*/ 11956 h 173593"/>
                <a:gd name="connsiteX18" fmla="*/ 95556 w 171796"/>
                <a:gd name="connsiteY18" fmla="*/ 11956 h 173593"/>
                <a:gd name="connsiteX19" fmla="*/ 133341 w 171796"/>
                <a:gd name="connsiteY19" fmla="*/ 49408 h 173593"/>
                <a:gd name="connsiteX20" fmla="*/ 95304 w 171796"/>
                <a:gd name="connsiteY20" fmla="*/ 86859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1796" h="173593">
                  <a:moveTo>
                    <a:pt x="63061" y="97234"/>
                  </a:moveTo>
                  <a:lnTo>
                    <a:pt x="107647" y="97234"/>
                  </a:lnTo>
                  <a:cubicBezTo>
                    <a:pt x="142662" y="97234"/>
                    <a:pt x="171882" y="79015"/>
                    <a:pt x="171882" y="49408"/>
                  </a:cubicBezTo>
                  <a:cubicBezTo>
                    <a:pt x="171882" y="21572"/>
                    <a:pt x="146944" y="63"/>
                    <a:pt x="105128" y="63"/>
                  </a:cubicBezTo>
                  <a:lnTo>
                    <a:pt x="86" y="63"/>
                  </a:lnTo>
                  <a:lnTo>
                    <a:pt x="86" y="11956"/>
                  </a:lnTo>
                  <a:lnTo>
                    <a:pt x="27291" y="11956"/>
                  </a:lnTo>
                  <a:lnTo>
                    <a:pt x="27291" y="161762"/>
                  </a:lnTo>
                  <a:lnTo>
                    <a:pt x="86" y="161762"/>
                  </a:lnTo>
                  <a:lnTo>
                    <a:pt x="86" y="173656"/>
                  </a:lnTo>
                  <a:cubicBezTo>
                    <a:pt x="9658" y="172897"/>
                    <a:pt x="34344" y="172897"/>
                    <a:pt x="45176" y="172897"/>
                  </a:cubicBezTo>
                  <a:cubicBezTo>
                    <a:pt x="56008" y="172897"/>
                    <a:pt x="80694" y="172897"/>
                    <a:pt x="90266" y="173656"/>
                  </a:cubicBezTo>
                  <a:lnTo>
                    <a:pt x="90266" y="161762"/>
                  </a:lnTo>
                  <a:lnTo>
                    <a:pt x="63061" y="161762"/>
                  </a:lnTo>
                  <a:lnTo>
                    <a:pt x="63061" y="97234"/>
                  </a:lnTo>
                  <a:close/>
                  <a:moveTo>
                    <a:pt x="95304" y="86859"/>
                  </a:moveTo>
                  <a:lnTo>
                    <a:pt x="61549" y="86859"/>
                  </a:lnTo>
                  <a:lnTo>
                    <a:pt x="61549" y="11956"/>
                  </a:lnTo>
                  <a:lnTo>
                    <a:pt x="95556" y="11956"/>
                  </a:lnTo>
                  <a:cubicBezTo>
                    <a:pt x="133341" y="11956"/>
                    <a:pt x="133341" y="31188"/>
                    <a:pt x="133341" y="49408"/>
                  </a:cubicBezTo>
                  <a:cubicBezTo>
                    <a:pt x="133341" y="67374"/>
                    <a:pt x="133341" y="86859"/>
                    <a:pt x="95304" y="86859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BE56C0-3558-9A71-AEE3-7865DECF18F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09350" y="3953037"/>
              <a:ext cx="125698" cy="235843"/>
            </a:xfrm>
            <a:custGeom>
              <a:avLst/>
              <a:gdLst>
                <a:gd name="connsiteX0" fmla="*/ 123780 w 125698"/>
                <a:gd name="connsiteY0" fmla="*/ 9932 h 235843"/>
                <a:gd name="connsiteX1" fmla="*/ 125795 w 125698"/>
                <a:gd name="connsiteY1" fmla="*/ 5124 h 235843"/>
                <a:gd name="connsiteX2" fmla="*/ 120757 w 125698"/>
                <a:gd name="connsiteY2" fmla="*/ 63 h 235843"/>
                <a:gd name="connsiteX3" fmla="*/ 115215 w 125698"/>
                <a:gd name="connsiteY3" fmla="*/ 5124 h 235843"/>
                <a:gd name="connsiteX4" fmla="*/ 2111 w 125698"/>
                <a:gd name="connsiteY4" fmla="*/ 226037 h 235843"/>
                <a:gd name="connsiteX5" fmla="*/ 96 w 125698"/>
                <a:gd name="connsiteY5" fmla="*/ 230845 h 235843"/>
                <a:gd name="connsiteX6" fmla="*/ 5134 w 125698"/>
                <a:gd name="connsiteY6" fmla="*/ 235906 h 235843"/>
                <a:gd name="connsiteX7" fmla="*/ 10676 w 125698"/>
                <a:gd name="connsiteY7" fmla="*/ 230845 h 235843"/>
                <a:gd name="connsiteX8" fmla="*/ 123780 w 125698"/>
                <a:gd name="connsiteY8" fmla="*/ 9932 h 23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98" h="235843">
                  <a:moveTo>
                    <a:pt x="123780" y="9932"/>
                  </a:moveTo>
                  <a:cubicBezTo>
                    <a:pt x="125795" y="6389"/>
                    <a:pt x="125795" y="5883"/>
                    <a:pt x="125795" y="5124"/>
                  </a:cubicBezTo>
                  <a:cubicBezTo>
                    <a:pt x="125795" y="3352"/>
                    <a:pt x="124283" y="63"/>
                    <a:pt x="120757" y="63"/>
                  </a:cubicBezTo>
                  <a:cubicBezTo>
                    <a:pt x="117734" y="63"/>
                    <a:pt x="116978" y="1581"/>
                    <a:pt x="115215" y="5124"/>
                  </a:cubicBezTo>
                  <a:lnTo>
                    <a:pt x="2111" y="226037"/>
                  </a:lnTo>
                  <a:cubicBezTo>
                    <a:pt x="96" y="229580"/>
                    <a:pt x="96" y="230086"/>
                    <a:pt x="96" y="230845"/>
                  </a:cubicBezTo>
                  <a:cubicBezTo>
                    <a:pt x="96" y="232870"/>
                    <a:pt x="1860" y="235906"/>
                    <a:pt x="5134" y="235906"/>
                  </a:cubicBezTo>
                  <a:cubicBezTo>
                    <a:pt x="8157" y="235906"/>
                    <a:pt x="8913" y="234388"/>
                    <a:pt x="10676" y="230845"/>
                  </a:cubicBezTo>
                  <a:lnTo>
                    <a:pt x="123780" y="993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70111E-1FE9-4865-C77B-EC5196FDA55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995244" y="3973281"/>
              <a:ext cx="153911" cy="195608"/>
            </a:xfrm>
            <a:custGeom>
              <a:avLst/>
              <a:gdLst>
                <a:gd name="connsiteX0" fmla="*/ 145191 w 153911"/>
                <a:gd name="connsiteY0" fmla="*/ 10185 h 195608"/>
                <a:gd name="connsiteX1" fmla="*/ 154008 w 153911"/>
                <a:gd name="connsiteY1" fmla="*/ 5124 h 195608"/>
                <a:gd name="connsiteX2" fmla="*/ 145191 w 153911"/>
                <a:gd name="connsiteY2" fmla="*/ 63 h 195608"/>
                <a:gd name="connsiteX3" fmla="*/ 77430 w 153911"/>
                <a:gd name="connsiteY3" fmla="*/ 63 h 195608"/>
                <a:gd name="connsiteX4" fmla="*/ 96 w 153911"/>
                <a:gd name="connsiteY4" fmla="*/ 73195 h 195608"/>
                <a:gd name="connsiteX5" fmla="*/ 77430 w 153911"/>
                <a:gd name="connsiteY5" fmla="*/ 146579 h 195608"/>
                <a:gd name="connsiteX6" fmla="*/ 145191 w 153911"/>
                <a:gd name="connsiteY6" fmla="*/ 146579 h 195608"/>
                <a:gd name="connsiteX7" fmla="*/ 154008 w 153911"/>
                <a:gd name="connsiteY7" fmla="*/ 141518 h 195608"/>
                <a:gd name="connsiteX8" fmla="*/ 145191 w 153911"/>
                <a:gd name="connsiteY8" fmla="*/ 136457 h 195608"/>
                <a:gd name="connsiteX9" fmla="*/ 77934 w 153911"/>
                <a:gd name="connsiteY9" fmla="*/ 136457 h 195608"/>
                <a:gd name="connsiteX10" fmla="*/ 10172 w 153911"/>
                <a:gd name="connsiteY10" fmla="*/ 73448 h 195608"/>
                <a:gd name="connsiteX11" fmla="*/ 77934 w 153911"/>
                <a:gd name="connsiteY11" fmla="*/ 10185 h 195608"/>
                <a:gd name="connsiteX12" fmla="*/ 145191 w 153911"/>
                <a:gd name="connsiteY12" fmla="*/ 10185 h 195608"/>
                <a:gd name="connsiteX13" fmla="*/ 13951 w 153911"/>
                <a:gd name="connsiteY13" fmla="*/ 185549 h 195608"/>
                <a:gd name="connsiteX14" fmla="*/ 5134 w 153911"/>
                <a:gd name="connsiteY14" fmla="*/ 190610 h 195608"/>
                <a:gd name="connsiteX15" fmla="*/ 13951 w 153911"/>
                <a:gd name="connsiteY15" fmla="*/ 195671 h 195608"/>
                <a:gd name="connsiteX16" fmla="*/ 145191 w 153911"/>
                <a:gd name="connsiteY16" fmla="*/ 195671 h 195608"/>
                <a:gd name="connsiteX17" fmla="*/ 154008 w 153911"/>
                <a:gd name="connsiteY17" fmla="*/ 190610 h 195608"/>
                <a:gd name="connsiteX18" fmla="*/ 145191 w 153911"/>
                <a:gd name="connsiteY18" fmla="*/ 185549 h 195608"/>
                <a:gd name="connsiteX19" fmla="*/ 13951 w 153911"/>
                <a:gd name="connsiteY19" fmla="*/ 185549 h 1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911" h="195608">
                  <a:moveTo>
                    <a:pt x="145191" y="10185"/>
                  </a:moveTo>
                  <a:cubicBezTo>
                    <a:pt x="149473" y="10185"/>
                    <a:pt x="154008" y="10185"/>
                    <a:pt x="154008" y="5124"/>
                  </a:cubicBezTo>
                  <a:cubicBezTo>
                    <a:pt x="154008" y="63"/>
                    <a:pt x="149473" y="63"/>
                    <a:pt x="145191" y="63"/>
                  </a:cubicBezTo>
                  <a:lnTo>
                    <a:pt x="77430" y="63"/>
                  </a:lnTo>
                  <a:cubicBezTo>
                    <a:pt x="34103" y="63"/>
                    <a:pt x="96" y="33212"/>
                    <a:pt x="96" y="73195"/>
                  </a:cubicBezTo>
                  <a:cubicBezTo>
                    <a:pt x="96" y="113936"/>
                    <a:pt x="34859" y="146579"/>
                    <a:pt x="77430" y="146579"/>
                  </a:cubicBezTo>
                  <a:lnTo>
                    <a:pt x="145191" y="146579"/>
                  </a:lnTo>
                  <a:cubicBezTo>
                    <a:pt x="149473" y="146579"/>
                    <a:pt x="154008" y="146579"/>
                    <a:pt x="154008" y="141518"/>
                  </a:cubicBezTo>
                  <a:cubicBezTo>
                    <a:pt x="154008" y="136457"/>
                    <a:pt x="149473" y="136457"/>
                    <a:pt x="145191" y="136457"/>
                  </a:cubicBezTo>
                  <a:lnTo>
                    <a:pt x="77934" y="136457"/>
                  </a:lnTo>
                  <a:cubicBezTo>
                    <a:pt x="38133" y="136457"/>
                    <a:pt x="10172" y="106850"/>
                    <a:pt x="10172" y="73448"/>
                  </a:cubicBezTo>
                  <a:cubicBezTo>
                    <a:pt x="10172" y="39033"/>
                    <a:pt x="38889" y="10185"/>
                    <a:pt x="77934" y="10185"/>
                  </a:cubicBezTo>
                  <a:lnTo>
                    <a:pt x="145191" y="10185"/>
                  </a:lnTo>
                  <a:close/>
                  <a:moveTo>
                    <a:pt x="13951" y="185549"/>
                  </a:moveTo>
                  <a:cubicBezTo>
                    <a:pt x="9669" y="185549"/>
                    <a:pt x="5134" y="185549"/>
                    <a:pt x="5134" y="190610"/>
                  </a:cubicBezTo>
                  <a:cubicBezTo>
                    <a:pt x="5134" y="195671"/>
                    <a:pt x="9669" y="195671"/>
                    <a:pt x="13951" y="195671"/>
                  </a:cubicBezTo>
                  <a:lnTo>
                    <a:pt x="145191" y="195671"/>
                  </a:lnTo>
                  <a:cubicBezTo>
                    <a:pt x="149473" y="195671"/>
                    <a:pt x="154008" y="195671"/>
                    <a:pt x="154008" y="190610"/>
                  </a:cubicBezTo>
                  <a:cubicBezTo>
                    <a:pt x="154008" y="185549"/>
                    <a:pt x="149473" y="185549"/>
                    <a:pt x="145191" y="185549"/>
                  </a:cubicBezTo>
                  <a:lnTo>
                    <a:pt x="13951" y="185549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2008D-7BBF-AE94-0173-1F08838305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50055" y="3960628"/>
              <a:ext cx="179857" cy="173593"/>
            </a:xfrm>
            <a:custGeom>
              <a:avLst/>
              <a:gdLst>
                <a:gd name="connsiteX0" fmla="*/ 60311 w 179857"/>
                <a:gd name="connsiteY0" fmla="*/ 78762 h 173593"/>
                <a:gd name="connsiteX1" fmla="*/ 60311 w 179857"/>
                <a:gd name="connsiteY1" fmla="*/ 11956 h 173593"/>
                <a:gd name="connsiteX2" fmla="*/ 106157 w 179857"/>
                <a:gd name="connsiteY2" fmla="*/ 11956 h 173593"/>
                <a:gd name="connsiteX3" fmla="*/ 136133 w 179857"/>
                <a:gd name="connsiteY3" fmla="*/ 43588 h 173593"/>
                <a:gd name="connsiteX4" fmla="*/ 99608 w 179857"/>
                <a:gd name="connsiteY4" fmla="*/ 78762 h 173593"/>
                <a:gd name="connsiteX5" fmla="*/ 60311 w 179857"/>
                <a:gd name="connsiteY5" fmla="*/ 78762 h 173593"/>
                <a:gd name="connsiteX6" fmla="*/ 128324 w 179857"/>
                <a:gd name="connsiteY6" fmla="*/ 83064 h 173593"/>
                <a:gd name="connsiteX7" fmla="*/ 171903 w 179857"/>
                <a:gd name="connsiteY7" fmla="*/ 43588 h 173593"/>
                <a:gd name="connsiteX8" fmla="*/ 109432 w 179857"/>
                <a:gd name="connsiteY8" fmla="*/ 63 h 173593"/>
                <a:gd name="connsiteX9" fmla="*/ 107 w 179857"/>
                <a:gd name="connsiteY9" fmla="*/ 63 h 173593"/>
                <a:gd name="connsiteX10" fmla="*/ 107 w 179857"/>
                <a:gd name="connsiteY10" fmla="*/ 11956 h 173593"/>
                <a:gd name="connsiteX11" fmla="*/ 27312 w 179857"/>
                <a:gd name="connsiteY11" fmla="*/ 11956 h 173593"/>
                <a:gd name="connsiteX12" fmla="*/ 27312 w 179857"/>
                <a:gd name="connsiteY12" fmla="*/ 161762 h 173593"/>
                <a:gd name="connsiteX13" fmla="*/ 107 w 179857"/>
                <a:gd name="connsiteY13" fmla="*/ 161762 h 173593"/>
                <a:gd name="connsiteX14" fmla="*/ 107 w 179857"/>
                <a:gd name="connsiteY14" fmla="*/ 173656 h 173593"/>
                <a:gd name="connsiteX15" fmla="*/ 116989 w 179857"/>
                <a:gd name="connsiteY15" fmla="*/ 173656 h 173593"/>
                <a:gd name="connsiteX16" fmla="*/ 179964 w 179857"/>
                <a:gd name="connsiteY16" fmla="*/ 126588 h 173593"/>
                <a:gd name="connsiteX17" fmla="*/ 128324 w 179857"/>
                <a:gd name="connsiteY17" fmla="*/ 83064 h 173593"/>
                <a:gd name="connsiteX18" fmla="*/ 106661 w 179857"/>
                <a:gd name="connsiteY18" fmla="*/ 161762 h 173593"/>
                <a:gd name="connsiteX19" fmla="*/ 60311 w 179857"/>
                <a:gd name="connsiteY19" fmla="*/ 161762 h 173593"/>
                <a:gd name="connsiteX20" fmla="*/ 60311 w 179857"/>
                <a:gd name="connsiteY20" fmla="*/ 87871 h 173593"/>
                <a:gd name="connsiteX21" fmla="*/ 109180 w 179857"/>
                <a:gd name="connsiteY21" fmla="*/ 87871 h 173593"/>
                <a:gd name="connsiteX22" fmla="*/ 134622 w 179857"/>
                <a:gd name="connsiteY22" fmla="*/ 98753 h 173593"/>
                <a:gd name="connsiteX23" fmla="*/ 142935 w 179857"/>
                <a:gd name="connsiteY23" fmla="*/ 126335 h 173593"/>
                <a:gd name="connsiteX24" fmla="*/ 106661 w 179857"/>
                <a:gd name="connsiteY24" fmla="*/ 161762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857" h="173593">
                  <a:moveTo>
                    <a:pt x="60311" y="78762"/>
                  </a:moveTo>
                  <a:lnTo>
                    <a:pt x="60311" y="11956"/>
                  </a:lnTo>
                  <a:lnTo>
                    <a:pt x="106157" y="11956"/>
                  </a:lnTo>
                  <a:cubicBezTo>
                    <a:pt x="131599" y="11956"/>
                    <a:pt x="136133" y="31947"/>
                    <a:pt x="136133" y="43588"/>
                  </a:cubicBezTo>
                  <a:cubicBezTo>
                    <a:pt x="136133" y="63072"/>
                    <a:pt x="124042" y="78762"/>
                    <a:pt x="99608" y="78762"/>
                  </a:cubicBezTo>
                  <a:lnTo>
                    <a:pt x="60311" y="78762"/>
                  </a:lnTo>
                  <a:close/>
                  <a:moveTo>
                    <a:pt x="128324" y="83064"/>
                  </a:moveTo>
                  <a:cubicBezTo>
                    <a:pt x="155530" y="78256"/>
                    <a:pt x="171903" y="63072"/>
                    <a:pt x="171903" y="43588"/>
                  </a:cubicBezTo>
                  <a:cubicBezTo>
                    <a:pt x="171903" y="20307"/>
                    <a:pt x="149988" y="63"/>
                    <a:pt x="109432" y="63"/>
                  </a:cubicBezTo>
                  <a:lnTo>
                    <a:pt x="107" y="63"/>
                  </a:lnTo>
                  <a:lnTo>
                    <a:pt x="107" y="11956"/>
                  </a:lnTo>
                  <a:lnTo>
                    <a:pt x="27312" y="11956"/>
                  </a:lnTo>
                  <a:lnTo>
                    <a:pt x="27312" y="161762"/>
                  </a:lnTo>
                  <a:lnTo>
                    <a:pt x="107" y="161762"/>
                  </a:lnTo>
                  <a:lnTo>
                    <a:pt x="107" y="173656"/>
                  </a:lnTo>
                  <a:lnTo>
                    <a:pt x="116989" y="173656"/>
                  </a:lnTo>
                  <a:cubicBezTo>
                    <a:pt x="158804" y="173656"/>
                    <a:pt x="179964" y="151387"/>
                    <a:pt x="179964" y="126588"/>
                  </a:cubicBezTo>
                  <a:cubicBezTo>
                    <a:pt x="179964" y="102295"/>
                    <a:pt x="158301" y="85341"/>
                    <a:pt x="128324" y="83064"/>
                  </a:cubicBezTo>
                  <a:close/>
                  <a:moveTo>
                    <a:pt x="106661" y="161762"/>
                  </a:moveTo>
                  <a:lnTo>
                    <a:pt x="60311" y="161762"/>
                  </a:lnTo>
                  <a:lnTo>
                    <a:pt x="60311" y="87871"/>
                  </a:lnTo>
                  <a:lnTo>
                    <a:pt x="109180" y="87871"/>
                  </a:lnTo>
                  <a:cubicBezTo>
                    <a:pt x="114218" y="87871"/>
                    <a:pt x="126057" y="87871"/>
                    <a:pt x="134622" y="98753"/>
                  </a:cubicBezTo>
                  <a:cubicBezTo>
                    <a:pt x="142935" y="109381"/>
                    <a:pt x="142935" y="123552"/>
                    <a:pt x="142935" y="126335"/>
                  </a:cubicBezTo>
                  <a:cubicBezTo>
                    <a:pt x="142935" y="129372"/>
                    <a:pt x="142935" y="161762"/>
                    <a:pt x="106661" y="161762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0D762C-8C0D-7F69-1F13-E112EBDA009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62420" y="3957845"/>
              <a:ext cx="186658" cy="225468"/>
            </a:xfrm>
            <a:custGeom>
              <a:avLst/>
              <a:gdLst>
                <a:gd name="connsiteX0" fmla="*/ 133119 w 186658"/>
                <a:gd name="connsiteY0" fmla="*/ 171884 h 225468"/>
                <a:gd name="connsiteX1" fmla="*/ 185262 w 186658"/>
                <a:gd name="connsiteY1" fmla="*/ 90655 h 225468"/>
                <a:gd name="connsiteX2" fmla="*/ 92814 w 186658"/>
                <a:gd name="connsiteY2" fmla="*/ 63 h 225468"/>
                <a:gd name="connsiteX3" fmla="*/ 115 w 186658"/>
                <a:gd name="connsiteY3" fmla="*/ 90655 h 225468"/>
                <a:gd name="connsiteX4" fmla="*/ 92814 w 186658"/>
                <a:gd name="connsiteY4" fmla="*/ 179223 h 225468"/>
                <a:gd name="connsiteX5" fmla="*/ 116745 w 186658"/>
                <a:gd name="connsiteY5" fmla="*/ 176945 h 225468"/>
                <a:gd name="connsiteX6" fmla="*/ 152263 w 186658"/>
                <a:gd name="connsiteY6" fmla="*/ 225531 h 225468"/>
                <a:gd name="connsiteX7" fmla="*/ 186773 w 186658"/>
                <a:gd name="connsiteY7" fmla="*/ 178464 h 225468"/>
                <a:gd name="connsiteX8" fmla="*/ 182239 w 186658"/>
                <a:gd name="connsiteY8" fmla="*/ 171884 h 225468"/>
                <a:gd name="connsiteX9" fmla="*/ 177705 w 186658"/>
                <a:gd name="connsiteY9" fmla="*/ 176945 h 225468"/>
                <a:gd name="connsiteX10" fmla="*/ 156293 w 186658"/>
                <a:gd name="connsiteY10" fmla="*/ 186814 h 225468"/>
                <a:gd name="connsiteX11" fmla="*/ 133119 w 186658"/>
                <a:gd name="connsiteY11" fmla="*/ 171884 h 225468"/>
                <a:gd name="connsiteX12" fmla="*/ 68884 w 186658"/>
                <a:gd name="connsiteY12" fmla="*/ 163534 h 225468"/>
                <a:gd name="connsiteX13" fmla="*/ 37144 w 186658"/>
                <a:gd name="connsiteY13" fmla="*/ 90402 h 225468"/>
                <a:gd name="connsiteX14" fmla="*/ 46465 w 186658"/>
                <a:gd name="connsiteY14" fmla="*/ 38273 h 225468"/>
                <a:gd name="connsiteX15" fmla="*/ 92563 w 186658"/>
                <a:gd name="connsiteY15" fmla="*/ 10185 h 225468"/>
                <a:gd name="connsiteX16" fmla="*/ 137905 w 186658"/>
                <a:gd name="connsiteY16" fmla="*/ 36755 h 225468"/>
                <a:gd name="connsiteX17" fmla="*/ 148233 w 186658"/>
                <a:gd name="connsiteY17" fmla="*/ 90402 h 225468"/>
                <a:gd name="connsiteX18" fmla="*/ 124050 w 186658"/>
                <a:gd name="connsiteY18" fmla="*/ 158979 h 225468"/>
                <a:gd name="connsiteX19" fmla="*/ 92563 w 186658"/>
                <a:gd name="connsiteY19" fmla="*/ 137216 h 225468"/>
                <a:gd name="connsiteX20" fmla="*/ 68128 w 186658"/>
                <a:gd name="connsiteY20" fmla="*/ 157967 h 225468"/>
                <a:gd name="connsiteX21" fmla="*/ 68884 w 186658"/>
                <a:gd name="connsiteY21" fmla="*/ 163534 h 225468"/>
                <a:gd name="connsiteX22" fmla="*/ 113470 w 186658"/>
                <a:gd name="connsiteY22" fmla="*/ 165052 h 225468"/>
                <a:gd name="connsiteX23" fmla="*/ 92814 w 186658"/>
                <a:gd name="connsiteY23" fmla="*/ 169101 h 225468"/>
                <a:gd name="connsiteX24" fmla="*/ 77197 w 186658"/>
                <a:gd name="connsiteY24" fmla="*/ 157967 h 225468"/>
                <a:gd name="connsiteX25" fmla="*/ 92814 w 186658"/>
                <a:gd name="connsiteY25" fmla="*/ 146326 h 225468"/>
                <a:gd name="connsiteX26" fmla="*/ 113470 w 186658"/>
                <a:gd name="connsiteY26" fmla="*/ 165052 h 2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6658" h="225468">
                  <a:moveTo>
                    <a:pt x="133119" y="171884"/>
                  </a:moveTo>
                  <a:cubicBezTo>
                    <a:pt x="174430" y="155689"/>
                    <a:pt x="185262" y="118238"/>
                    <a:pt x="185262" y="90655"/>
                  </a:cubicBezTo>
                  <a:cubicBezTo>
                    <a:pt x="185262" y="35996"/>
                    <a:pt x="148736" y="63"/>
                    <a:pt x="92814" y="63"/>
                  </a:cubicBezTo>
                  <a:cubicBezTo>
                    <a:pt x="35129" y="63"/>
                    <a:pt x="115" y="37514"/>
                    <a:pt x="115" y="90655"/>
                  </a:cubicBezTo>
                  <a:cubicBezTo>
                    <a:pt x="115" y="142277"/>
                    <a:pt x="34373" y="179223"/>
                    <a:pt x="92814" y="179223"/>
                  </a:cubicBezTo>
                  <a:cubicBezTo>
                    <a:pt x="98356" y="179223"/>
                    <a:pt x="106669" y="178970"/>
                    <a:pt x="116745" y="176945"/>
                  </a:cubicBezTo>
                  <a:cubicBezTo>
                    <a:pt x="123798" y="205540"/>
                    <a:pt x="128836" y="225531"/>
                    <a:pt x="152263" y="225531"/>
                  </a:cubicBezTo>
                  <a:cubicBezTo>
                    <a:pt x="177957" y="225531"/>
                    <a:pt x="186773" y="195671"/>
                    <a:pt x="186773" y="178464"/>
                  </a:cubicBezTo>
                  <a:cubicBezTo>
                    <a:pt x="186773" y="176439"/>
                    <a:pt x="186773" y="171884"/>
                    <a:pt x="182239" y="171884"/>
                  </a:cubicBezTo>
                  <a:cubicBezTo>
                    <a:pt x="178461" y="171884"/>
                    <a:pt x="177957" y="175174"/>
                    <a:pt x="177705" y="176945"/>
                  </a:cubicBezTo>
                  <a:cubicBezTo>
                    <a:pt x="176194" y="186561"/>
                    <a:pt x="160576" y="186814"/>
                    <a:pt x="156293" y="186814"/>
                  </a:cubicBezTo>
                  <a:cubicBezTo>
                    <a:pt x="150500" y="186814"/>
                    <a:pt x="142943" y="186814"/>
                    <a:pt x="133119" y="171884"/>
                  </a:cubicBezTo>
                  <a:close/>
                  <a:moveTo>
                    <a:pt x="68884" y="163534"/>
                  </a:moveTo>
                  <a:cubicBezTo>
                    <a:pt x="37900" y="148604"/>
                    <a:pt x="37144" y="110140"/>
                    <a:pt x="37144" y="90402"/>
                  </a:cubicBezTo>
                  <a:cubicBezTo>
                    <a:pt x="37144" y="80280"/>
                    <a:pt x="37144" y="56240"/>
                    <a:pt x="46465" y="38273"/>
                  </a:cubicBezTo>
                  <a:cubicBezTo>
                    <a:pt x="59564" y="13981"/>
                    <a:pt x="81227" y="10185"/>
                    <a:pt x="92563" y="10185"/>
                  </a:cubicBezTo>
                  <a:cubicBezTo>
                    <a:pt x="106165" y="10185"/>
                    <a:pt x="125813" y="15246"/>
                    <a:pt x="137905" y="36755"/>
                  </a:cubicBezTo>
                  <a:cubicBezTo>
                    <a:pt x="147477" y="53710"/>
                    <a:pt x="148233" y="75472"/>
                    <a:pt x="148233" y="90402"/>
                  </a:cubicBezTo>
                  <a:cubicBezTo>
                    <a:pt x="148233" y="104573"/>
                    <a:pt x="148233" y="142277"/>
                    <a:pt x="124050" y="158979"/>
                  </a:cubicBezTo>
                  <a:cubicBezTo>
                    <a:pt x="118508" y="150628"/>
                    <a:pt x="109440" y="137216"/>
                    <a:pt x="92563" y="137216"/>
                  </a:cubicBezTo>
                  <a:cubicBezTo>
                    <a:pt x="79716" y="137216"/>
                    <a:pt x="68128" y="145820"/>
                    <a:pt x="68128" y="157967"/>
                  </a:cubicBezTo>
                  <a:cubicBezTo>
                    <a:pt x="68128" y="159485"/>
                    <a:pt x="68380" y="162268"/>
                    <a:pt x="68884" y="163534"/>
                  </a:cubicBezTo>
                  <a:close/>
                  <a:moveTo>
                    <a:pt x="113470" y="165052"/>
                  </a:moveTo>
                  <a:cubicBezTo>
                    <a:pt x="107173" y="167836"/>
                    <a:pt x="99616" y="169101"/>
                    <a:pt x="92814" y="169101"/>
                  </a:cubicBezTo>
                  <a:cubicBezTo>
                    <a:pt x="78960" y="169101"/>
                    <a:pt x="77197" y="161003"/>
                    <a:pt x="77197" y="157967"/>
                  </a:cubicBezTo>
                  <a:cubicBezTo>
                    <a:pt x="77197" y="151134"/>
                    <a:pt x="84502" y="146326"/>
                    <a:pt x="92814" y="146326"/>
                  </a:cubicBezTo>
                  <a:cubicBezTo>
                    <a:pt x="99868" y="146326"/>
                    <a:pt x="108432" y="149110"/>
                    <a:pt x="113470" y="165052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9D58F11-1F3C-4C3D-5996-D65ED99B48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73736" y="3960628"/>
              <a:ext cx="171796" cy="173593"/>
            </a:xfrm>
            <a:custGeom>
              <a:avLst/>
              <a:gdLst>
                <a:gd name="connsiteX0" fmla="*/ 63099 w 171796"/>
                <a:gd name="connsiteY0" fmla="*/ 97234 h 173593"/>
                <a:gd name="connsiteX1" fmla="*/ 107685 w 171796"/>
                <a:gd name="connsiteY1" fmla="*/ 97234 h 173593"/>
                <a:gd name="connsiteX2" fmla="*/ 171920 w 171796"/>
                <a:gd name="connsiteY2" fmla="*/ 49408 h 173593"/>
                <a:gd name="connsiteX3" fmla="*/ 105166 w 171796"/>
                <a:gd name="connsiteY3" fmla="*/ 63 h 173593"/>
                <a:gd name="connsiteX4" fmla="*/ 124 w 171796"/>
                <a:gd name="connsiteY4" fmla="*/ 63 h 173593"/>
                <a:gd name="connsiteX5" fmla="*/ 124 w 171796"/>
                <a:gd name="connsiteY5" fmla="*/ 11956 h 173593"/>
                <a:gd name="connsiteX6" fmla="*/ 27329 w 171796"/>
                <a:gd name="connsiteY6" fmla="*/ 11956 h 173593"/>
                <a:gd name="connsiteX7" fmla="*/ 27329 w 171796"/>
                <a:gd name="connsiteY7" fmla="*/ 161762 h 173593"/>
                <a:gd name="connsiteX8" fmla="*/ 124 w 171796"/>
                <a:gd name="connsiteY8" fmla="*/ 161762 h 173593"/>
                <a:gd name="connsiteX9" fmla="*/ 124 w 171796"/>
                <a:gd name="connsiteY9" fmla="*/ 173656 h 173593"/>
                <a:gd name="connsiteX10" fmla="*/ 45214 w 171796"/>
                <a:gd name="connsiteY10" fmla="*/ 172897 h 173593"/>
                <a:gd name="connsiteX11" fmla="*/ 90304 w 171796"/>
                <a:gd name="connsiteY11" fmla="*/ 173656 h 173593"/>
                <a:gd name="connsiteX12" fmla="*/ 90304 w 171796"/>
                <a:gd name="connsiteY12" fmla="*/ 161762 h 173593"/>
                <a:gd name="connsiteX13" fmla="*/ 63099 w 171796"/>
                <a:gd name="connsiteY13" fmla="*/ 161762 h 173593"/>
                <a:gd name="connsiteX14" fmla="*/ 63099 w 171796"/>
                <a:gd name="connsiteY14" fmla="*/ 97234 h 173593"/>
                <a:gd name="connsiteX15" fmla="*/ 95342 w 171796"/>
                <a:gd name="connsiteY15" fmla="*/ 86859 h 173593"/>
                <a:gd name="connsiteX16" fmla="*/ 61587 w 171796"/>
                <a:gd name="connsiteY16" fmla="*/ 86859 h 173593"/>
                <a:gd name="connsiteX17" fmla="*/ 61587 w 171796"/>
                <a:gd name="connsiteY17" fmla="*/ 11956 h 173593"/>
                <a:gd name="connsiteX18" fmla="*/ 95594 w 171796"/>
                <a:gd name="connsiteY18" fmla="*/ 11956 h 173593"/>
                <a:gd name="connsiteX19" fmla="*/ 133379 w 171796"/>
                <a:gd name="connsiteY19" fmla="*/ 49408 h 173593"/>
                <a:gd name="connsiteX20" fmla="*/ 95342 w 171796"/>
                <a:gd name="connsiteY20" fmla="*/ 86859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1796" h="173593">
                  <a:moveTo>
                    <a:pt x="63099" y="97234"/>
                  </a:moveTo>
                  <a:lnTo>
                    <a:pt x="107685" y="97234"/>
                  </a:lnTo>
                  <a:cubicBezTo>
                    <a:pt x="142699" y="97234"/>
                    <a:pt x="171920" y="79015"/>
                    <a:pt x="171920" y="49408"/>
                  </a:cubicBezTo>
                  <a:cubicBezTo>
                    <a:pt x="171920" y="21572"/>
                    <a:pt x="146982" y="63"/>
                    <a:pt x="105166" y="63"/>
                  </a:cubicBezTo>
                  <a:lnTo>
                    <a:pt x="124" y="63"/>
                  </a:lnTo>
                  <a:lnTo>
                    <a:pt x="124" y="11956"/>
                  </a:lnTo>
                  <a:lnTo>
                    <a:pt x="27329" y="11956"/>
                  </a:lnTo>
                  <a:lnTo>
                    <a:pt x="27329" y="161762"/>
                  </a:lnTo>
                  <a:lnTo>
                    <a:pt x="124" y="161762"/>
                  </a:lnTo>
                  <a:lnTo>
                    <a:pt x="124" y="173656"/>
                  </a:lnTo>
                  <a:cubicBezTo>
                    <a:pt x="9696" y="172897"/>
                    <a:pt x="34382" y="172897"/>
                    <a:pt x="45214" y="172897"/>
                  </a:cubicBezTo>
                  <a:cubicBezTo>
                    <a:pt x="56046" y="172897"/>
                    <a:pt x="80732" y="172897"/>
                    <a:pt x="90304" y="173656"/>
                  </a:cubicBezTo>
                  <a:lnTo>
                    <a:pt x="90304" y="161762"/>
                  </a:lnTo>
                  <a:lnTo>
                    <a:pt x="63099" y="161762"/>
                  </a:lnTo>
                  <a:lnTo>
                    <a:pt x="63099" y="97234"/>
                  </a:lnTo>
                  <a:close/>
                  <a:moveTo>
                    <a:pt x="95342" y="86859"/>
                  </a:moveTo>
                  <a:lnTo>
                    <a:pt x="61587" y="86859"/>
                  </a:lnTo>
                  <a:lnTo>
                    <a:pt x="61587" y="11956"/>
                  </a:lnTo>
                  <a:lnTo>
                    <a:pt x="95594" y="11956"/>
                  </a:lnTo>
                  <a:cubicBezTo>
                    <a:pt x="133379" y="11956"/>
                    <a:pt x="133379" y="31188"/>
                    <a:pt x="133379" y="49408"/>
                  </a:cubicBezTo>
                  <a:cubicBezTo>
                    <a:pt x="133379" y="67374"/>
                    <a:pt x="133379" y="86859"/>
                    <a:pt x="95342" y="86859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15668DD-A268-4593-BD7A-8BB9549DE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2444D72-AB26-4DC8-1ED4-97DBDFDA26F8}"/>
              </a:ext>
            </a:extLst>
          </p:cNvPr>
          <p:cNvSpPr/>
          <p:nvPr/>
        </p:nvSpPr>
        <p:spPr>
          <a:xfrm>
            <a:off x="5048340" y="872836"/>
            <a:ext cx="6383788" cy="3753487"/>
          </a:xfrm>
          <a:prstGeom prst="wedgeRectCallout">
            <a:avLst>
              <a:gd name="adj1" fmla="val -76113"/>
              <a:gd name="adj2" fmla="val 361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23AD2-E0D4-B7DE-B93C-F0A8EA4DB6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6301" y="872836"/>
            <a:ext cx="6581999" cy="3753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66271-256F-CAB8-F93F-041C46CFACED}"/>
              </a:ext>
            </a:extLst>
          </p:cNvPr>
          <p:cNvSpPr txBox="1"/>
          <p:nvPr/>
        </p:nvSpPr>
        <p:spPr>
          <a:xfrm>
            <a:off x="7298188" y="1817781"/>
            <a:ext cx="3772433" cy="52322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More on techniques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7ED07-950A-2CE6-FA06-BC702A1BD819}"/>
              </a:ext>
            </a:extLst>
          </p:cNvPr>
          <p:cNvSpPr txBox="1"/>
          <p:nvPr/>
        </p:nvSpPr>
        <p:spPr>
          <a:xfrm>
            <a:off x="7361102" y="3585200"/>
            <a:ext cx="3772433" cy="52322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More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486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48B0-5367-4D80-B1F3-AD792D28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Change: No-Cloning (1/2)</a:t>
            </a:r>
            <a:endParaRPr lang="en-HK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47754B-C276-427E-826C-1358B971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08" y="1809581"/>
            <a:ext cx="590853" cy="5908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0F0E48-3DF5-4739-A487-4793A5544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32" y="1809579"/>
            <a:ext cx="590853" cy="5908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20192B-3B87-4C75-A8C6-9603F9FA9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863" y="1809579"/>
            <a:ext cx="590853" cy="590853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9601A0-100C-4EE4-8A7D-08E17874DAA7}"/>
              </a:ext>
            </a:extLst>
          </p:cNvPr>
          <p:cNvCxnSpPr>
            <a:cxnSpLocks/>
          </p:cNvCxnSpPr>
          <p:nvPr/>
        </p:nvCxnSpPr>
        <p:spPr>
          <a:xfrm>
            <a:off x="3844349" y="2105005"/>
            <a:ext cx="41230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81CAA70-8107-4D19-A8D8-69EC04D63281}"/>
              </a:ext>
            </a:extLst>
          </p:cNvPr>
          <p:cNvSpPr txBox="1"/>
          <p:nvPr/>
        </p:nvSpPr>
        <p:spPr>
          <a:xfrm>
            <a:off x="4303394" y="1748568"/>
            <a:ext cx="342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universal* quantum algorithm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4FBF447-CAB7-453B-B38C-DB9E6EDF0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81" y="1523068"/>
            <a:ext cx="1010504" cy="10105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5126B4C-EC3D-48FC-941F-78B26D66591A}"/>
              </a:ext>
            </a:extLst>
          </p:cNvPr>
          <p:cNvSpPr txBox="1"/>
          <p:nvPr/>
        </p:nvSpPr>
        <p:spPr>
          <a:xfrm>
            <a:off x="1178416" y="3754190"/>
            <a:ext cx="9639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Not a</a:t>
            </a:r>
            <a:r>
              <a:rPr lang="en-US" altLang="zh-CN" sz="2000" b="1" dirty="0"/>
              <a:t>n </a:t>
            </a:r>
            <a:r>
              <a:rPr lang="en-US" sz="2000" b="1" dirty="0"/>
              <a:t>issue for simply primitives, e.g.: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One-way functions,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IND-CPA PKE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Exceptions: ROM-</a:t>
            </a:r>
            <a:r>
              <a:rPr lang="en-US" sz="2000" dirty="0" err="1">
                <a:solidFill>
                  <a:srgbClr val="C00000"/>
                </a:solidFill>
              </a:rPr>
              <a:t>ish</a:t>
            </a:r>
            <a:r>
              <a:rPr lang="en-US" sz="2000" dirty="0">
                <a:solidFill>
                  <a:srgbClr val="C00000"/>
                </a:solidFill>
              </a:rPr>
              <a:t> tools (PRFs, CRHFs, Fiat-Shamir, block-ciphers, …)</a:t>
            </a:r>
            <a:endParaRPr lang="en-HK" sz="20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F906C-4205-44A3-8263-9A257ED7E33E}"/>
              </a:ext>
            </a:extLst>
          </p:cNvPr>
          <p:cNvSpPr txBox="1"/>
          <p:nvPr/>
        </p:nvSpPr>
        <p:spPr>
          <a:xfrm>
            <a:off x="1178416" y="5402626"/>
            <a:ext cx="77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Problematic for interactive, simulation-based protocols, e.g.: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Zero-Knowledge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MPC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36B6CD-1222-4BB9-8FBA-6530AF1C2B79}"/>
              </a:ext>
            </a:extLst>
          </p:cNvPr>
          <p:cNvSpPr txBox="1"/>
          <p:nvPr/>
        </p:nvSpPr>
        <p:spPr>
          <a:xfrm>
            <a:off x="3065164" y="2775397"/>
            <a:ext cx="596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*Universal: it could “clone” </a:t>
            </a:r>
            <a:r>
              <a:rPr lang="en-US" sz="2000" b="1" dirty="0"/>
              <a:t>any</a:t>
            </a:r>
            <a:r>
              <a:rPr lang="en-US" sz="2000" dirty="0"/>
              <a:t> input quantum state.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30545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CF8A-87D0-473A-AC38-CF9227E3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Change: No-Cloning (2/2)</a:t>
            </a:r>
            <a:endParaRPr lang="en-H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6A9AD0-C40C-406F-8069-C43A2F03A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869" y="1865680"/>
            <a:ext cx="697692" cy="794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C6507-4281-4459-91D5-E1A90F314F7F}"/>
              </a:ext>
            </a:extLst>
          </p:cNvPr>
          <p:cNvSpPr txBox="1"/>
          <p:nvPr/>
        </p:nvSpPr>
        <p:spPr>
          <a:xfrm>
            <a:off x="962345" y="2742395"/>
            <a:ext cx="113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x,w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A04DA-7B5F-4DA3-BDC3-DA0305F380C7}"/>
              </a:ext>
            </a:extLst>
          </p:cNvPr>
          <p:cNvSpPr txBox="1"/>
          <p:nvPr/>
        </p:nvSpPr>
        <p:spPr>
          <a:xfrm>
            <a:off x="5451059" y="2738729"/>
            <a:ext cx="84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V*(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4EAB20-7D12-4F0B-9EAA-B1EE02DCDEA1}"/>
              </a:ext>
            </a:extLst>
          </p:cNvPr>
          <p:cNvCxnSpPr>
            <a:cxnSpLocks/>
          </p:cNvCxnSpPr>
          <p:nvPr/>
        </p:nvCxnSpPr>
        <p:spPr>
          <a:xfrm>
            <a:off x="6969420" y="1358681"/>
            <a:ext cx="0" cy="478443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9212E5-31A7-42B8-8685-9E97C12A876B}"/>
              </a:ext>
            </a:extLst>
          </p:cNvPr>
          <p:cNvSpPr txBox="1"/>
          <p:nvPr/>
        </p:nvSpPr>
        <p:spPr>
          <a:xfrm>
            <a:off x="537583" y="6144931"/>
            <a:ext cx="171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Simulator S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6DF575E-3F6A-476E-992A-3BAE96494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6305" y="1978890"/>
            <a:ext cx="1383001" cy="79434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289F68C-3446-423B-83B7-15C6C5EE8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367" y="5335423"/>
            <a:ext cx="517456" cy="7943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2EBE57-7C51-46B7-B0EF-F95D60626187}"/>
              </a:ext>
            </a:extLst>
          </p:cNvPr>
          <p:cNvCxnSpPr>
            <a:cxnSpLocks/>
          </p:cNvCxnSpPr>
          <p:nvPr/>
        </p:nvCxnSpPr>
        <p:spPr>
          <a:xfrm>
            <a:off x="258255" y="3393440"/>
            <a:ext cx="6559341" cy="3556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FF7B956-5ACA-42BC-9750-C00D2EFF45D5}"/>
              </a:ext>
            </a:extLst>
          </p:cNvPr>
          <p:cNvSpPr txBox="1"/>
          <p:nvPr/>
        </p:nvSpPr>
        <p:spPr>
          <a:xfrm>
            <a:off x="258255" y="930560"/>
            <a:ext cx="13016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042AF-C88E-4354-98D3-4DD6D004FA23}"/>
              </a:ext>
            </a:extLst>
          </p:cNvPr>
          <p:cNvSpPr txBox="1"/>
          <p:nvPr/>
        </p:nvSpPr>
        <p:spPr>
          <a:xfrm>
            <a:off x="258255" y="3578597"/>
            <a:ext cx="15149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A4583B-A168-4FEF-83FB-C1B890D32B34}"/>
              </a:ext>
            </a:extLst>
          </p:cNvPr>
          <p:cNvCxnSpPr>
            <a:cxnSpLocks/>
          </p:cNvCxnSpPr>
          <p:nvPr/>
        </p:nvCxnSpPr>
        <p:spPr>
          <a:xfrm>
            <a:off x="3004545" y="1971111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1D6588-6E5F-4C9E-8BB7-3343CA7C937C}"/>
              </a:ext>
            </a:extLst>
          </p:cNvPr>
          <p:cNvCxnSpPr>
            <a:cxnSpLocks/>
          </p:cNvCxnSpPr>
          <p:nvPr/>
        </p:nvCxnSpPr>
        <p:spPr>
          <a:xfrm>
            <a:off x="2973236" y="1684961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868B0E-DDC2-46A8-A261-B15984BB52A2}"/>
              </a:ext>
            </a:extLst>
          </p:cNvPr>
          <p:cNvSpPr txBox="1"/>
          <p:nvPr/>
        </p:nvSpPr>
        <p:spPr>
          <a:xfrm>
            <a:off x="3281997" y="2118429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A2A619-11B8-4ACD-927B-9F83E8B90531}"/>
              </a:ext>
            </a:extLst>
          </p:cNvPr>
          <p:cNvCxnSpPr>
            <a:cxnSpLocks/>
          </p:cNvCxnSpPr>
          <p:nvPr/>
        </p:nvCxnSpPr>
        <p:spPr>
          <a:xfrm>
            <a:off x="3003965" y="2897555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D1E042-48C3-48AA-9008-372F7718546F}"/>
              </a:ext>
            </a:extLst>
          </p:cNvPr>
          <p:cNvCxnSpPr>
            <a:cxnSpLocks/>
          </p:cNvCxnSpPr>
          <p:nvPr/>
        </p:nvCxnSpPr>
        <p:spPr>
          <a:xfrm>
            <a:off x="2999870" y="2607928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369E8E-39D0-4427-8AE7-048E51B171CF}"/>
              </a:ext>
            </a:extLst>
          </p:cNvPr>
          <p:cNvSpPr txBox="1"/>
          <p:nvPr/>
        </p:nvSpPr>
        <p:spPr>
          <a:xfrm>
            <a:off x="5472416" y="5957339"/>
            <a:ext cx="84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V*(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09657A6-E478-44F4-BE03-0E21BED14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925" y="5199577"/>
            <a:ext cx="1383001" cy="7943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B2219F-0DC8-49C7-9E94-65E17E16A319}"/>
              </a:ext>
            </a:extLst>
          </p:cNvPr>
          <p:cNvSpPr txBox="1"/>
          <p:nvPr/>
        </p:nvSpPr>
        <p:spPr>
          <a:xfrm>
            <a:off x="4339547" y="5291893"/>
            <a:ext cx="492443" cy="400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0F9255-A411-4029-B78E-5E3F7B753077}"/>
              </a:ext>
            </a:extLst>
          </p:cNvPr>
          <p:cNvCxnSpPr>
            <a:cxnSpLocks/>
          </p:cNvCxnSpPr>
          <p:nvPr/>
        </p:nvCxnSpPr>
        <p:spPr>
          <a:xfrm>
            <a:off x="2155001" y="4474750"/>
            <a:ext cx="701310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C3812C-1DD7-44BC-8B4C-DADE052F03AE}"/>
              </a:ext>
            </a:extLst>
          </p:cNvPr>
          <p:cNvCxnSpPr>
            <a:cxnSpLocks/>
          </p:cNvCxnSpPr>
          <p:nvPr/>
        </p:nvCxnSpPr>
        <p:spPr>
          <a:xfrm>
            <a:off x="2139147" y="4677167"/>
            <a:ext cx="697478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706789-810F-449E-8882-2BEC5E293A30}"/>
              </a:ext>
            </a:extLst>
          </p:cNvPr>
          <p:cNvSpPr txBox="1"/>
          <p:nvPr/>
        </p:nvSpPr>
        <p:spPr>
          <a:xfrm>
            <a:off x="2246580" y="4808338"/>
            <a:ext cx="53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482A66-B948-4D31-A268-0F84E9968FA3}"/>
              </a:ext>
            </a:extLst>
          </p:cNvPr>
          <p:cNvCxnSpPr>
            <a:cxnSpLocks/>
          </p:cNvCxnSpPr>
          <p:nvPr/>
        </p:nvCxnSpPr>
        <p:spPr>
          <a:xfrm>
            <a:off x="3061091" y="4462333"/>
            <a:ext cx="701310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511880-DEEA-4AFF-8773-772041F54F54}"/>
              </a:ext>
            </a:extLst>
          </p:cNvPr>
          <p:cNvCxnSpPr>
            <a:cxnSpLocks/>
          </p:cNvCxnSpPr>
          <p:nvPr/>
        </p:nvCxnSpPr>
        <p:spPr>
          <a:xfrm>
            <a:off x="3045237" y="4664750"/>
            <a:ext cx="697478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77AB01-1512-4B61-BA7C-74A1090CD435}"/>
              </a:ext>
            </a:extLst>
          </p:cNvPr>
          <p:cNvCxnSpPr>
            <a:cxnSpLocks/>
          </p:cNvCxnSpPr>
          <p:nvPr/>
        </p:nvCxnSpPr>
        <p:spPr>
          <a:xfrm>
            <a:off x="3061024" y="4932525"/>
            <a:ext cx="701310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D6E02F-6B07-4262-A751-74799A33DBD7}"/>
              </a:ext>
            </a:extLst>
          </p:cNvPr>
          <p:cNvCxnSpPr>
            <a:cxnSpLocks/>
          </p:cNvCxnSpPr>
          <p:nvPr/>
        </p:nvCxnSpPr>
        <p:spPr>
          <a:xfrm>
            <a:off x="4198372" y="5952966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D85EFA-FDAA-40A2-B7D1-DDC9F6E626FE}"/>
              </a:ext>
            </a:extLst>
          </p:cNvPr>
          <p:cNvCxnSpPr>
            <a:cxnSpLocks/>
          </p:cNvCxnSpPr>
          <p:nvPr/>
        </p:nvCxnSpPr>
        <p:spPr>
          <a:xfrm>
            <a:off x="4161537" y="6148219"/>
            <a:ext cx="697478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00AA9770-5B54-4AE6-B0C9-A86F4C8F6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2821" y="3793248"/>
            <a:ext cx="687159" cy="39467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E3448F0-E14C-4A28-BA78-27CD04462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7589" y="3793248"/>
            <a:ext cx="687159" cy="39467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8ECD11D-DC3B-4670-84E9-27CD59819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1727" y="3793248"/>
            <a:ext cx="687159" cy="3946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3BEFE9-83ED-41CF-A0CE-908449032EFD}"/>
              </a:ext>
            </a:extLst>
          </p:cNvPr>
          <p:cNvSpPr txBox="1"/>
          <p:nvPr/>
        </p:nvSpPr>
        <p:spPr>
          <a:xfrm>
            <a:off x="3732743" y="3668119"/>
            <a:ext cx="45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9D7EBB-54A9-4862-A504-C23F13C67C0A}"/>
              </a:ext>
            </a:extLst>
          </p:cNvPr>
          <p:cNvSpPr txBox="1"/>
          <p:nvPr/>
        </p:nvSpPr>
        <p:spPr>
          <a:xfrm>
            <a:off x="3156813" y="5087540"/>
            <a:ext cx="53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EED9296-FF53-48F8-9476-3811A47DCF2F}"/>
              </a:ext>
            </a:extLst>
          </p:cNvPr>
          <p:cNvCxnSpPr>
            <a:cxnSpLocks/>
          </p:cNvCxnSpPr>
          <p:nvPr/>
        </p:nvCxnSpPr>
        <p:spPr>
          <a:xfrm>
            <a:off x="4157705" y="4977615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E14A235-5BB3-4BD4-A027-8C2AA2514A33}"/>
              </a:ext>
            </a:extLst>
          </p:cNvPr>
          <p:cNvCxnSpPr>
            <a:cxnSpLocks/>
          </p:cNvCxnSpPr>
          <p:nvPr/>
        </p:nvCxnSpPr>
        <p:spPr>
          <a:xfrm>
            <a:off x="4103838" y="4677167"/>
            <a:ext cx="697478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415CEDC5-00D1-4738-B7BA-E23576AB47BC}"/>
              </a:ext>
            </a:extLst>
          </p:cNvPr>
          <p:cNvSpPr/>
          <p:nvPr/>
        </p:nvSpPr>
        <p:spPr>
          <a:xfrm rot="12710271">
            <a:off x="1726103" y="4443641"/>
            <a:ext cx="801196" cy="707659"/>
          </a:xfrm>
          <a:prstGeom prst="arc">
            <a:avLst>
              <a:gd name="adj1" fmla="val 16200000"/>
              <a:gd name="adj2" fmla="val 1789185"/>
            </a:avLst>
          </a:prstGeom>
          <a:ln w="2222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64D20C-641A-4161-BC4A-EB5790355FB8}"/>
              </a:ext>
            </a:extLst>
          </p:cNvPr>
          <p:cNvCxnSpPr>
            <a:cxnSpLocks/>
          </p:cNvCxnSpPr>
          <p:nvPr/>
        </p:nvCxnSpPr>
        <p:spPr>
          <a:xfrm>
            <a:off x="4144238" y="4466547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40A8DA7-372C-4042-9239-7063627BCDCB}"/>
              </a:ext>
            </a:extLst>
          </p:cNvPr>
          <p:cNvSpPr txBox="1"/>
          <p:nvPr/>
        </p:nvSpPr>
        <p:spPr>
          <a:xfrm>
            <a:off x="7557431" y="2152189"/>
            <a:ext cx="428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Sim’s advantage over </a:t>
            </a:r>
            <a:r>
              <a:rPr lang="en-US" sz="2000" b="1" dirty="0">
                <a:solidFill>
                  <a:schemeClr val="accent2"/>
                </a:solidFill>
              </a:rPr>
              <a:t>P</a:t>
            </a:r>
            <a:r>
              <a:rPr lang="en-US" sz="2000" b="1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rewinding </a:t>
            </a:r>
            <a:r>
              <a:rPr lang="en-US" sz="2000" dirty="0">
                <a:solidFill>
                  <a:srgbClr val="5F246D"/>
                </a:solidFill>
              </a:rPr>
              <a:t>V*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246D"/>
                </a:solidFill>
              </a:rPr>
              <a:t>called “black-box” simulation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2F82E2-1CDE-40B2-ADF9-CCE5D0C930BA}"/>
              </a:ext>
            </a:extLst>
          </p:cNvPr>
          <p:cNvSpPr txBox="1"/>
          <p:nvPr/>
        </p:nvSpPr>
        <p:spPr>
          <a:xfrm>
            <a:off x="7558201" y="4271478"/>
            <a:ext cx="419374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Non-black-box bypass?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Some hope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But no success yet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More discussion later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F8BE0F-4F8F-1A45-5904-EE6EF6EEF780}"/>
              </a:ext>
            </a:extLst>
          </p:cNvPr>
          <p:cNvSpPr/>
          <p:nvPr/>
        </p:nvSpPr>
        <p:spPr>
          <a:xfrm>
            <a:off x="1" y="3410047"/>
            <a:ext cx="6969402" cy="3369886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A397B81C-DB5C-4865-A0F7-FAE90A6CA6AD}"/>
              </a:ext>
            </a:extLst>
          </p:cNvPr>
          <p:cNvSpPr/>
          <p:nvPr/>
        </p:nvSpPr>
        <p:spPr>
          <a:xfrm rot="20895039">
            <a:off x="590780" y="4571263"/>
            <a:ext cx="5802370" cy="474147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Against No-cloning!</a:t>
            </a:r>
          </a:p>
        </p:txBody>
      </p:sp>
    </p:spTree>
    <p:extLst>
      <p:ext uri="{BB962C8B-B14F-4D97-AF65-F5344CB8AC3E}">
        <p14:creationId xmlns:p14="http://schemas.microsoft.com/office/powerpoint/2010/main" val="42218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4" grpId="0"/>
      <p:bldP spid="35" grpId="0"/>
      <p:bldP spid="38" grpId="0" animBg="1"/>
      <p:bldP spid="40" grpId="0"/>
      <p:bldP spid="41" grpId="0"/>
      <p:bldP spid="4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E59C-4ED2-33DB-B8F2-F8F2BE63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A5558-17AD-1CAF-96C7-B89265C6EC4C}"/>
              </a:ext>
            </a:extLst>
          </p:cNvPr>
          <p:cNvSpPr txBox="1"/>
          <p:nvPr/>
        </p:nvSpPr>
        <p:spPr>
          <a:xfrm>
            <a:off x="6533424" y="1661276"/>
            <a:ext cx="4983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Part I: Traditional MPC vs QC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Changes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Challenges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1FBDF-E746-377B-0EFF-C9859B337A34}"/>
              </a:ext>
            </a:extLst>
          </p:cNvPr>
          <p:cNvSpPr txBox="1"/>
          <p:nvPr/>
        </p:nvSpPr>
        <p:spPr>
          <a:xfrm>
            <a:off x="6533424" y="4026264"/>
            <a:ext cx="4860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Part II: “Non-Traditional” MPC via QC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Spatiotemporal MPC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Intrusion-Detectable MPC (</a:t>
            </a:r>
            <a:r>
              <a:rPr lang="en-US" sz="2000" dirty="0">
                <a:solidFill>
                  <a:schemeClr val="accent1"/>
                </a:solidFill>
              </a:rPr>
              <a:t>skipped due to time constraints</a:t>
            </a:r>
            <a:r>
              <a:rPr lang="en-US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82FB1-729D-F4FD-3D7A-616612BAC8A3}"/>
              </a:ext>
            </a:extLst>
          </p:cNvPr>
          <p:cNvSpPr txBox="1"/>
          <p:nvPr/>
        </p:nvSpPr>
        <p:spPr>
          <a:xfrm>
            <a:off x="747781" y="3105456"/>
            <a:ext cx="515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5F24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Landscape of MPC has been greatly changed by Quantum!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322CAB-821E-0F9B-8100-37A5654DBB31}"/>
              </a:ext>
            </a:extLst>
          </p:cNvPr>
          <p:cNvCxnSpPr>
            <a:cxnSpLocks/>
          </p:cNvCxnSpPr>
          <p:nvPr/>
        </p:nvCxnSpPr>
        <p:spPr>
          <a:xfrm>
            <a:off x="6133223" y="1661276"/>
            <a:ext cx="0" cy="4397497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0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EC48-5151-5CB0-4093-9CD8871A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39258-C9E1-0532-38A0-CBF88EC182D9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5F24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Part I: Traditional MPC vs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235944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4A9C8B8-3D37-9ED7-9F76-7C79EE70C81C}"/>
              </a:ext>
            </a:extLst>
          </p:cNvPr>
          <p:cNvSpPr txBox="1"/>
          <p:nvPr/>
        </p:nvSpPr>
        <p:spPr>
          <a:xfrm>
            <a:off x="5353778" y="3778472"/>
            <a:ext cx="60631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l"/>
            <a:r>
              <a:rPr lang="en-US" sz="8000" dirty="0">
                <a:solidFill>
                  <a:schemeClr val="bg2">
                    <a:alpha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ockwell Extra Bold" panose="02060903040505020403" pitchFamily="18" charset="0"/>
              </a:rPr>
              <a:t>Quantum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CC7DA-B0A4-C982-2D7A-12DA342C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and Definition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55AD0-D8DB-D7AA-9979-8BB6FB8481B8}"/>
              </a:ext>
            </a:extLst>
          </p:cNvPr>
          <p:cNvSpPr txBox="1"/>
          <p:nvPr/>
        </p:nvSpPr>
        <p:spPr>
          <a:xfrm>
            <a:off x="560612" y="1241884"/>
            <a:ext cx="513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Proposal of MPC [</a:t>
            </a:r>
            <a:r>
              <a:rPr lang="en-US" sz="2000" dirty="0">
                <a:solidFill>
                  <a:schemeClr val="accent1"/>
                </a:solidFill>
              </a:rPr>
              <a:t>Yao82, Yao86, GMW87</a:t>
            </a:r>
            <a:r>
              <a:rPr lang="en-US" sz="2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50514-5F10-D4A4-1EDA-646B4D787850}"/>
              </a:ext>
            </a:extLst>
          </p:cNvPr>
          <p:cNvSpPr txBox="1"/>
          <p:nvPr/>
        </p:nvSpPr>
        <p:spPr>
          <a:xfrm>
            <a:off x="6382975" y="1241884"/>
            <a:ext cx="5324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Post-Quantum MPC (~[</a:t>
            </a:r>
            <a:r>
              <a:rPr lang="en-US" sz="2000" dirty="0">
                <a:solidFill>
                  <a:schemeClr val="accent1"/>
                </a:solidFill>
              </a:rPr>
              <a:t>VDG97</a:t>
            </a:r>
            <a:r>
              <a:rPr lang="en-US" sz="2000" dirty="0"/>
              <a:t>])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Classical honest parties and their channels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Security against quantum adversaries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Classical functionalities only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FE4A3-09A4-D58C-722B-5C7272CAF1A6}"/>
              </a:ext>
            </a:extLst>
          </p:cNvPr>
          <p:cNvSpPr txBox="1"/>
          <p:nvPr/>
        </p:nvSpPr>
        <p:spPr>
          <a:xfrm>
            <a:off x="6382975" y="4426730"/>
            <a:ext cx="443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Fully-Quantum MPC (~[</a:t>
            </a:r>
            <a:r>
              <a:rPr lang="en-US" sz="2000" dirty="0">
                <a:solidFill>
                  <a:schemeClr val="accent1"/>
                </a:solidFill>
              </a:rPr>
              <a:t>CGS02</a:t>
            </a:r>
            <a:r>
              <a:rPr lang="en-US" sz="2000" dirty="0"/>
              <a:t>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Quantum parties and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Quantum adversaries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Quantum functionalities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1D30C6C-C2D0-919D-0CF1-FB40527A97D0}"/>
              </a:ext>
            </a:extLst>
          </p:cNvPr>
          <p:cNvSpPr/>
          <p:nvPr/>
        </p:nvSpPr>
        <p:spPr>
          <a:xfrm>
            <a:off x="6795520" y="2865474"/>
            <a:ext cx="404035" cy="1186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7811C8-D7A2-28C7-1780-7F4FE2EEA91F}"/>
                  </a:ext>
                </a:extLst>
              </p:cNvPr>
              <p:cNvSpPr txBox="1"/>
              <p:nvPr/>
            </p:nvSpPr>
            <p:spPr>
              <a:xfrm>
                <a:off x="7373932" y="3053725"/>
                <a:ext cx="34406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BCKM21</a:t>
                </a:r>
                <a:r>
                  <a:rPr lang="en-US" sz="2000" dirty="0"/>
                  <a:t>] compiler,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addtional rounds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7811C8-D7A2-28C7-1780-7F4FE2EEA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932" y="3053725"/>
                <a:ext cx="3440692" cy="707886"/>
              </a:xfrm>
              <a:prstGeom prst="rect">
                <a:avLst/>
              </a:prstGeom>
              <a:blipFill>
                <a:blip r:embed="rId3"/>
                <a:stretch>
                  <a:fillRect l="-195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B1B493-2887-7343-4719-3716429C5960}"/>
              </a:ext>
            </a:extLst>
          </p:cNvPr>
          <p:cNvCxnSpPr>
            <a:cxnSpLocks/>
          </p:cNvCxnSpPr>
          <p:nvPr/>
        </p:nvCxnSpPr>
        <p:spPr>
          <a:xfrm>
            <a:off x="5691151" y="1189158"/>
            <a:ext cx="0" cy="5370610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D018DA-F504-5444-09C6-7EAF5631E648}"/>
              </a:ext>
            </a:extLst>
          </p:cNvPr>
          <p:cNvSpPr txBox="1"/>
          <p:nvPr/>
        </p:nvSpPr>
        <p:spPr>
          <a:xfrm>
            <a:off x="244312" y="3918072"/>
            <a:ext cx="59216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en-US" sz="8000" dirty="0">
                <a:solidFill>
                  <a:schemeClr val="bg2">
                    <a:alpha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ockwell Extra Bold" panose="02060903040505020403" pitchFamily="18" charset="0"/>
              </a:rPr>
              <a:t>Classical</a:t>
            </a:r>
          </a:p>
        </p:txBody>
      </p:sp>
    </p:spTree>
    <p:extLst>
      <p:ext uri="{BB962C8B-B14F-4D97-AF65-F5344CB8AC3E}">
        <p14:creationId xmlns:p14="http://schemas.microsoft.com/office/powerpoint/2010/main" val="22280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3077A-CD4B-B6C4-9FE1-137A59E88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47EE059-B8AE-AEE8-E849-13616CB43937}"/>
              </a:ext>
            </a:extLst>
          </p:cNvPr>
          <p:cNvSpPr txBox="1"/>
          <p:nvPr/>
        </p:nvSpPr>
        <p:spPr>
          <a:xfrm>
            <a:off x="244312" y="3918072"/>
            <a:ext cx="59216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en-US" sz="8000" dirty="0">
                <a:solidFill>
                  <a:schemeClr val="bg2">
                    <a:alpha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ockwell Extra Bold" panose="02060903040505020403" pitchFamily="18" charset="0"/>
              </a:rPr>
              <a:t>Classical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471EB-F79A-92D6-AD82-9ED7DBC76B40}"/>
              </a:ext>
            </a:extLst>
          </p:cNvPr>
          <p:cNvSpPr txBox="1"/>
          <p:nvPr/>
        </p:nvSpPr>
        <p:spPr>
          <a:xfrm>
            <a:off x="5353778" y="3778472"/>
            <a:ext cx="60631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l"/>
            <a:r>
              <a:rPr lang="en-US" sz="8000" dirty="0">
                <a:solidFill>
                  <a:schemeClr val="bg2">
                    <a:alpha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ockwell Extra Bold" panose="02060903040505020403" pitchFamily="18" charset="0"/>
              </a:rPr>
              <a:t>Quantum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60827-BD4A-BC15-9918-23BB2F6C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Feasibility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1E485-42F3-47C2-AF7A-12661EE271F7}"/>
              </a:ext>
            </a:extLst>
          </p:cNvPr>
          <p:cNvSpPr txBox="1"/>
          <p:nvPr/>
        </p:nvSpPr>
        <p:spPr>
          <a:xfrm>
            <a:off x="6546136" y="1774299"/>
            <a:ext cx="4874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Semi-honest 2P</a:t>
            </a:r>
            <a:r>
              <a:rPr lang="en-US" sz="2000" dirty="0">
                <a:solidFill>
                  <a:schemeClr val="accent2"/>
                </a:solidFill>
              </a:rPr>
              <a:t>Q</a:t>
            </a:r>
            <a:r>
              <a:rPr lang="en-US" sz="2000" dirty="0"/>
              <a:t>C [</a:t>
            </a:r>
            <a:r>
              <a:rPr lang="en-US" sz="2000" dirty="0">
                <a:solidFill>
                  <a:schemeClr val="accent1"/>
                </a:solidFill>
              </a:rPr>
              <a:t>DNS10</a:t>
            </a:r>
            <a:r>
              <a:rPr lang="en-US" sz="2000" dirty="0"/>
              <a:t>]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Maliciously-secure 2P</a:t>
            </a:r>
            <a:r>
              <a:rPr lang="en-US" sz="2000" dirty="0">
                <a:solidFill>
                  <a:schemeClr val="accent2"/>
                </a:solidFill>
              </a:rPr>
              <a:t>Q</a:t>
            </a:r>
            <a:r>
              <a:rPr lang="en-US" sz="2000" dirty="0"/>
              <a:t>C [</a:t>
            </a:r>
            <a:r>
              <a:rPr lang="en-US" sz="2000" dirty="0">
                <a:solidFill>
                  <a:schemeClr val="accent1"/>
                </a:solidFill>
              </a:rPr>
              <a:t>DNS12</a:t>
            </a:r>
            <a:r>
              <a:rPr lang="en-US" sz="2000" dirty="0"/>
              <a:t>]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Maliciously-secure MP</a:t>
            </a:r>
            <a:r>
              <a:rPr lang="en-US" sz="2000" dirty="0">
                <a:solidFill>
                  <a:schemeClr val="accent2"/>
                </a:solidFill>
              </a:rPr>
              <a:t>Q</a:t>
            </a:r>
            <a:r>
              <a:rPr lang="en-US" sz="2000" dirty="0"/>
              <a:t>C [</a:t>
            </a:r>
            <a:r>
              <a:rPr lang="en-US" sz="2000" dirty="0">
                <a:solidFill>
                  <a:schemeClr val="accent1"/>
                </a:solidFill>
              </a:rPr>
              <a:t>DGJMS20</a:t>
            </a:r>
            <a:r>
              <a:rPr lang="en-US" sz="2000" dirty="0"/>
              <a:t>]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Maliciously-secure </a:t>
            </a:r>
            <a:r>
              <a:rPr lang="en-US" sz="2000" dirty="0">
                <a:solidFill>
                  <a:schemeClr val="accent2"/>
                </a:solidFill>
              </a:rPr>
              <a:t>PQ</a:t>
            </a:r>
            <a:r>
              <a:rPr lang="en-US" sz="2000" dirty="0"/>
              <a:t>-MPC [</a:t>
            </a:r>
            <a:r>
              <a:rPr lang="en-US" sz="2000" dirty="0">
                <a:solidFill>
                  <a:schemeClr val="accent1"/>
                </a:solidFill>
              </a:rPr>
              <a:t>ABGKM21</a:t>
            </a:r>
            <a:r>
              <a:rPr lang="en-US" sz="2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F7BA1-C3D0-AE96-64EA-311137B6759A}"/>
              </a:ext>
            </a:extLst>
          </p:cNvPr>
          <p:cNvSpPr txBox="1"/>
          <p:nvPr/>
        </p:nvSpPr>
        <p:spPr>
          <a:xfrm>
            <a:off x="880401" y="1774298"/>
            <a:ext cx="4874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Semi-honest 2PC [</a:t>
            </a:r>
            <a:r>
              <a:rPr lang="en-US" sz="2000" dirty="0">
                <a:solidFill>
                  <a:schemeClr val="accent1"/>
                </a:solidFill>
              </a:rPr>
              <a:t>Yao86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Security proof appeared in [</a:t>
            </a:r>
            <a:r>
              <a:rPr lang="en-US" sz="2000" dirty="0">
                <a:solidFill>
                  <a:schemeClr val="accent1"/>
                </a:solidFill>
              </a:rPr>
              <a:t>LinPin09</a:t>
            </a:r>
            <a:r>
              <a:rPr lang="en-US" sz="2000" dirty="0"/>
              <a:t>]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Maliciously-secure 2PC [</a:t>
            </a:r>
            <a:r>
              <a:rPr lang="en-US" sz="2000" dirty="0">
                <a:solidFill>
                  <a:schemeClr val="accent1"/>
                </a:solidFill>
              </a:rPr>
              <a:t>GMW87</a:t>
            </a:r>
            <a:r>
              <a:rPr lang="en-US" sz="2000" dirty="0"/>
              <a:t>]</a:t>
            </a:r>
          </a:p>
          <a:p>
            <a:pPr algn="l"/>
            <a:endParaRPr lang="en-US" sz="2000" dirty="0"/>
          </a:p>
          <a:p>
            <a:r>
              <a:rPr lang="en-US" sz="2000" dirty="0"/>
              <a:t>Maliciously-secure MPC [</a:t>
            </a:r>
            <a:r>
              <a:rPr lang="en-US" sz="2000" dirty="0">
                <a:solidFill>
                  <a:schemeClr val="accent1"/>
                </a:solidFill>
              </a:rPr>
              <a:t>GMW87</a:t>
            </a:r>
            <a:r>
              <a:rPr lang="en-US" sz="2000" dirty="0"/>
              <a:t>]</a:t>
            </a:r>
          </a:p>
          <a:p>
            <a:pPr algn="l"/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2B591F-3DE8-D326-B6E0-4178DC708273}"/>
              </a:ext>
            </a:extLst>
          </p:cNvPr>
          <p:cNvCxnSpPr>
            <a:cxnSpLocks/>
          </p:cNvCxnSpPr>
          <p:nvPr/>
        </p:nvCxnSpPr>
        <p:spPr>
          <a:xfrm>
            <a:off x="5691151" y="1189158"/>
            <a:ext cx="0" cy="5370610"/>
          </a:xfrm>
          <a:prstGeom prst="line">
            <a:avLst/>
          </a:prstGeom>
          <a:ln>
            <a:solidFill>
              <a:srgbClr val="5F246D"/>
            </a:solidFill>
          </a:ln>
          <a:effectLst>
            <a:glow rad="635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CH-FC02CA2B94BDD9085E0385ECF16470545102AF58FB2700EE1D53DFF48662B007" val="[{&quot;GradientColorId&quot;:&quot;&quot;,&quot;IsFree&quot;:true,&quot;IsGradient&quot;:false,&quot;ImagePath&quot;:&quot;&quot;,&quot;GradientColor&quot;:null,&quot;SimpleColor&quot;:&quot;#ED7D31&quot;}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2795"/>
  <p:tag name="ORIGINALWIDTH" val=" 7.119843"/>
  <p:tag name="OUTPUTTYPE" val="SVG"/>
  <p:tag name="IGUANATEXVERSION" val="162"/>
  <p:tag name="LATEXADDIN" val="\documentclass{article}&#10;\input{Macros.tex}&#10;\begin{document}&#10;&#10;$U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4.828187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72.66418"/>
  <p:tag name="OUTPUTTYPE" val="SVG"/>
  <p:tag name="IGUANATEXVERSION" val="162"/>
  <p:tag name="LATEXADDIN" val="\documentclass{article}&#10;\input{Macros.tex}&#10;\begin{document}&#10;&#10;$(\msf{View}_\msf{Adv}, \msf{Out}_{\msf{Bob}}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48.60413"/>
  <p:tag name="OUTPUTTYPE" val="SVG"/>
  <p:tag name="IGUANATEXVERSION" val="162"/>
  <p:tag name="LATEXADDIN" val="\documentclass{article}&#10;\input{Macros.tex}&#10;\begin{document}&#10;&#10;$(\msf{Out}_\msf{Sim}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7126"/>
  <p:tag name="ORIGINALWIDTH" val=" 3.879173"/>
  <p:tag name="OUTPUTTYPE" val="SVG"/>
  <p:tag name="IGUANATEXVERSION" val="162"/>
  <p:tag name="LATEXADDIN" val="\documentclass{article}&#10;\input{Macros.tex}&#10;\begin{document}&#10;&#10;$\exists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2874"/>
  <p:tag name="LATEXADDIN" val="\documentclass{article}&#10;\input{Macros.tex}&#10;\begin{document}&#10;&#10;$(\msf{Out}_\msf{Sim}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68582"/>
  <p:tag name="ORIGINALWIDTH" val=" 6.237756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3.54437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53268"/>
  <p:tag name="ORIGINALWIDTH" val=" 3.133898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04409"/>
  <p:tag name="ORIGINALWIDTH" val=" 3.385197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64449"/>
  <p:tag name="ORIGINALWIDTH" val=" .707874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39173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86968"/>
  <p:tag name="ORIGINALWIDTH" val=" 4.744882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71457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46"/>
  <p:tag name="ORIGINALWIDTH" val=" 4.615709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1"/>
  <p:tag name="ORIGINALWIDTH" val=" 2.845512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3.097835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2874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9134"/>
  <p:tag name="LATEXADDIN" val="\documentclass{article}&#10;\input{Macros.tex}&#10;\begin{document}&#10;&#10;$(\msf{View}_\msf{Adv}, \msf{Out}_{\msf{Bob}}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6.377598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7"/>
  <p:tag name="ORIGINALWIDTH" val=" .8896457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88583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9172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12795"/>
  <p:tag name="ORIGINALWIDTH" val=" 6.537559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8819"/>
  <p:tag name="ORIGINALWIDTH" val=" 4.527323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6811"/>
  <p:tag name="ORIGINALWIDTH" val=" 2.987874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8976"/>
  <p:tag name="ORIGINALWIDTH" val=" 3.211772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9567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68582"/>
  <p:tag name="ORIGINALWIDTH" val=" 6.227677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3.538661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53268"/>
  <p:tag name="ORIGINALWIDTH" val=" 3.128819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8819"/>
  <p:tag name="ORIGINALWIDTH" val=" 3.834567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8937"/>
  <p:tag name="ORIGINALWIDTH" val=" 3.288779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9172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6811"/>
  <p:tag name="ORIGINALWIDTH" val=" 2.987874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9134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$y^*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5709"/>
  <p:tag name="ORIGINALWIDTH" val=" 2.831378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3.082402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&#10;$y^*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5709"/>
  <p:tag name="ORIGINALWIDTH" val=" 2.831378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38465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39321"/>
  <p:tag name="ORIGINALWIDTH" val=" 4.980813"/>
  <p:tag name="LATEXADDIN" val="\documentclass{article}&#10;\input{Macros.tex}&#10;\begin{document}&#10;&#10;$f(x^*_1 \| \msf{pos}^*_1, x_2 \| \msf{pos}_2) = (y^*_1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68778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19"/>
  <p:tag name="ORIGINALWIDTH" val=" 4.970854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45666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101"/>
  <p:tag name="ORIGINALWIDTH" val=" 3.972669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4.381933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3.313882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41"/>
  <p:tag name="ORIGINALWIDTH" val=" 1.167823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28818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19"/>
  <p:tag name="ORIGINALWIDTH" val=" 4.970854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45666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101"/>
  <p:tag name="ORIGINALWIDTH" val=" 3.972669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4.381933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3.313882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72"/>
  <p:tag name="ORIGINALWIDTH" val=" 6.637785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5.028108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75"/>
  <p:tag name="ORIGINALWIDTH" val=" 4.601518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41"/>
  <p:tag name="ORIGINALWIDTH" val=" 1.167823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75"/>
  <p:tag name="ORIGINALWIDTH" val=" 4.601518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44"/>
  <p:tag name="ORIGINALWIDTH" val=" 4.924909"/>
  <p:tag name="LATEXADDIN" val="\documentclass{article}&#10;\usepackage{amsmath}&#10;\pagestyle{empty}&#10;&#10;\input{Macros.tex}&#10;&#10;\begin{document}&#10;&#10;&#10;$x^*_1 \| \msf{pos}^*_1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65"/>
  <p:tag name="ORIGINALWIDTH" val=" 2.810545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68542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62"/>
  <p:tag name="ORIGINALWIDTH" val=" 2.519781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23995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2"/>
  <p:tag name="ORIGINALWIDTH" val=" 3.93595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7"/>
  <p:tag name="ORIGINALWIDTH" val=" 4.341437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7"/>
  <p:tag name="ORIGINALWIDTH" val=" 3.283249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65"/>
  <p:tag name="ORIGINALWIDTH" val=" 2.810545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62"/>
  <p:tag name="ORIGINALWIDTH" val=" 2.519781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24"/>
  <p:tag name="ORIGINALWIDTH" val=" 4.961386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"/>
  <p:tag name="ORIGINALWIDTH" val=" 3.082423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41213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928148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71"/>
  <p:tag name="ORIGINALWIDTH" val=" 3.965124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4.373583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3.307591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243"/>
  <p:tag name="ORIGINALWIDTH" val=" 3.019646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437"/>
  <p:tag name="ORIGINALWIDTH" val=" 8.62563"/>
  <p:tag name="OUTPUTTYPE" val="SVG"/>
  <p:tag name="IGUANATEXVERSION" val="162"/>
  <p:tag name="LATEXADDIN" val="\documentclass{article}&#10;\input{Macros.tex}&#10;\begin{document}&#10;&#10;$\Righ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437"/>
  <p:tag name="ORIGINALWIDTH" val=" 8.62563"/>
  <p:tag name="OUTPUTTYPE" val="SVG"/>
  <p:tag name="IGUANATEXVERSION" val="162"/>
  <p:tag name="LATEXADDIN" val="\documentclass{article}&#10;\input{Macros.tex}&#10;\begin{document}&#10;&#10;$\Righ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437"/>
  <p:tag name="ORIGINALWIDTH" val=" 8.62563"/>
  <p:tag name="OUTPUTTYPE" val="SVG"/>
  <p:tag name="IGUANATEXVERSION" val="162"/>
  <p:tag name="LATEXADDIN" val="\documentclass{article}&#10;\input{Macros.tex}&#10;\begin{document}&#10;&#10;$\Righ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12821"/>
  <p:tag name="ORIGINALWIDTH" val=" 139.1315"/>
  <p:tag name="OUTPUTTYPE" val="SVG"/>
  <p:tag name="IGUANATEXVERSION" val="162"/>
  <p:tag name="LATEXADDIN" val="\documentclass{article}&#10;\input{Macros.tex}&#10;\begin{document}&#10;&#10;$(1 - \varepsilon) \cdot \msf{poly} + \varepsilon \cdot \frac{1}{\varepsilon} \cdot \msf{poly} = \msf{poly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14"/>
  <p:tag name="ORIGINALWIDTH" val=" 2.315441"/>
  <p:tag name="LATEXADDIN" val="\documentclass{article}&#10;\input{Macros.tex}&#10;\begin{document}&#10;&#10;$(1 - \varepsilon) \cdot \msf{poly} + \varepsilon \cdot \frac{1}{\varepsilon} \cdot \msf{poly} = \msf{poly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104"/>
  <p:tag name="ORIGINALWIDTH" val=" 3.293536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508306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856"/>
  <p:tag name="ORIGINALWIDTH" val=" 6.098025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2246"/>
  <p:tag name="ORIGINALWIDTH" val=" 4.022107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14"/>
  <p:tag name="ORIGINALWIDTH" val=" 2.315441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5"/>
  <p:tag name="ORIGINALWIDTH" val=" 1.057922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28"/>
  <p:tag name="ORIGINALWIDTH" val=" 3.972202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46"/>
  <p:tag name="ORIGINALWIDTH" val=" 4.381401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4"/>
  <p:tag name="ORIGINALWIDTH" val=" .748532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28"/>
  <p:tag name="ORIGINALWIDTH" val=" 4.311534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104"/>
  <p:tag name="ORIGINALWIDTH" val=" 6.636978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2246"/>
  <p:tag name="ORIGINALWIDTH" val=" 4.022107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42.63618"/>
  <p:tag name="OUTPUTTYPE" val="SVG"/>
  <p:tag name="IGUANATEXVERSION" val="162"/>
  <p:tag name="LATEXADDIN" val="\documentclass{article}&#10;\input{Macros.tex}&#10;\begin{document}&#10;&#10;$\ket{0}\ket{\phi_0(\psi)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928148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5"/>
  <p:tag name="ORIGINALWIDTH" val=" 1.057922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25"/>
  <p:tag name="ORIGINALWIDTH" val=" 2.543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1"/>
  <p:tag name="ORIGINALWIDTH" val=" 3.978324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84677"/>
  <p:tag name="ORIGINALWIDTH" val=" 3.046016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5"/>
  <p:tag name="ORIGINALWIDTH" val=" 1.057922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28"/>
  <p:tag name="ORIGINALWIDTH" val=" 3.972202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46"/>
  <p:tag name="ORIGINALWIDTH" val=" 4.381401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4"/>
  <p:tag name="ORIGINALWIDTH" val=" .748532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28"/>
  <p:tag name="ORIGINALWIDTH" val=" 4.311534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43"/>
  <p:tag name="ORIGINALWIDTH" val=" 6.636978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928148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28"/>
  <p:tag name="ORIGINALWIDTH" val=" 3.972202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46"/>
  <p:tag name="ORIGINALWIDTH" val=" 4.381401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4"/>
  <p:tag name="ORIGINALWIDTH" val=" .748532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28"/>
  <p:tag name="ORIGINALWIDTH" val=" 4.311534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120.4436"/>
  <p:tag name="OUTPUTTYPE" val="SVG"/>
  <p:tag name="IGUANATEXVERSION" val="162"/>
  <p:tag name="LATEXADDIN" val="\documentclass{article}&#10;\input{Macros.tex}&#10;\begin{document}&#10;&#10;$\bigg(\ket{0}\ket{V} + \ket{1}\ket{V_\epsilon}\bigg) \tensor \ket{P_{\msf{init}}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117.9617"/>
  <p:tag name="OUTPUTTYPE" val="SVG"/>
  <p:tag name="IGUANATEXVERSION" val="162"/>
  <p:tag name="LATEXADDIN" val="\documentclass{article}&#10;\input{Macros.tex}&#10;\begin{document}&#10;&#10;$\bigg(\ket{0}\ket{V} + \ket{1}\ket{V_\epsilon}\bigg) \tensor \ket{P_{\msf{fin}}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120.1571"/>
  <p:tag name="OUTPUTTYPE" val="SVG"/>
  <p:tag name="IGUANATEXVERSION" val="162"/>
  <p:tag name="LATEXADDIN" val="\documentclass{article}&#10;\input{Macros.tex}&#10;\begin{document}&#10;&#10;$\bigg(\ket{0}\ket{V} + \ket{1}\ket{V_\epsilon}\bigg) \tensor \ket{S_{\msf{init}}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154.4965"/>
  <p:tag name="OUTPUTTYPE" val="SVG"/>
  <p:tag name="IGUANATEXVERSION" val="162"/>
  <p:tag name="LATEXADDIN" val="\documentclass{article}&#10;\input{Macros.tex}&#10;\begin{document}&#10;&#10;$\bigg(\ket{0}\ket{V} \ket{S_{\msf{fin}}(1)} + \ket{1}\ket{V_\epsilon}\ket{S_{\msf{fin}}(\epsilon)}\bigg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437"/>
  <p:tag name="ORIGINALWIDTH" val=" 8.62563"/>
  <p:tag name="OUTPUTTYPE" val="SVG"/>
  <p:tag name="IGUANATEXVERSION" val="162"/>
  <p:tag name="LATEXADDIN" val="\documentclass{article}&#10;\input{Macros.tex}&#10;\begin{document}&#10;&#10;$\Righ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901611"/>
  <p:tag name="LATEXADDIN" val="\documentclass{article}&#10;\input{Macros.tex}&#10;\begin{document}&#10;&#10;$\bigg(\ket{0}\ket{V} \ket{S_{\msf{fin}}(1)} + \ket{1}\ket{V_\epsilon}\ket{S_{\msf{fin}}(\epsilon)}\bigg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58739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85037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3"/>
  <p:tag name="ORIGINALWIDTH" val=" 4.19425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21652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85037"/>
  <p:tag name="EMFCHILD" val="Tru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103342"/>
  <p:tag name="EMFCHILD" val="Tru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21652"/>
  <p:tag name="EMFCHILD" val="Tru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85037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5.907831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8"/>
  <p:tag name="ORIGINALWIDTH" val=" 3.187045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66103"/>
  <p:tag name="ORIGINALWIDTH" val=" 2.663975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508306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8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3.287636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8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21652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6.625154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85037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3.287636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21652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85037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103342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28108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84646"/>
  <p:tag name="ORIGINALWIDTH" val=" 3.040589"/>
  <p:tag name="EMFCHILD" val="Tru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21652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85037"/>
  <p:tag name="EMFCHILD" val="Tru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5.907831"/>
  <p:tag name="EMFCHILD" val="Tru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8"/>
  <p:tag name="ORIGINALWIDTH" val=" 3.187045"/>
  <p:tag name="EMFCHILD" val="Tru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66103"/>
  <p:tag name="ORIGINALWIDTH" val=" 2.663975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8"/>
  <p:tag name="EMFCHILD" val="Tru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2245"/>
  <p:tag name="ORIGINALWIDTH" val=" 4.014919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8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2165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08581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901611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891728"/>
  <p:tag name="LATEXADDIN" val="\documentclass{article}&#10;\input{Macros.tex}&#10;\begin{document}&#10;&#10;$\bigg(\ket{0}\ket{V} + \ket{1}\ket{V_\epsilon}\bigg) \tensor \ket{S_{\msf{init}}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8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3"/>
  <p:tag name="ORIGINALWIDTH" val=" 4.185784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8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08901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6.611766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8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5.028108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3.281021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8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08901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84646"/>
  <p:tag name="ORIGINALWIDTH" val=" 3.034446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891728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6.631648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8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5.895901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9566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4056"/>
  <p:tag name="ORIGINALWIDTH" val=" .7029128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66103"/>
  <p:tag name="ORIGINALWIDTH" val=" 2.65862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4056"/>
  <p:tag name="ORIGINALWIDTH" val=" .7029128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051773"/>
  <p:tag name="ORIGINALWIDTH" val=" 2.324565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881492"/>
  <p:tag name="LATEXADDIN" val="\documentclass{article}&#10;\input{Macros.tex}&#10;\begin{document}&#10;&#10;$\bigg(\ket{0}\ket{V} + \ket{1}\ket{V_\epsilon}\bigg) \tensor \ket{P_{\msf{fin}}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68501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3"/>
  <p:tag name="ORIGINALWIDTH" val=" 4.177044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2557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68501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508306"/>
  <p:tag name="EMFCHILD" val="Tru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074246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2557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6.597986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68501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3.274171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2557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68501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074246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84646"/>
  <p:tag name="ORIGINALWIDTH" val=" 3.028108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2557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68778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881492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6.617829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68501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5"/>
  <p:tag name="ORIGINALWIDTH" val=" 7.084167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8"/>
  <p:tag name="ORIGINALWIDTH" val=" 3.173974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66103"/>
  <p:tag name="ORIGINALWIDTH" val=" 2.653069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2557"/>
  <p:tag name="EMFCHILD" val="Tru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891729"/>
  <p:tag name="LATEXADDIN" val="\documentclass{article}&#10;\input{Macros.tex}&#10;\begin{document}&#10;&#10;$\bigg(\ket{0}\ket{V} + \ket{1}\ket{V_\epsilon}\bigg) \tensor \ket{P_{\msf{init}}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9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3"/>
  <p:tag name="ORIGINALWIDTH" val=" 4.185785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42.63618"/>
  <p:tag name="OUTPUTTYPE" val="SVG"/>
  <p:tag name="IGUANATEXVERSION" val="162"/>
  <p:tag name="LATEXADDIN" val="\documentclass{article}&#10;\input{Macros.tex}&#10;\begin{document}&#10;&#10;$\ket{1}\ket{\phi_1(\psi)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9172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9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089012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6.611768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9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3.281022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9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7.089012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28345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84646"/>
  <p:tag name="ORIGINALWIDTH" val=" 3.034447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6"/>
  <p:tag name="ORIGINALWIDTH" val=" 4.891729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8"/>
  <p:tag name="ORIGINALWIDTH" val=" 6.631649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.3976769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5"/>
  <p:tag name="ORIGINALWIDTH" val=" 7.098972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4056"/>
  <p:tag name="ORIGINALWIDTH" val=" .702913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66103"/>
  <p:tag name="ORIGINALWIDTH" val=" 2.65862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4056"/>
  <p:tag name="ORIGINALWIDTH" val=" .702913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051773"/>
  <p:tag name="ORIGINALWIDTH" val=" 2.324565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28108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217164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285157"/>
  <p:tag name="ORIGINALWIDTH" val=" 53.3887"/>
  <p:tag name="OUTPUTTYPE" val="SVG"/>
  <p:tag name="IGUANATEXVERSION" val="162"/>
  <p:tag name="LATEXADDIN" val="\documentclass{article}&#10;\input{Macros.tex}&#10;\begin{document}&#10;$\NP \not\subseteq \BQP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8.142126"/>
  <p:tag name="LATEXADDIN" val="\documentclass{article}&#10;\input{Macros.tex}&#10;\begin{document}&#10;$\NP \not\subseteq \BQP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6.763622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285157"/>
  <p:tag name="ORIGINALWIDTH" val=" 4.94874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701102"/>
  <p:tag name="ORIGINALWIDTH" val=" 6.059488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7.080984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76693"/>
  <p:tag name="ORIGINALWIDTH" val=" 7.34874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6.763622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0122"/>
  <p:tag name="ORIGINALWIDTH" val=" 4.568305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508306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68778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5.218029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8661"/>
  <p:tag name="ORIGINALWIDTH" val=" 6.677517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98424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57754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98874"/>
  <p:tag name="ORIGINALWIDTH" val=" 24.03992"/>
  <p:tag name="OUTPUTTYPE" val="SVG"/>
  <p:tag name="IGUANATEXVERSION" val="162"/>
  <p:tag name="LATEXADDIN" val="\documentclass{article}&#10;\input{Macros.tex}&#10;\begin{document}&#10;&#10;$p=\frac{1}{2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29172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6"/>
  <p:tag name="ORIGINALWIDTH" val=" 1.059606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273111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8"/>
  <p:tag name="ORIGINALWIDTH" val=" .8774019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3386"/>
  <p:tag name="ORIGINALWIDTH" val=" 3.687206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36497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9"/>
  <p:tag name="ORIGINALWIDTH" val=" 2.287245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3"/>
  <p:tag name="ORIGINALWIDTH" val=" 9.789846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9"/>
  <p:tag name="ORIGINALWIDTH" val=" 2.287245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2"/>
  <p:tag name="ORIGINALWIDTH" val=" 6.565987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"/>
  <p:tag name="ORIGINALWIDTH" val=" 5.257008"/>
  <p:tag name="LATEXADDIN" val="\documentclass{article}&#10;\input{Macros.tex}&#10;\begin{document}&#10;&#10;$p=\frac{1}{2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436103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4056"/>
  <p:tag name="ORIGINALWIDTH" val=" .6970081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6378"/>
  <p:tag name="ORIGINALWIDTH" val=" 2.739765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794962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1"/>
  <p:tag name="ORIGINALWIDTH" val=" 1.794292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2599"/>
  <p:tag name="ORIGINALWIDTH" val=" 5.113781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1"/>
  <p:tag name="ORIGINALWIDTH" val=" 1.787402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3.27863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3.850868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43"/>
  <p:tag name="ORIGINALWIDTH" val=" 9.8232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/>
  <p:tag name="IGUANATEXSIZE" val="20"/>
  <p:tag name="IGUANATEXCURSOR" val="381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97165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6861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99484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6011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47657"/>
  <p:tag name="ORIGINALWIDTH" val=" 6.598257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6861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183656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0854"/>
  <p:tag name="ORIGINALWIDTH" val=" 3.213076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054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99484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054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66063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6011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25"/>
  <p:tag name="ORIGINALWIDTH" val="9.25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1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2.93752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0.9375197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3.621536"/>
  <p:tag name="LATEXADDIN" val="\documentclass{article}&#10;\input{Macros.tex}&#10;\begin{document}&#10;&#10;$b \in \bits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33858"/>
  <p:tag name="ORIGINALWIDTH" val=" 4.920551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493583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4.01437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82913"/>
  <p:tag name="ORIGINALWIDTH" val=" 4.1431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51378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9213"/>
  <p:tag name="ORIGINALWIDTH" val=" 3.247559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493583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5"/>
  <p:tag name="ORIGINALWIDTH" val="32.6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8.7283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/>
  <p:tag name="IGUANATEXSIZE" val="20"/>
  <p:tag name="IGUANATEXCURSOR" val="381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4.85067"/>
  <p:tag name="ORIGINALWIDTH" val=" 70.48116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26.88229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/>
  <p:tag name="IGUANATEXSIZE" val="20"/>
  <p:tag name="IGUANATEXCURSOR" val="369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0.37146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/>
  <p:tag name="IGUANATEXSIZE" val="20"/>
  <p:tag name="IGUANATEXCURSOR" val="384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27873"/>
  <p:tag name="ORIGINALWIDTH" val=" 196.722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/>
  <p:tag name="IGUANATEXSIZE" val="20"/>
  <p:tag name="IGUANATEXCURSOR" val="442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3.115945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9"/>
  <p:tag name="ORIGINALWIDTH" val=" 6.895429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/>
  <p:tag name="IGUANATEXSIZE" val="20"/>
  <p:tag name="IGUANATEXCURSOR" val="442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45"/>
  <p:tag name="ORIGINALWIDTH" val=" 4.188976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4219"/>
  <p:tag name="ORIGINALWIDTH" val=" 6.616809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7.761096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5.00614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85039"/>
  <p:tag name="LATEXADDIN" val="\documentclass{article}&#10;\input{Macros.tex}&#10;\begin{document}&#10;&#10;$\ket{1}\ket{\phi_1(\psi)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37"/>
  <p:tag name="ORIGINALWIDTH" val=" 5.193937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45"/>
  <p:tag name="ORIGINALWIDTH" val=" 4.188976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5.213856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8516"/>
  <p:tag name="ORIGINALWIDTH" val=" 3.231787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9.12665"/>
  <p:tag name="OUTPUTTYPE" val="SVG"/>
  <p:tag name="IGUANATEXVERSION" val="162"/>
  <p:tag name="LATEXADDIN" val="\documentclass{article}&#10;\input{Macros.tex}&#10;\begin{document}&#10;&#10;$b \in \bits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9213"/>
  <p:tag name="ORIGINALWIDTH" val=" 3.287638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6.61680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7.761096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22.14239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283506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6.079524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37"/>
  <p:tag name="ORIGINALWIDTH" val=" 5.193937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283506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21653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5.213856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9"/>
  <p:tag name="ORIGINALWIDTH" val=" 2.53529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4.46968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/>
  <p:tag name="IGUANATEXSIZE" val="20"/>
  <p:tag name="IGUANATEXCURSOR" val="384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6.96067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84449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85039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6"/>
  <p:tag name="ORIGINALWIDTH" val=" 1.064685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43858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6"/>
  <p:tag name="ORIGINALWIDTH" val=" 1.064685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82"/>
  <p:tag name="ORIGINALWIDTH" val=" 5.584606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17717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86811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9842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86535"/>
  <p:tag name="ORIGINALWIDTH" val=" 1.064685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828"/>
  <p:tag name="ORIGINALWIDTH" val=" 5.154057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/>
  <p:tag name="IGUANATEXSIZE" val="20"/>
  <p:tag name="IGUANATEXCURSOR" val="369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8654"/>
  <p:tag name="ORIGINALWIDTH" val=" 6.595608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220394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.3949323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503"/>
  <p:tag name="ORIGINALWIDTH" val=" 5.983428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2.201822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273111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8"/>
  <p:tag name="ORIGINALWIDTH" val=" .8774019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3386"/>
  <p:tag name="ORIGINALWIDTH" val=" 3.687206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36497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9"/>
  <p:tag name="ORIGINALWIDTH" val=" 2.287245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3"/>
  <p:tag name="ORIGINALWIDTH" val=" 9.789846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9"/>
  <p:tag name="ORIGINALWIDTH" val=" 2.287245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38465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2"/>
  <p:tag name="ORIGINALWIDTH" val=" 6.565987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436103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4056"/>
  <p:tag name="ORIGINALWIDTH" val=" .6970081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6378"/>
  <p:tag name="ORIGINALWIDTH" val=" 2.739765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794962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1"/>
  <p:tag name="ORIGINALWIDTH" val=" 1.794292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2599"/>
  <p:tag name="ORIGINALWIDTH" val=" 5.113781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1"/>
  <p:tag name="ORIGINALWIDTH" val=" 1.787402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3.27863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3.850868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43"/>
  <p:tag name="ORIGINALWIDTH" val=" 9.8232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/>
  <p:tag name="IGUANATEXSIZE" val="20"/>
  <p:tag name="IGUANATEXCURSOR" val="381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6861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99484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6011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47657"/>
  <p:tag name="ORIGINALWIDTH" val=" 6.598257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6861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183656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0854"/>
  <p:tag name="ORIGINALWIDTH" val=" 3.213076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054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99484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37323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054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6011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25"/>
  <p:tag name="ORIGINALWIDTH" val="9.25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1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2.93752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0.9375197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5"/>
  <p:tag name="ORIGINALWIDTH" val="32.6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8.7283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/>
  <p:tag name="IGUANATEXSIZE" val="20"/>
  <p:tag name="IGUANATEXCURSOR" val="381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4.85067"/>
  <p:tag name="ORIGINALWIDTH" val=" 70.48116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26.88229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/>
  <p:tag name="IGUANATEXSIZE" val="20"/>
  <p:tag name="IGUANATEXCURSOR" val="369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0.37146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/>
  <p:tag name="IGUANATEXSIZE" val="20"/>
  <p:tag name="IGUANATEXCURSOR" val="384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27873"/>
  <p:tag name="ORIGINALWIDTH" val=" 196.722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/>
  <p:tag name="IGUANATEXSIZE" val="20"/>
  <p:tag name="IGUANATEXCURSOR" val="442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11207"/>
  <p:tag name="ORIGINALWIDTH" val=" 27.88545"/>
  <p:tag name="OUTPUTTYPE" val="SVG"/>
  <p:tag name="IGUANATEXVERSION" val="162"/>
  <p:tag name="LATEXADDIN" val="\documentclass{article}&#10;\input{Macros.tex}&#10;\begin{document}&#10;&#10;$p=\frac{1}{2^k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19465"/>
  <p:tag name="ORIGINALWIDTH" val=" 93.6776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approx 2^k \cdot \msf{size}(U)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437"/>
  <p:tag name="ORIGINALWIDTH" val=" 8.62563"/>
  <p:tag name="OUTPUTTYPE" val="SVG"/>
  <p:tag name="IGUANATEXVERSION" val="162"/>
  <p:tag name="LATEXADDIN" val="\documentclass{article}&#10;\input{Macros.tex}&#10;\begin{document}&#10;&#10;$\Righ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437"/>
  <p:tag name="ORIGINALWIDTH" val=" 8.62563"/>
  <p:tag name="OUTPUTTYPE" val="SVG"/>
  <p:tag name="IGUANATEXVERSION" val="162"/>
  <p:tag name="LATEXADDIN" val="\documentclass{article}&#10;\input{Macros.tex}&#10;\begin{document}&#10;&#10;$\Righ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325158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approx 2^k \cdot \msf{size}(U)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28544"/>
  <p:tag name="ORIGINALWIDTH" val=" .891378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21653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3938"/>
  <p:tag name="ORIGINALWIDTH" val=" 3.745828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795907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9.945515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0709"/>
  <p:tag name="ORIGINALWIDTH" val=" 6.680396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6"/>
  <p:tag name="ORIGINALWIDTH" val=" 3.996222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3.449371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4"/>
  <p:tag name="ORIGINALWIDTH" val=" 1.061654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325158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85039"/>
  <p:tag name="LATEXADDIN" val="\documentclass{article}&#10;\input{Macros.tex}&#10;\begin{document}&#10;&#10;$\ket{0}\ket{\phi_0(\psi)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28544"/>
  <p:tag name="ORIGINALWIDTH" val=" .8913782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3938"/>
  <p:tag name="ORIGINALWIDTH" val=" 3.745828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795907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6.940829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5"/>
  <p:tag name="ORIGINALWIDTH" val=" 5.15404"/>
  <p:tag name="LATEXADDIN" val="\documentclass{article}&#10;\input{Macros.tex}&#10;\begin{document}&#10;&#10;$p=\frac{1}{2^k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59"/>
  <p:tag name="ORIGINALWIDTH" val=" 6.565985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6"/>
  <p:tag name="ORIGINALWIDTH" val=" 2.515804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561"/>
  <p:tag name="ORIGINALWIDTH" val=" 8.252127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5"/>
  <p:tag name="ORIGINALWIDTH" val="32.6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82913"/>
  <p:tag name="ORIGINALWIDTH" val=" 4.194252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6"/>
  <p:tag name="ORIGINALWIDTH" val=" 3.054909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508589"/>
  <p:tag name="ORIGINALWIDTH" val=" 2.685638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9"/>
  <p:tag name="ORIGINALWIDTH" val=" 6.895429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/>
  <p:tag name="IGUANATEXSIZE" val="20"/>
  <p:tag name="IGUANATEXCURSOR" val="442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45"/>
  <p:tag name="ORIGINALWIDTH" val=" 4.188976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4219"/>
  <p:tag name="ORIGINALWIDTH" val=" 6.616809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21653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7.761096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5.00614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37"/>
  <p:tag name="ORIGINALWIDTH" val=" 5.193937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45"/>
  <p:tag name="ORIGINALWIDTH" val=" 4.188976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5.213856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8516"/>
  <p:tag name="ORIGINALWIDTH" val=" 3.231787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85039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6.616809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7.761096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22.14239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283506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6.079524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37"/>
  <p:tag name="ORIGINALWIDTH" val=" 5.193937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220394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283506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5.213856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9"/>
  <p:tag name="ORIGINALWIDTH" val=" 2.53529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4.46968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/>
  <p:tag name="IGUANATEXSIZE" val="20"/>
  <p:tag name="IGUANATEXCURSOR" val="384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0827"/>
  <p:tag name="ORIGINALWIDTH" val=" 3.235827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6.96067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84449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6"/>
  <p:tag name="ORIGINALWIDTH" val=" 1.064685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43858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6"/>
  <p:tag name="ORIGINALWIDTH" val=" 1.064685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82"/>
  <p:tag name="ORIGINALWIDTH" val=" 5.584606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17717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86811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9842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86535"/>
  <p:tag name="ORIGINALWIDTH" val=" 1.064685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828"/>
  <p:tag name="ORIGINALWIDTH" val=" 5.154057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/>
  <p:tag name="IGUANATEXSIZE" val="20"/>
  <p:tag name="IGUANATEXCURSOR" val="369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8654"/>
  <p:tag name="ORIGINALWIDTH" val=" 6.595608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.3949323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503"/>
  <p:tag name="ORIGINALWIDTH" val=" 5.983428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2.201822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273111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8"/>
  <p:tag name="ORIGINALWIDTH" val=" .8774019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3386"/>
  <p:tag name="ORIGINALWIDTH" val=" 3.687206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36497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9"/>
  <p:tag name="ORIGINALWIDTH" val=" 2.287245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37323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3"/>
  <p:tag name="ORIGINALWIDTH" val=" 9.789846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9"/>
  <p:tag name="ORIGINALWIDTH" val=" 2.287245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2"/>
  <p:tag name="ORIGINALWIDTH" val=" 6.565987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436103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4056"/>
  <p:tag name="ORIGINALWIDTH" val=" .6970081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96378"/>
  <p:tag name="ORIGINALWIDTH" val=" 2.739765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794962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1"/>
  <p:tag name="ORIGINALWIDTH" val=" 1.794292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2599"/>
  <p:tag name="ORIGINALWIDTH" val=" 5.113781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1"/>
  <p:tag name="ORIGINALWIDTH" val=" 1.787402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3.27863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6"/>
  <p:tag name="ORIGINALWIDTH" val=" 3.850868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43"/>
  <p:tag name="ORIGINALWIDTH" val=" 9.8232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/>
  <p:tag name="IGUANATEXSIZE" val="20"/>
  <p:tag name="IGUANATEXCURSOR" val="381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6861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99484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601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47657"/>
  <p:tag name="ORIGINALWIDTH" val=" 6.598257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6861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183656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0854"/>
  <p:tag name="ORIGINALWIDTH" val=" 3.213076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21653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054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58"/>
  <p:tag name="ORIGINALWIDTH" val=" 5.99484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054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6011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"/>
  <p:tag name="ORIGINALWIDTH" val="4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W$ s.t.&#10;&#10;\end{document}"/>
  <p:tag name="IGUANATEXSIZE" val="20"/>
  <p:tag name="IGUANATEXCURSOR" val="3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25"/>
  <p:tag name="ORIGINALWIDTH" val="9.25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1252"/>
  <p:tag name="ORIGINALWIDTH" val="3.06252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1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52"/>
  <p:tag name="ORIGINALWIDTH" val="2.93752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0.9375197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9"/>
  <p:tag name="ORIGINALWIDTH" val=" 6.895429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/>
  <p:tag name="IGUANATEXSIZE" val="20"/>
  <p:tag name="IGUANATEXCURSOR" val="442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19465"/>
  <p:tag name="ORIGINALWIDTH" val=" 93.6776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approx 2^k \cdot \msf{size}(U)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325158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approx 2^k \cdot \msf{size}(U)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28544"/>
  <p:tag name="ORIGINALWIDTH" val=" .8913782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3938"/>
  <p:tag name="ORIGINALWIDTH" val=" 3.745828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795907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9.945515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0709"/>
  <p:tag name="ORIGINALWIDTH" val=" 6.680396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6"/>
  <p:tag name="ORIGINALWIDTH" val=" 3.996222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8.7283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W\ket{\psi} \approx \ket{\phi_0(\psi)}$&#10;&#10;\end{document}"/>
  <p:tag name="IGUANATEXSIZE" val="20"/>
  <p:tag name="IGUANATEXCURSOR" val="381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3.449371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4"/>
  <p:tag name="ORIGINALWIDTH" val=" 1.061654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325158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28544"/>
  <p:tag name="ORIGINALWIDTH" val=" .8913782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23938"/>
  <p:tag name="ORIGINALWIDTH" val=" 3.745828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09213"/>
  <p:tag name="ORIGINALWIDTH" val=" 3.795907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6.940829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3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2.87544"/>
  <p:tag name="OUTPUTTYPE" val="SVG"/>
  <p:tag name="IGUANATEXVERSION" val="162"/>
  <p:tag name="LATEXADDIN" val="\documentclass{article}&#10;\usepackage{amsmath}&#10;\pagestyle{empty}&#10;&#10;\input{Macros.tex}&#10;&#10;\begin{document}&#10;&#10;&#10;Alice$(x_1 \| \msf{pos}_1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45"/>
  <p:tag name="ORIGINALWIDTH" val=" 4.188976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57.78389"/>
  <p:tag name="OUTPUTTYPE" val="SVG"/>
  <p:tag name="IGUANATEXVERSION" val="162"/>
  <p:tag name="LATEXADDIN" val="\documentclass{article}&#10;\usepackage{amsmath}&#10;\pagestyle{empty}&#10;&#10;\input{Macros.tex}&#10;&#10;\begin{document}&#10;&#10;&#10;Bob$(x_2 \| \msf{pos_2}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40673"/>
  <p:tag name="OUTPUTTYPE" val="SVG"/>
  <p:tag name="IGUANATEXVERSION" val="162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24633"/>
  <p:tag name="OUTPUTTYPE" val="SVG"/>
  <p:tag name="IGUANATEXVERSION" val="162"/>
  <p:tag name="LATEXADDIN" val="\documentclass{article}&#10;\usepackage{amsmath}&#10;\pagestyle{empty}&#10;&#10;\input{Macros.tex}&#10;&#10;\begin{document}&#10;&#10;&#10;$x_1 \| \msf{pos_1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28.2009"/>
  <p:tag name="OUTPUTTYPE" val="SVG"/>
  <p:tag name="IGUANATEXVERSION" val="162"/>
  <p:tag name="LATEXADDIN" val="\documentclass{article}&#10;\input{Macros.tex}&#10;\begin{document}&#10;&#10;$f(x_1 \| \msf{pos}_1, x_2 \| \msf{pos}_2) = (y_1, y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7.894213"/>
  <p:tag name="OUTPUTTYPE" val="SVG"/>
  <p:tag name="IGUANATEXVERSION" val="162"/>
  <p:tag name="LATEXADDIN" val="\documentclass{article}&#10;\input{Macros.tex}&#10;\begin{document}&#10;&#10;$y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8.117362"/>
  <p:tag name="OUTPUTTYPE" val="SVG"/>
  <p:tag name="IGUANATEXVERSION" val="162"/>
  <p:tag name="LATEXADDIN" val="\documentclass{article}&#10;\input{Macros.tex}&#10;\begin{document}&#10;$y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$y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3.082402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&#10;$y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38465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39331"/>
  <p:tag name="ORIGINALWIDTH" val=" 4.961771"/>
  <p:tag name="LATEXADDIN" val="\documentclass{article}&#10;\input{Macros.tex}&#10;\begin{document}&#10;&#10;$f(x_1 \| \msf{pos}_1, x_2 \| \msf{pos}_2) = (y_1, y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0685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5185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33583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6693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4"/>
  <p:tag name="ORIGINALWIDTH" val=" 3.95748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4.365158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30122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33583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3386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5185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3.076496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6693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4"/>
  <p:tag name="ORIGINALWIDTH" val=" 3.95748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4.365158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30122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3.076496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0685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12401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0685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46"/>
  <p:tag name="ORIGINALWIDTH" val=" 4.583937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33583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3386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46"/>
  <p:tag name="ORIGINALWIDTH" val=" 4.583937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3.076496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0685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24"/>
  <p:tag name="ORIGINALWIDTH" val=" 4.961386"/>
  <p:tag name="LATEXADDIN" val="\documentclass{article}&#10;\usepackage{amsmath}&#10;\pagestyle{empty}&#10;&#10;\input{Macros.tex}&#10;&#10;\begin{document}&#10;&#10;&#10;$x_1 \| \msf{pos_1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"/>
  <p:tag name="ORIGINALWIDTH" val=" 2.53845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41213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71"/>
  <p:tag name="ORIGINALWIDTH" val=" 3.965124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4.373582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3.30759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243"/>
  <p:tag name="ORIGINALWIDTH" val=" 2.524504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24"/>
  <p:tag name="ORIGINALWIDTH" val=" 4.961386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"/>
  <p:tag name="ORIGINALWIDTH" val=" 3.082423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41213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71"/>
  <p:tag name="ORIGINALWIDTH" val=" 3.965124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4.373583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3.307591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243"/>
  <p:tag name="ORIGINALWIDTH" val=" 3.019646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84219"/>
  <p:tag name="ORIGINALWIDTH" val=" 6.616809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6.152952"/>
  <p:tag name="LATEXADDIN" val="\documentclass{article}&#10;\usepackage{amsmath}&#10;\pagestyle{empty}&#10;&#10;\input{Macros.tex}&#10;&#10;\begin{document}&#10;&#10;&#10;Bob$(x_2 \| \msf{pos_2}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32126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932362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1102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82401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3.095472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51102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4"/>
  <p:tag name="ORIGINALWIDTH" val=" 3.981929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4.392126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321574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7.761096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229"/>
  <p:tag name="ORIGINALWIDTH" val=" 3.03244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1102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82"/>
  <p:tag name="ORIGINALWIDTH" val=" 6.905631"/>
  <p:tag name="LATEXADDIN" val="\documentclass{article}&#10;\usepackage{amsmath}&#10;\pagestyle{empty}&#10;&#10;\input{Macros.tex}&#10;&#10;\begin{document}&#10;&#10;&#10;Alice$(x_1 \| \msf{pos}_1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38032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57362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40945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901417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8819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5.020433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6870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5.00614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69055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4"/>
  <p:tag name="ORIGINALWIDTH" val=" 4.012323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4.425631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346969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68701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8819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2.87544"/>
  <p:tag name="OUTPUTTYPE" val="SVG"/>
  <p:tag name="IGUANATEXVERSION" val="162"/>
  <p:tag name="LATEXADDIN" val="\documentclass{article}&#10;\usepackage{amsmath}&#10;\pagestyle{empty}&#10;&#10;\input{Macros.tex}&#10;&#10;\begin{document}&#10;&#10;&#10;Alice$(x_1 \| \msf{pos}_1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57.78389"/>
  <p:tag name="OUTPUTTYPE" val="SVG"/>
  <p:tag name="IGUANATEXVERSION" val="162"/>
  <p:tag name="LATEXADDIN" val="\documentclass{article}&#10;\usepackage{amsmath}&#10;\pagestyle{empty}&#10;&#10;\input{Macros.tex}&#10;&#10;\begin{document}&#10;&#10;&#10;Bob$(x_2 \| \msf{pos_2}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40673"/>
  <p:tag name="OUTPUTTYPE" val="SVG"/>
  <p:tag name="IGUANATEXVERSION" val="162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40288"/>
  <p:tag name="OUTPUTTYPE" val="SVG"/>
  <p:tag name="IGUANATEXVERSION" val="162"/>
  <p:tag name="LATEXADDIN" val="\documentclass{article}&#10;\usepackage{amsmath}&#10;\pagestyle{empty}&#10;&#10;\input{Macros.tex}&#10;&#10;\begin{document}&#10;&#10;&#10;$x^*_1 \| \msf{pos}^*_1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37"/>
  <p:tag name="ORIGINALWIDTH" val=" 5.193937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29.8529"/>
  <p:tag name="OUTPUTTYPE" val="SVG"/>
  <p:tag name="IGUANATEXVERSION" val="162"/>
  <p:tag name="LATEXADDIN" val="\documentclass{article}&#10;\input{Macros.tex}&#10;\begin{document}&#10;&#10;$f(x^*_1 \| \msf{pos}^*_1, x_2 \| \msf{pos}_2) = (y^*_1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331023"/>
  <p:tag name="ORIGINALWIDTH" val=" 8.40508"/>
  <p:tag name="OUTPUTTYPE" val="SVG"/>
  <p:tag name="IGUANATEXVERSION" val="162"/>
  <p:tag name="LATEXADDIN" val="\documentclass{article}&#10;\input{Macros.tex}&#10;\begin{document}&#10;&#10;$y^*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331023"/>
  <p:tag name="ORIGINALWIDTH" val=" 8.405079"/>
  <p:tag name="OUTPUTTYPE" val="SVG"/>
  <p:tag name="IGUANATEXVERSION" val="162"/>
  <p:tag name="LATEXADDIN" val="\documentclass{article}&#10;\input{Macros.tex}&#10;\begin{document}&#10;$y^*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72.66418"/>
  <p:tag name="OUTPUTTYPE" val="SVG"/>
  <p:tag name="IGUANATEXVERSION" val="162"/>
  <p:tag name="LATEXADDIN" val="\documentclass{article}&#10;\input{Macros.tex}&#10;\begin{document}&#10;&#10;$(\msf{View}_\msf{Adv}, \msf{Out}_{\msf{Bob}}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48.60413"/>
  <p:tag name="OUTPUTTYPE" val="SVG"/>
  <p:tag name="IGUANATEXVERSION" val="162"/>
  <p:tag name="LATEXADDIN" val="\documentclass{article}&#10;\input{Macros.tex}&#10;\begin{document}&#10;&#10;$(\msf{Out}_\msf{Sim}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83.23961"/>
  <p:tag name="LATEXADDIN" val="\documentclass{article}&#10;\usepackage{amsmath}&#10;\pagestyle{empty}&#10;\newcommand{\msf}{\mathsf}&#10;\newcommand{\mcal}{\mathcal}&#10;\newcommand{\cind}{\stackrel{\text{c}}{\approx}}&#10;\newcommand{\secpar}{\lambda}&#10;\renewcommand{\tilde}{\widetilde}&#10;\begin{document}&#10;&#10;$\cind$&#10;&#10;\end{document}"/>
  <p:tag name="IGUANATEXSIZE" val="20"/>
  <p:tag name="IGUANATEXCURSOR" val="2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2874"/>
  <p:tag name="LATEXADDIN" val="\documentclass{article}&#10;\input{Macros.tex}&#10;\begin{document}&#10;&#10;$(\msf{Out}_\msf{Sim}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68582"/>
  <p:tag name="ORIGINALWIDTH" val=" 6.237756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3.54437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53268"/>
  <p:tag name="ORIGINALWIDTH" val=" 3.133898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4.85067"/>
  <p:tag name="ORIGINALWIDTH" val=" 70.48116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&#10;&#10;$\msf{size}(W) \propto \frac{\msf{size}(U)}{p}$&#10;\end{document}"/>
  <p:tag name="IGUANATEXSIZE" val="20"/>
  <p:tag name="IGUANATEXCURSOR" val="393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04409"/>
  <p:tag name="ORIGINALWIDTH" val=" 3.385197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64449"/>
  <p:tag name="ORIGINALWIDTH" val=" .707874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86968"/>
  <p:tag name="ORIGINALWIDTH" val=" 4.744882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71457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46"/>
  <p:tag name="ORIGINALWIDTH" val=" 4.615709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1"/>
  <p:tag name="ORIGINALWIDTH" val=" 2.845512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3.097835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2874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9134"/>
  <p:tag name="LATEXADDIN" val="\documentclass{article}&#10;\input{Macros.tex}&#10;\begin{document}&#10;&#10;$(\msf{View}_\msf{Adv}, \msf{Out}_{\msf{Bob}}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6.377598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45"/>
  <p:tag name="ORIGINALWIDTH" val=" 4.188976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7"/>
  <p:tag name="ORIGINALWIDTH" val=" .8896457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88583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12795"/>
  <p:tag name="ORIGINALWIDTH" val=" 6.537559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8819"/>
  <p:tag name="ORIGINALWIDTH" val=" 4.527323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6811"/>
  <p:tag name="ORIGINALWIDTH" val=" 2.987874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18976"/>
  <p:tag name="ORIGINALWIDTH" val=" 3.211772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9567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68582"/>
  <p:tag name="ORIGINALWIDTH" val=" 6.227677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3.538661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53268"/>
  <p:tag name="ORIGINALWIDTH" val=" 3.128819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8819"/>
  <p:tag name="ORIGINALWIDTH" val=" 3.834567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88937"/>
  <p:tag name="ORIGINALWIDTH" val=" 3.288779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86811"/>
  <p:tag name="ORIGINALWIDTH" val=" 2.987874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9134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$y^*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5709"/>
  <p:tag name="ORIGINALWIDTH" val=" 2.831378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3.082402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&#10;$y^*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5709"/>
  <p:tag name="ORIGINALWIDTH" val=" 2.831378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38465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39321"/>
  <p:tag name="ORIGINALWIDTH" val=" 4.980813"/>
  <p:tag name="LATEXADDIN" val="\documentclass{article}&#10;\input{Macros.tex}&#10;\begin{document}&#10;&#10;$f(x^*_1 \| \msf{pos}^*_1, x_2 \| \msf{pos}_2) = (y^*_1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19"/>
  <p:tag name="ORIGINALWIDTH" val=" 4.970854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45666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101"/>
  <p:tag name="ORIGINALWIDTH" val=" 3.972669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4.381933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3.313882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5.213856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41"/>
  <p:tag name="ORIGINALWIDTH" val=" 1.167823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19"/>
  <p:tag name="ORIGINALWIDTH" val=" 4.970854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45666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101"/>
  <p:tag name="ORIGINALWIDTH" val=" 3.972669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4.381933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3.313882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78516"/>
  <p:tag name="ORIGINALWIDTH" val=" 3.231787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72"/>
  <p:tag name="ORIGINALWIDTH" val=" 6.637785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75"/>
  <p:tag name="ORIGINALWIDTH" val=" 4.601518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41"/>
  <p:tag name="ORIGINALWIDTH" val=" 1.167823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75"/>
  <p:tag name="ORIGINALWIDTH" val=" 4.601518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44"/>
  <p:tag name="ORIGINALWIDTH" val=" 4.924909"/>
  <p:tag name="LATEXADDIN" val="\documentclass{article}&#10;\usepackage{amsmath}&#10;\pagestyle{empty}&#10;&#10;\input{Macros.tex}&#10;&#10;\begin{document}&#10;&#10;&#10;$x^*_1 \| \msf{pos}^*_1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65"/>
  <p:tag name="ORIGINALWIDTH" val=" 2.810545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62"/>
  <p:tag name="ORIGINALWIDTH" val=" 2.519781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23995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2"/>
  <p:tag name="ORIGINALWIDTH" val=" 3.93595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7"/>
  <p:tag name="ORIGINALWIDTH" val=" 4.341437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7"/>
  <p:tag name="ORIGINALWIDTH" val=" 3.283249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65"/>
  <p:tag name="ORIGINALWIDTH" val=" 2.810545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62"/>
  <p:tag name="ORIGINALWIDTH" val=" 2.519781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24"/>
  <p:tag name="ORIGINALWIDTH" val=" 4.961386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"/>
  <p:tag name="ORIGINALWIDTH" val=" 3.082423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41213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71"/>
  <p:tag name="ORIGINALWIDTH" val=" 3.965124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4.373583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3.307591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243"/>
  <p:tag name="ORIGINALWIDTH" val=" 3.019646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6.152952"/>
  <p:tag name="LATEXADDIN" val="\documentclass{article}&#10;\usepackage{amsmath}&#10;\pagestyle{empty}&#10;&#10;\input{Macros.tex}&#10;&#10;\begin{document}&#10;&#10;&#10;Bob$(x_2 \| \msf{pos_2}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32126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932362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1102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82401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3.095472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51102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4"/>
  <p:tag name="ORIGINALWIDTH" val=" 3.981929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4.392126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321574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229"/>
  <p:tag name="ORIGINALWIDTH" val=" 3.03244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21102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82"/>
  <p:tag name="ORIGINALWIDTH" val=" 6.905631"/>
  <p:tag name="LATEXADDIN" val="\documentclass{article}&#10;\usepackage{amsmath}&#10;\pagestyle{empty}&#10;&#10;\input{Macros.tex}&#10;&#10;\begin{document}&#10;&#10;&#10;Alice$(x_1 \| \msf{pos}_1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38032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57362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40945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901417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8819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5.020433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68701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6905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4"/>
  <p:tag name="ORIGINALWIDTH" val=" 4.012323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4.425631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346969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21.94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Namely, $W$ kills the bad branch, as long as $p\bot \ket{\psi}$.&#10;&#10;&#10;\end{document}"/>
  <p:tag name="IGUANATEXSIZE" val="20"/>
  <p:tag name="IGUANATEXCURSOR" val="435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6.616809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3"/>
  <p:tag name="ORIGINALWIDTH" val=" 2.568701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8819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40673"/>
  <p:tag name="OUTPUTTYPE" val="SVG"/>
  <p:tag name="IGUANATEXVERSION" val="162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40288"/>
  <p:tag name="OUTPUTTYPE" val="SVG"/>
  <p:tag name="IGUANATEXVERSION" val="162"/>
  <p:tag name="LATEXADDIN" val="\documentclass{article}&#10;\usepackage{amsmath}&#10;\pagestyle{empty}&#10;&#10;\input{Macros.tex}&#10;&#10;\begin{document}&#10;&#10;&#10;$x^*_1 \| \msf{pos}^*_1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29.8529"/>
  <p:tag name="OUTPUTTYPE" val="SVG"/>
  <p:tag name="IGUANATEXVERSION" val="162"/>
  <p:tag name="LATEXADDIN" val="\documentclass{article}&#10;\input{Macros.tex}&#10;\begin{document}&#10;&#10;$f(x^*_1 \| \msf{pos}^*_1, x_2 \| \msf{pos}_2) = (y^*_1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331023"/>
  <p:tag name="ORIGINALWIDTH" val=" 8.40508"/>
  <p:tag name="OUTPUTTYPE" val="SVG"/>
  <p:tag name="IGUANATEXVERSION" val="162"/>
  <p:tag name="LATEXADDIN" val="\documentclass{article}&#10;\input{Macros.tex}&#10;\begin{document}&#10;&#10;$y^*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331023"/>
  <p:tag name="ORIGINALWIDTH" val=" 8.405079"/>
  <p:tag name="OUTPUTTYPE" val="SVG"/>
  <p:tag name="IGUANATEXVERSION" val="162"/>
  <p:tag name="LATEXADDIN" val="\documentclass{article}&#10;\input{Macros.tex}&#10;\begin{document}&#10;$y^*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$y^*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5709"/>
  <p:tag name="ORIGINALWIDTH" val=" 2.831378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3.082402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7.761096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45827"/>
  <p:tag name="ORIGINALWIDTH" val=" 4.592756"/>
  <p:tag name="LATEXADDIN" val="\documentclass{article}&#10;\input{Macros.tex}&#10;\begin{document}&#10;&#10;$y^*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05709"/>
  <p:tag name="ORIGINALWIDTH" val=" 2.831378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38465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39321"/>
  <p:tag name="ORIGINALWIDTH" val=" 4.980813"/>
  <p:tag name="LATEXADDIN" val="\documentclass{article}&#10;\input{Macros.tex}&#10;\begin{document}&#10;&#10;$f(x^*_1 \| \msf{pos}^*_1, x_2 \| \msf{pos}_2) = (y^*_1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19"/>
  <p:tag name="ORIGINALWIDTH" val=" 4.970854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45666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101"/>
  <p:tag name="ORIGINALWIDTH" val=" 3.972669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22.14239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4.381933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3.313882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41"/>
  <p:tag name="ORIGINALWIDTH" val=" 1.167823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19"/>
  <p:tag name="ORIGINALWIDTH" val=" 4.970854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45666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101"/>
  <p:tag name="ORIGINALWIDTH" val=" 3.972669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4.381933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283506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5"/>
  <p:tag name="ORIGINALWIDTH" val=" 3.313882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72"/>
  <p:tag name="ORIGINALWIDTH" val=" 6.637785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75"/>
  <p:tag name="ORIGINALWIDTH" val=" 4.601518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2.543305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41"/>
  <p:tag name="ORIGINALWIDTH" val=" 1.167823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84675"/>
  <p:tag name="ORIGINALWIDTH" val=" 4.601518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4075331"/>
  <p:tag name="ORIGINALWIDTH" val=" 6.079524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9"/>
  <p:tag name="ORIGINALWIDTH" val=" 2.836782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37"/>
  <p:tag name="ORIGINALWIDTH" val=" 3.088303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728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44"/>
  <p:tag name="ORIGINALWIDTH" val=" 4.924909"/>
  <p:tag name="LATEXADDIN" val="\documentclass{article}&#10;\usepackage{amsmath}&#10;\pagestyle{empty}&#10;&#10;\input{Macros.tex}&#10;&#10;\begin{document}&#10;&#10;&#10;$x^*_1 \| \msf{pos}^*_1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65"/>
  <p:tag name="ORIGINALWIDTH" val=" 2.810545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62"/>
  <p:tag name="ORIGINALWIDTH" val=" 2.519781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23995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92"/>
  <p:tag name="ORIGINALWIDTH" val=" 3.93595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7"/>
  <p:tag name="ORIGINALWIDTH" val=" 4.341437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97"/>
  <p:tag name="ORIGINALWIDTH" val=" 3.283249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0237"/>
  <p:tag name="ORIGINALWIDTH" val=" 5.193937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65"/>
  <p:tag name="ORIGINALWIDTH" val=" 2.810545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62"/>
  <p:tag name="ORIGINALWIDTH" val=" 2.519781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24"/>
  <p:tag name="ORIGINALWIDTH" val=" 4.961386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4"/>
  <p:tag name="ORIGINALWIDTH" val=" 3.082423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2.341213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04071"/>
  <p:tag name="ORIGINALWIDTH" val=" 3.965124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4.373583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765"/>
  <p:tag name="ORIGINALWIDTH" val=" 3.307591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03243"/>
  <p:tag name="ORIGINALWIDTH" val=" 3.019646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0551"/>
  <p:tag name="ORIGINALWIDTH" val=" 8.62563"/>
  <p:tag name="OUTPUTTYPE" val="SVG"/>
  <p:tag name="IGUANATEXVERSION" val="162"/>
  <p:tag name="LATEXADDIN" val="\documentclass{article}&#10;\input{Macros.tex}&#10;\begin{document}&#10;&#10;$\lef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8.46791"/>
  <p:tag name="OUTPUTTYPE" val="SVG"/>
  <p:tag name="IGUANATEXVERSION" val="162"/>
  <p:tag name="LATEXADDIN" val="\documentclass{article}&#10;\input{Macros.tex}&#10;\begin{document}&#10;&#10;$\bits^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62.26681"/>
  <p:tag name="OUTPUTTYPE" val="SVG"/>
  <p:tag name="IGUANATEXVERSION" val="162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58.63645"/>
  <p:tag name="OUTPUTTYPE" val="SVG"/>
  <p:tag name="IGUANATEXVERSION" val="162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0551"/>
  <p:tag name="ORIGINALWIDTH" val=" 8.62563"/>
  <p:tag name="OUTPUTTYPE" val="SVG"/>
  <p:tag name="IGUANATEXVERSION" val="162"/>
  <p:tag name="LATEXADDIN" val="\documentclass{article}&#10;\input{Macros.tex}&#10;\begin{document}&#10;&#10;$\leftarrow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8.46791"/>
  <p:tag name="OUTPUTTYPE" val="SVG"/>
  <p:tag name="IGUANATEXVERSION" val="162"/>
  <p:tag name="LATEXADDIN" val="\documentclass{article}&#10;\input{Macros.tex}&#10;\begin{document}&#10;&#10;$\bits^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90.17862"/>
  <p:tag name="OUTPUTTYPE" val="SVG"/>
  <p:tag name="IGUANATEXVERSION" val="162"/>
  <p:tag name="LATEXADDIN" val="\documentclass{article}&#10;\input{Macros.tex}&#10;\begin{document}&#10;&#10;$\ket{k_i}_{0} = \begin{cases}&#10; \ket{0} &amp; k_i = 0 \\ &#10; \ket{1} &amp; k_i = 1&#10;\end{cases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92.20741"/>
  <p:tag name="OUTPUTTYPE" val="SVG"/>
  <p:tag name="IGUANATEXVERSION" val="162"/>
  <p:tag name="LATEXADDIN" val="\documentclass{article}&#10;\input{Macros.tex}&#10;\begin{document}&#10;&#10;$\ket{k_i}_{1} = \begin{cases}&#10; \ket{+} &amp; k_i = 0 \\ &#10; \ket{-} &amp; k_i = 1&#10;\end{cases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77343"/>
  <p:tag name="ORIGINALWIDTH" val=" 88.48905"/>
  <p:tag name="OUTPUTTYPE" val="SVG"/>
  <p:tag name="IGUANATEXVERSION" val="162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58.63645"/>
  <p:tag name="OUTPUTTYPE" val="SVG"/>
  <p:tag name="IGUANATEXVERSION" val="162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77343"/>
  <p:tag name="ORIGINALWIDTH" val=" 88.48905"/>
  <p:tag name="OUTPUTTYPE" val="SVG"/>
  <p:tag name="IGUANATEXVERSION" val="162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283506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62.26681"/>
  <p:tag name="OUTPUTTYPE" val="SVG"/>
  <p:tag name="IGUANATEXVERSION" val="162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62.26681"/>
  <p:tag name="OUTPUTTYPE" val="SVG"/>
  <p:tag name="IGUANATEXVERSION" val="162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58.63645"/>
  <p:tag name="OUTPUTTYPE" val="SVG"/>
  <p:tag name="IGUANATEXVERSION" val="162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77343"/>
  <p:tag name="ORIGINALWIDTH" val=" 88.48905"/>
  <p:tag name="OUTPUTTYPE" val="SVG"/>
  <p:tag name="IGUANATEXVERSION" val="162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62.26681"/>
  <p:tag name="OUTPUTTYPE" val="SVG"/>
  <p:tag name="IGUANATEXVERSION" val="162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62.26681"/>
  <p:tag name="OUTPUTTYPE" val="SVG"/>
  <p:tag name="IGUANATEXVERSION" val="162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24.50984"/>
  <p:tag name="OUTPUTTYPE" val="SVG"/>
  <p:tag name="IGUANATEXVERSION" val="162"/>
  <p:tag name="LATEXADDIN" val="\documentclass{article}&#10;\input{Macros.tex}&#10;\begin{document}&#10;$b_i = 0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24.10925"/>
  <p:tag name="OUTPUTTYPE" val="SVG"/>
  <p:tag name="IGUANATEXVERSION" val="162"/>
  <p:tag name="LATEXADDIN" val="\documentclass{article}&#10;\input{Macros.tex}&#10;\begin{document}&#10;$b_i = 1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595708"/>
  <p:tag name="LATEXADDIN" val="\documentclass{article}&#10;\input{Macros.tex}&#10;\begin{document}&#10;$b_i = 1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0039"/>
  <p:tag name="ORIGINALWIDTH" val=" 2.072401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497715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2441"/>
  <p:tag name="ORIGINALWIDTH" val=" 3.224409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595709"/>
  <p:tag name="LATEXADDIN" val="\documentclass{article}&#10;\input{Macros.tex}&#10;\begin{document}&#10;$b_i = 0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0039"/>
  <p:tag name="ORIGINALWIDTH" val=" 2.072402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497716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8465"/>
  <p:tag name="ORIGINALWIDTH" val=" 4.113583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25118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38465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79933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82402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60984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25118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26.88229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/>
  <p:tag name="IGUANATEXSIZE" val="20"/>
  <p:tag name="IGUANATEXCURSOR" val="369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5.213856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38465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82402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60984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9"/>
  <p:tag name="ORIGINALWIDTH" val=" 2.53529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2.538465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047283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3.082402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480669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54"/>
  <p:tag name="ORIGINALWIDTH" val=" 4.260984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795"/>
  <p:tag name="ORIGINALWIDTH" val=" 3.48689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159955"/>
  <p:tag name="ORIGINALWIDTH" val=" 6.029761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53227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49212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95472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7905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08424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25118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38465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82402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18859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60984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25118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38465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82402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4.46968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/>
  <p:tag name="IGUANATEXSIZE" val="20"/>
  <p:tag name="IGUANATEXCURSOR" val="384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60984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2.538465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047283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6.96067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3.082402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480669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54"/>
  <p:tag name="ORIGINALWIDTH" val=" 4.260984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84449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795"/>
  <p:tag name="ORIGINALWIDTH" val=" 3.48689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53227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49212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95472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6"/>
  <p:tag name="ORIGINALWIDTH" val=" 1.064685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79055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2.538465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047283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0.37146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exists~ U$ s.t. $\forall \ket{\psi}$:&#10;&#10;\end{document}"/>
  <p:tag name="IGUANATEXSIZE" val="20"/>
  <p:tag name="IGUANATEXCURSOR" val="384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43858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3.082402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480669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6"/>
  <p:tag name="ORIGINALWIDTH" val=" 1.064685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54"/>
  <p:tag name="ORIGINALWIDTH" val=" 4.260984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795"/>
  <p:tag name="ORIGINALWIDTH" val=" 3.48689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.3974409"/>
  <p:tag name="LATEXADDIN" val="\documentclass{article}&#10;\input{Macros.tex}&#10;\begin{document}&#10;&#10;$\ket{k_i}_{1} = \begin{cases}&#10; \ket{+} &amp; k_i = 0 \\ &#10; \ket{-} &amp; k_i = 1&#10;\end{cases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501063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5"/>
  <p:tag name="ORIGINALWIDTH" val=" 2.107441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215748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31693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82"/>
  <p:tag name="ORIGINALWIDTH" val=" 5.584606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0752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5.136969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.3974409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8"/>
  <p:tag name="ORIGINALWIDTH" val=" 6.60752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215748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501063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5"/>
  <p:tag name="ORIGINALWIDTH" val=" 2.107441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0752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"/>
  <p:tag name="ORIGINALWIDTH" val=" 4.18311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.3974409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17717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5039"/>
  <p:tag name="ORIGINALWIDTH" val=" 6.070945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215748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501063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5"/>
  <p:tag name="ORIGINALWIDTH" val=" 2.107441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0752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8"/>
  <p:tag name="ORIGINALWIDTH" val=" 3.278898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.4006693"/>
  <p:tag name="LATEXADDIN" val="\documentclass{article}&#10;\input{Macros.tex}&#10;\begin{document}&#10;&#10;$\ket{k_i}_{0} = \begin{cases}&#10; \ket{0} &amp; k_i = 0 \\ &#10; \ket{1} &amp; k_i = 1&#10;\end{cases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537835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5"/>
  <p:tag name="ORIGINALWIDTH" val=" 2.124685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233858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86811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78"/>
  <p:tag name="ORIGINALWIDTH" val=" 3.253622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61535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9.87795"/>
  <p:tag name="ORIGINALWIDTH" val=" 5.178977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.4006693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"/>
  <p:tag name="ORIGINALWIDTH" val=" 4.217283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233858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537835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5"/>
  <p:tag name="ORIGINALWIDTH" val=" 2.124685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61535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"/>
  <p:tag name="ORIGINALWIDTH" val=" 4.217283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9842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.4006693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8"/>
  <p:tag name="ORIGINALWIDTH" val=" 3.305709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233858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537835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93385"/>
  <p:tag name="ORIGINALWIDTH" val=" 2.124685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661535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5078"/>
  <p:tag name="ORIGINALWIDTH" val=" 3.305709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567205"/>
  <p:tag name="LATEXADDIN" val="\documentclass{article}&#10;\input{Macros.tex}&#10;\begin{document}&#10;&#10;$\bits^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82913"/>
  <p:tag name="ORIGINALWIDTH" val=" 4.230394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75669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86535"/>
  <p:tag name="ORIGINALWIDTH" val=" 1.064685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9213"/>
  <p:tag name="ORIGINALWIDTH" val=" 3.315984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567205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66575"/>
  <p:tag name="ORIGINALWIDTH" val=" 4.297717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53227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49212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95472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828"/>
  <p:tag name="ORIGINALWIDTH" val=" 5.154057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p \bot \ket{\psi}$&#10;&#10;&#10;\end{document}"/>
  <p:tag name="IGUANATEXSIZE" val="20"/>
  <p:tag name="IGUANATEXCURSOR" val="369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79055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LATEXADDIN" val="\documentclass{article}&#10;\input{Macros.tex}&#10;\begin{document}&#10;&#10;$k = k_1 k_2 \cdots k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25118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38465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82402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88654"/>
  <p:tag name="ORIGINALWIDTH" val=" 6.595608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56024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513071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60984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567205"/>
  <p:tag name="LATEXADDIN" val="\documentclass{article}&#10;\input{Macros.tex}&#10;\begin{document}&#10;&#10;$\bits^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82913"/>
  <p:tag name="ORIGINALWIDTH" val=" 4.230394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75669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9213"/>
  <p:tag name="ORIGINALWIDTH" val=" 3.315984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567205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.3949323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66575"/>
  <p:tag name="ORIGINALWIDTH" val=" 4.297717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77343"/>
  <p:tag name="ORIGINALWIDTH" val=" 88.48905"/>
  <p:tag name="OUTPUTTYPE" val="SVG"/>
  <p:tag name="IGUANATEXVERSION" val="162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58.63645"/>
  <p:tag name="OUTPUTTYPE" val="SVG"/>
  <p:tag name="IGUANATEXVERSION" val="162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14217"/>
  <p:tag name="ORIGINALWIDTH" val=" 19.77409"/>
  <p:tag name="OUTPUTTYPE" val="SVG"/>
  <p:tag name="IGUANATEXVERSION" val="162"/>
  <p:tag name="LATEXADDIN" val="\documentclass{article}&#10;\input{Macros.tex}&#10;\begin{document}&#10;&#10;$\frac{0.7 \times 2}{c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05845"/>
  <p:tag name="ORIGINALWIDTH" val=" 19.77411"/>
  <p:tag name="OUTPUTTYPE" val="SVG"/>
  <p:tag name="IGUANATEXVERSION" val="162"/>
  <p:tag name="LATEXADDIN" val="\documentclass{article}&#10;\input{Macros.tex}&#10;\begin{document}&#10;&#10;$\frac{0.5 \times 2}{c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96"/>
  <p:tag name="ORIGINALWIDTH" val=" 3.12029"/>
  <p:tag name="LATEXADDIN" val="\documentclass{article}&#10;\input{Macros.tex}&#10;\begin{document}&#10;&#10;$\frac{0.5 \times 2}{c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801983"/>
  <p:tag name="ORIGINALWIDTH" val=" .7733415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96"/>
  <p:tag name="ORIGINALWIDTH" val=" 2.972331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730996"/>
  <p:tag name="ORIGINALWIDTH" val=" 3.604473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4"/>
  <p:tag name="ORIGINALWIDTH" val=" 2.972331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27873"/>
  <p:tag name="ORIGINALWIDTH" val=" 196.7223"/>
  <p:tag name="OUTPUTTYPE" val="SVG"/>
  <p:tag name="IGUANATEXVERSION" val="16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(\psi)} + \sqrt{1-p} \ket{1}\ket{\phi_1(\psi)}$&#10;&#10;\end{document}"/>
  <p:tag name="IGUANATEXSIZE" val="20"/>
  <p:tag name="IGUANATEXCURSOR" val="442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503"/>
  <p:tag name="ORIGINALWIDTH" val=" 5.983428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821"/>
  <p:tag name="ORIGINALWIDTH" val=" 19.77411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4"/>
  <p:tag name="ORIGINALWIDTH" val=" 2.911814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79"/>
  <p:tag name="ORIGINALWIDTH" val=" 3.120275"/>
  <p:tag name="LATEXADDIN" val="\documentclass{article}&#10;\input{Macros.tex}&#10;\begin{document}&#10;&#10;$\frac{0.7 \times 2}{c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8019685"/>
  <p:tag name="ORIGINALWIDTH" val=" .7733465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53779"/>
  <p:tag name="ORIGINALWIDTH" val=" 3.194252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730984"/>
  <p:tag name="ORIGINALWIDTH" val=" 3.604449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972323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19.77409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2.911811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52"/>
  <p:tag name="ORIGINALWIDTH" val=" 2.201822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53227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49212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95472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79055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6.827438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Namely, $W$ kills the bad branch, as long as $p\bot \ket{\psi}$.&#10;&#10;&#10;\end{document}"/>
  <p:tag name="IGUANATEXSIZE" val="20"/>
  <p:tag name="IGUANATEXCURSOR" val="435"/>
  <p:tag name="TRANSPARENCY" val="True"/>
  <p:tag name="CHOOSECOLOR" val="False"/>
  <p:tag name="COLORHEX" val="000000"/>
  <p:tag name="LATEXENGINEID" val="0"/>
  <p:tag name="TEMPFOLDER" val=".\LatexFiles\"/>
  <p:tag name="LATEXFORMHEIGHT" val=" 312"/>
  <p:tag name="LATEXFORMWIDTH" val=" 384"/>
  <p:tag name="LATEXFORMWRAP" val="True"/>
  <p:tag name="BITMAPVECTOR" val="1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2.538465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047283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3.082402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508306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480669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54"/>
  <p:tag name="ORIGINALWIDTH" val=" 4.260984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7.807084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795"/>
  <p:tag name="ORIGINALWIDTH" val=" 3.48689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77343"/>
  <p:tag name="ORIGINALWIDTH" val=" 88.48905"/>
  <p:tag name="OUTPUTTYPE" val="SVG"/>
  <p:tag name="IGUANATEXVERSION" val="162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58.63645"/>
  <p:tag name="OUTPUTTYPE" val="SVG"/>
  <p:tag name="IGUANATEXVERSION" val="162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2.05845"/>
  <p:tag name="ORIGINALWIDTH" val=" 19.77411"/>
  <p:tag name="OUTPUTTYPE" val="SVG"/>
  <p:tag name="IGUANATEXVERSION" val="162"/>
  <p:tag name="LATEXADDIN" val="\documentclass{article}&#10;\input{Macros.tex}&#10;\begin{document}&#10;&#10;$\frac{0.5 \times 2}{c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43111"/>
  <p:tag name="ORIGINALWIDTH" val=" 58.63645"/>
  <p:tag name="OUTPUTTYPE" val="SVG"/>
  <p:tag name="IGUANATEXVERSION" val="162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53227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49212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68542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95472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79055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96"/>
  <p:tag name="ORIGINALWIDTH" val=" 3.12029"/>
  <p:tag name="LATEXADDIN" val="\documentclass{article}&#10;\input{Macros.tex}&#10;\begin{document}&#10;&#10;$\frac{0.5 \times 2}{c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801983"/>
  <p:tag name="ORIGINALWIDTH" val=" .7733415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0096"/>
  <p:tag name="ORIGINALWIDTH" val=" 2.972331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730996"/>
  <p:tag name="ORIGINALWIDTH" val=" 3.604473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9172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14"/>
  <p:tag name="ORIGINALWIDTH" val=" 2.972331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821"/>
  <p:tag name="ORIGINALWIDTH" val=" 19.77411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84"/>
  <p:tag name="ORIGINALWIDTH" val=" 2.911814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LATEXADDIN" val="\documentclass{article}&#10;\input{Macros.tex}&#10;\begin{document}&#10;&#10;$b = b_1 b_2 \cdots b_n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404094"/>
  <p:tag name="ORIGINALWIDTH" val=" 6.653227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2.549212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75315"/>
  <p:tag name="ORIGINALWIDTH" val=" 3.095472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4.888187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9016"/>
  <p:tag name="ORIGINALWIDTH" val=" 1.060512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681771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43464"/>
  <p:tag name="ORIGINALWIDTH" val=" 4.279055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LATEXADDIN" val="\documentclass{article}&#10;\input{Macros.tex}&#10;\begin{document}&#10;&#10;$\ket{k_1}_{b_1} \ket{k_2}_{b_2} \cdots \ket{k_n}_{b_n}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2.538465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047283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9566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35866"/>
  <p:tag name="ORIGINALWIDTH" val=" 3.082402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392953"/>
  <p:tag name="ORIGINALWIDTH" val=" 2.480669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80039"/>
  <p:tag name="ORIGINALWIDTH" val=" 1.056024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.3985039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9.926295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513071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16654"/>
  <p:tag name="ORIGINALWIDTH" val=" 4.260984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221653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21142"/>
  <p:tag name="ORIGINALWIDTH" val=" 2.82437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07795"/>
  <p:tag name="ORIGINALWIDTH" val=" 3.48689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40673"/>
  <p:tag name="OUTPUTTYPE" val="SVG"/>
  <p:tag name="IGUANATEXVERSION" val="162"/>
  <p:tag name="LATEXADDIN" val="\documentclass{article}&#10;\usepackage{amsmath}&#10;\pagestyle{empty}&#10;&#10;\input{Macros.tex}&#10;&#10;\begin{document}&#10;&#10;&#10;$x_2 \| \msf{pos_2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2"/>
  <p:tag name="ORIGINALWIDTH" val=" 32.40288"/>
  <p:tag name="OUTPUTTYPE" val="SVG"/>
  <p:tag name="IGUANATEXVERSION" val="162"/>
  <p:tag name="LATEXADDIN" val="\documentclass{article}&#10;\usepackage{amsmath}&#10;\pagestyle{empty}&#10;&#10;\input{Macros.tex}&#10;&#10;\begin{document}&#10;&#10;&#10;$x^*_1 \| \msf{pos}^*_1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29.8529"/>
  <p:tag name="OUTPUTTYPE" val="SVG"/>
  <p:tag name="IGUANATEXVERSION" val="162"/>
  <p:tag name="LATEXADDIN" val="\documentclass{article}&#10;\input{Macros.tex}&#10;\begin{document}&#10;&#10;$f(x^*_1 \| \msf{pos}^*_1, x_2 \| \msf{pos}_2) = (y^*_1, y^*_2)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331023"/>
  <p:tag name="ORIGINALWIDTH" val=" 8.40508"/>
  <p:tag name="OUTPUTTYPE" val="SVG"/>
  <p:tag name="IGUANATEXVERSION" val="162"/>
  <p:tag name="LATEXADDIN" val="\documentclass{article}&#10;\input{Macros.tex}&#10;\begin{document}&#10;&#10;$y^*_1$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331023"/>
  <p:tag name="ORIGINALWIDTH" val=" 8.405079"/>
  <p:tag name="OUTPUTTYPE" val="SVG"/>
  <p:tag name="IGUANATEXVERSION" val="162"/>
  <p:tag name="LATEXADDIN" val="\documentclass{article}&#10;\input{Macros.tex}&#10;\begin{document}&#10;$y^*_2$&#10;&#10;\end{document}"/>
  <p:tag name="IGUANATEXSIZE" val="20"/>
  <p:tag name="IGUANATEXCURSOR" val="60"/>
  <p:tag name="TRANSPARENCY" val="True"/>
  <p:tag name="CHOOSECOLOR" val="False"/>
  <p:tag name="COLORHEX" val="000000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35929</TotalTime>
  <Words>1983</Words>
  <Application>Microsoft Office PowerPoint</Application>
  <PresentationFormat>Widescreen</PresentationFormat>
  <Paragraphs>409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DengXian</vt:lpstr>
      <vt:lpstr>KaiTi</vt:lpstr>
      <vt:lpstr>Arial</vt:lpstr>
      <vt:lpstr>Arial Black</vt:lpstr>
      <vt:lpstr>Arial Rounded MT Bold</vt:lpstr>
      <vt:lpstr>Bahnschrift SemiBold</vt:lpstr>
      <vt:lpstr>Calibri</vt:lpstr>
      <vt:lpstr>Calibri Light</vt:lpstr>
      <vt:lpstr>Cambria Math</vt:lpstr>
      <vt:lpstr>Rockwell Extra Bold</vt:lpstr>
      <vt:lpstr>Times New Roman</vt:lpstr>
      <vt:lpstr>Office Theme</vt:lpstr>
      <vt:lpstr>On the Quantum (Im)possibility of MPC</vt:lpstr>
      <vt:lpstr>Quantum Is Coming!</vt:lpstr>
      <vt:lpstr>PowerPoint Presentation</vt:lpstr>
      <vt:lpstr>Source of Change: No-Cloning (1/2)</vt:lpstr>
      <vt:lpstr>Source of Change: No-Cloning (2/2)</vt:lpstr>
      <vt:lpstr>Agenda</vt:lpstr>
      <vt:lpstr>PowerPoint Presentation</vt:lpstr>
      <vt:lpstr>Proposal and Definition</vt:lpstr>
      <vt:lpstr>Initial Feasibility Results</vt:lpstr>
      <vt:lpstr>Asymptotic Optimality</vt:lpstr>
      <vt:lpstr>Rich Research Opportunities</vt:lpstr>
      <vt:lpstr>Peeking into Technical Challenges (1/4)</vt:lpstr>
      <vt:lpstr>Peeking into Technical Challenges (2/4)</vt:lpstr>
      <vt:lpstr>Peeking into Technical Challenges (3/4)</vt:lpstr>
      <vt:lpstr>Peeking into Technical Challenges (4/4)</vt:lpstr>
      <vt:lpstr>PowerPoint Presentation</vt:lpstr>
      <vt:lpstr>Spatiotemporal MPC</vt:lpstr>
      <vt:lpstr>Spatiotemporal MPC</vt:lpstr>
      <vt:lpstr>Spatiotemporal MPC</vt:lpstr>
      <vt:lpstr>Spatiotemporal MPC: Definition (1/2)</vt:lpstr>
      <vt:lpstr>Spatiotemporal MPC: Definition (1/2)</vt:lpstr>
      <vt:lpstr>Spatiotemporal MPC: Definition (2/2)</vt:lpstr>
      <vt:lpstr>Position Verification Protocols</vt:lpstr>
      <vt:lpstr>2D Position-Verification</vt:lpstr>
      <vt:lpstr>2D Position-Verification</vt:lpstr>
      <vt:lpstr>2D Position-Verification</vt:lpstr>
      <vt:lpstr>Spatiotemporal MPC: Definition (3/3)</vt:lpstr>
      <vt:lpstr>Spatiotemporal MPC: Feasibilities</vt:lpstr>
      <vt:lpstr>Spatiotemporal MPC: Future Directions</vt:lpstr>
      <vt:lpstr>Conclusion</vt:lpstr>
      <vt:lpstr>References (1/4)</vt:lpstr>
      <vt:lpstr>References (2/4)</vt:lpstr>
      <vt:lpstr>References (3/4)</vt:lpstr>
      <vt:lpstr>References (4/4)</vt:lpstr>
      <vt:lpstr>Quantum-Exclusive Lower Bounds (1/3)</vt:lpstr>
      <vt:lpstr>Quantum-Exclusive Lower Bounds (2/3)</vt:lpstr>
      <vt:lpstr>Quantum-Exclusive Lower Bounds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 (CSD)</cp:lastModifiedBy>
  <cp:revision>2757</cp:revision>
  <dcterms:created xsi:type="dcterms:W3CDTF">2019-11-04T15:48:25Z</dcterms:created>
  <dcterms:modified xsi:type="dcterms:W3CDTF">2026-05-27T12:52:22Z</dcterms:modified>
</cp:coreProperties>
</file>